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0" r:id="rId2"/>
    <p:sldMasterId id="2147483714" r:id="rId3"/>
    <p:sldMasterId id="2147483716" r:id="rId4"/>
    <p:sldMasterId id="2147483727" r:id="rId5"/>
    <p:sldMasterId id="2147483739" r:id="rId6"/>
    <p:sldMasterId id="2147483752" r:id="rId7"/>
    <p:sldMasterId id="2147483766" r:id="rId8"/>
  </p:sldMasterIdLst>
  <p:notesMasterIdLst>
    <p:notesMasterId r:id="rId38"/>
  </p:notesMasterIdLst>
  <p:sldIdLst>
    <p:sldId id="256" r:id="rId9"/>
    <p:sldId id="316" r:id="rId10"/>
    <p:sldId id="361" r:id="rId11"/>
    <p:sldId id="318" r:id="rId12"/>
    <p:sldId id="319" r:id="rId13"/>
    <p:sldId id="320" r:id="rId14"/>
    <p:sldId id="261" r:id="rId15"/>
    <p:sldId id="262" r:id="rId16"/>
    <p:sldId id="263" r:id="rId17"/>
    <p:sldId id="321" r:id="rId18"/>
    <p:sldId id="322" r:id="rId19"/>
    <p:sldId id="269" r:id="rId20"/>
    <p:sldId id="324" r:id="rId21"/>
    <p:sldId id="325" r:id="rId22"/>
    <p:sldId id="326" r:id="rId23"/>
    <p:sldId id="327" r:id="rId24"/>
    <p:sldId id="290" r:id="rId25"/>
    <p:sldId id="298" r:id="rId26"/>
    <p:sldId id="299" r:id="rId27"/>
    <p:sldId id="328" r:id="rId28"/>
    <p:sldId id="356" r:id="rId29"/>
    <p:sldId id="358" r:id="rId30"/>
    <p:sldId id="357" r:id="rId31"/>
    <p:sldId id="257" r:id="rId32"/>
    <p:sldId id="259" r:id="rId33"/>
    <p:sldId id="260" r:id="rId34"/>
    <p:sldId id="359" r:id="rId35"/>
    <p:sldId id="360" r:id="rId36"/>
    <p:sldId id="27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9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899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6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with color background 2">
  <p:cSld name="Blank with color background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9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2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0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5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1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6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2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4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6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6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6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3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5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5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6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83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7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4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154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69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1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8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8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8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0025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95670"/>
      </p:ext>
    </p:extLst>
  </p:cSld>
  <p:clrMapOvr>
    <a:masterClrMapping/>
  </p:clrMapOvr>
  <p:transition spd="slow">
    <p:wipe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8330"/>
      </p:ext>
    </p:extLst>
  </p:cSld>
  <p:clrMapOvr>
    <a:masterClrMapping/>
  </p:clrMapOvr>
  <p:transition spd="slow">
    <p:wipe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44439"/>
      </p:ext>
    </p:extLst>
  </p:cSld>
  <p:clrMapOvr>
    <a:masterClrMapping/>
  </p:clrMapOvr>
  <p:transition spd="slow">
    <p:wipe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38513"/>
      </p:ext>
    </p:extLst>
  </p:cSld>
  <p:clrMapOvr>
    <a:masterClrMapping/>
  </p:clrMapOvr>
  <p:transition spd="slow">
    <p:wipe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93913"/>
      </p:ext>
    </p:extLst>
  </p:cSld>
  <p:clrMapOvr>
    <a:masterClrMapping/>
  </p:clrMapOvr>
  <p:transition spd="slow">
    <p:wipe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35693"/>
      </p:ext>
    </p:extLst>
  </p:cSld>
  <p:clrMapOvr>
    <a:masterClrMapping/>
  </p:clrMapOvr>
  <p:transition spd="slow">
    <p:wipe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77962"/>
      </p:ext>
    </p:extLst>
  </p:cSld>
  <p:clrMapOvr>
    <a:masterClrMapping/>
  </p:clrMapOvr>
  <p:transition spd="slow">
    <p:wipe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72199"/>
      </p:ext>
    </p:extLst>
  </p:cSld>
  <p:clrMapOvr>
    <a:masterClrMapping/>
  </p:clrMapOvr>
  <p:transition spd="slow">
    <p:wipe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60419"/>
      </p:ext>
    </p:extLst>
  </p:cSld>
  <p:clrMapOvr>
    <a:masterClrMapping/>
  </p:clrMapOvr>
  <p:transition spd="slow">
    <p:wipe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16672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59471"/>
      </p:ext>
    </p:extLst>
  </p:cSld>
  <p:clrMapOvr>
    <a:masterClrMapping/>
  </p:clrMapOvr>
  <p:transition spd="slow">
    <p:wipe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293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805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838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278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91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732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521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45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99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337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47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PNG"/><Relationship Id="rId5" Type="http://schemas.openxmlformats.org/officeDocument/2006/relationships/tags" Target="../tags/tag1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92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1FC610-42C2-49E1-8181-6CA7E86CCAA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67001"/>
            <a:ext cx="6858000" cy="12192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1AA1819-109F-49BA-AF3F-08ECD6693337}"/>
              </a:ext>
            </a:extLst>
          </p:cNvPr>
          <p:cNvGrpSpPr/>
          <p:nvPr userDrawn="1"/>
        </p:nvGrpSpPr>
        <p:grpSpPr>
          <a:xfrm>
            <a:off x="598714" y="610121"/>
            <a:ext cx="10994572" cy="5637757"/>
            <a:chOff x="598714" y="610121"/>
            <a:chExt cx="10994572" cy="563775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C04A625-1523-419A-AD2A-B9AE57C6FDED}"/>
                </a:ext>
              </a:extLst>
            </p:cNvPr>
            <p:cNvSpPr/>
            <p:nvPr/>
          </p:nvSpPr>
          <p:spPr>
            <a:xfrm>
              <a:off x="598714" y="610121"/>
              <a:ext cx="10994572" cy="563775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pic>
          <p:nvPicPr>
            <p:cNvPr id="5" name="PA-1022141">
              <a:extLst>
                <a:ext uri="{FF2B5EF4-FFF2-40B4-BE49-F238E27FC236}">
                  <a16:creationId xmlns:a16="http://schemas.microsoft.com/office/drawing/2014/main" id="{8DE851D8-324A-4D52-A4B3-D857D96E333D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8749" flipH="1">
              <a:off x="730877" y="870488"/>
              <a:ext cx="974251" cy="974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236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64" r:id="rId2"/>
    <p:sldLayoutId id="2147483765" r:id="rId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03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290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3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78505-303C-467F-9638-6564230B4E2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7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8.xml"/><Relationship Id="rId4" Type="http://schemas.openxmlformats.org/officeDocument/2006/relationships/audio" Target="../media/media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5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3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45.pn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60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audio3.wav"/><Relationship Id="rId11" Type="http://schemas.openxmlformats.org/officeDocument/2006/relationships/image" Target="../media/image63.png"/><Relationship Id="rId5" Type="http://schemas.openxmlformats.org/officeDocument/2006/relationships/audio" Target="../media/audio2.wav"/><Relationship Id="rId15" Type="http://schemas.openxmlformats.org/officeDocument/2006/relationships/image" Target="../media/image65.wmf"/><Relationship Id="rId10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62.png"/><Relationship Id="rId1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60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audio3.wav"/><Relationship Id="rId11" Type="http://schemas.openxmlformats.org/officeDocument/2006/relationships/image" Target="../media/image63.png"/><Relationship Id="rId5" Type="http://schemas.openxmlformats.org/officeDocument/2006/relationships/audio" Target="../media/audio2.wav"/><Relationship Id="rId15" Type="http://schemas.openxmlformats.org/officeDocument/2006/relationships/image" Target="../media/image65.wmf"/><Relationship Id="rId10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62.png"/><Relationship Id="rId1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60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audio3.wav"/><Relationship Id="rId11" Type="http://schemas.openxmlformats.org/officeDocument/2006/relationships/image" Target="../media/image63.png"/><Relationship Id="rId5" Type="http://schemas.openxmlformats.org/officeDocument/2006/relationships/audio" Target="../media/audio2.wav"/><Relationship Id="rId15" Type="http://schemas.openxmlformats.org/officeDocument/2006/relationships/image" Target="../media/image65.wmf"/><Relationship Id="rId10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62.png"/><Relationship Id="rId1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0.xm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1.xml"/><Relationship Id="rId6" Type="http://schemas.openxmlformats.org/officeDocument/2006/relationships/slide" Target="slide9.xml"/><Relationship Id="rId11" Type="http://schemas.openxmlformats.org/officeDocument/2006/relationships/slide" Target="slide5.xml"/><Relationship Id="rId5" Type="http://schemas.openxmlformats.org/officeDocument/2006/relationships/image" Target="../media/image20.png"/><Relationship Id="rId10" Type="http://schemas.openxmlformats.org/officeDocument/2006/relationships/slide" Target="slide7.xml"/><Relationship Id="rId4" Type="http://schemas.openxmlformats.org/officeDocument/2006/relationships/slide" Target="slide6.xml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2" y="3209066"/>
            <a:ext cx="6305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Xin </a:t>
            </a:r>
            <a:r>
              <a:rPr lang="en-US" altLang="zh-CN" sz="800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</a:t>
            </a:r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800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lang="zh-CN" altLang="en-US" sz="8000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30594" y="3686175"/>
              <a:ext cx="1257797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altLang="zh-CN" sz="2133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Hương</a:t>
              </a:r>
              <a:r>
                <a:rPr lang="en-US" altLang="zh-CN" sz="2133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33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Thảo</a:t>
              </a:r>
              <a:endParaRPr lang="zh-CN" altLang="en-US" sz="2133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8" y="-975082"/>
            <a:ext cx="8719851" cy="742871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8923" y="2528599"/>
            <a:ext cx="631318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66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6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4: E, e, Ê </a:t>
            </a:r>
            <a:r>
              <a:rPr lang="en-US" altLang="zh-CN" sz="66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zh-CN" altLang="en-US" sz="6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9661" y="1277792"/>
            <a:ext cx="32127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8800" dirty="0" err="1"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lang="en-US" altLang="zh-CN" sz="8800" dirty="0"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1</a:t>
            </a:r>
            <a:endParaRPr lang="zh-CN" altLang="en-US" sz="8800" dirty="0"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34E3F2-7DA2-488B-95AF-01A820F61E2D}"/>
              </a:ext>
            </a:extLst>
          </p:cNvPr>
          <p:cNvSpPr/>
          <p:nvPr/>
        </p:nvSpPr>
        <p:spPr>
          <a:xfrm>
            <a:off x="896645" y="941033"/>
            <a:ext cx="1260629" cy="110970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01B61-61BC-4269-9747-53DA3C541D34}"/>
              </a:ext>
            </a:extLst>
          </p:cNvPr>
          <p:cNvSpPr txBox="1"/>
          <p:nvPr/>
        </p:nvSpPr>
        <p:spPr>
          <a:xfrm>
            <a:off x="2298497" y="4346208"/>
            <a:ext cx="7553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9E2F5-777B-4114-B93B-1DD98038E895}"/>
              </a:ext>
            </a:extLst>
          </p:cNvPr>
          <p:cNvGrpSpPr/>
          <p:nvPr/>
        </p:nvGrpSpPr>
        <p:grpSpPr>
          <a:xfrm>
            <a:off x="2756267" y="4314625"/>
            <a:ext cx="7245536" cy="968818"/>
            <a:chOff x="2427828" y="4320958"/>
            <a:chExt cx="7245536" cy="96881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6A237F-E904-4E16-9224-C91706DE066D}"/>
                </a:ext>
              </a:extLst>
            </p:cNvPr>
            <p:cNvSpPr txBox="1"/>
            <p:nvPr/>
          </p:nvSpPr>
          <p:spPr>
            <a:xfrm>
              <a:off x="2427828" y="4344840"/>
              <a:ext cx="4286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68025B-22B3-4A70-9CDA-D785AC83B94D}"/>
                </a:ext>
              </a:extLst>
            </p:cNvPr>
            <p:cNvSpPr txBox="1"/>
            <p:nvPr/>
          </p:nvSpPr>
          <p:spPr>
            <a:xfrm>
              <a:off x="3329578" y="4344840"/>
              <a:ext cx="3612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D11A2A-30A3-41FC-9318-FD1ABBFFDA2B}"/>
                </a:ext>
              </a:extLst>
            </p:cNvPr>
            <p:cNvSpPr txBox="1"/>
            <p:nvPr/>
          </p:nvSpPr>
          <p:spPr>
            <a:xfrm>
              <a:off x="4532071" y="4352541"/>
              <a:ext cx="4045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3145D4-7537-415F-ADA6-739232A93D91}"/>
                </a:ext>
              </a:extLst>
            </p:cNvPr>
            <p:cNvSpPr/>
            <p:nvPr/>
          </p:nvSpPr>
          <p:spPr>
            <a:xfrm>
              <a:off x="6201945" y="4366446"/>
              <a:ext cx="54534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72A297-C54C-4C1F-A2C1-D654C48073E6}"/>
                </a:ext>
              </a:extLst>
            </p:cNvPr>
            <p:cNvSpPr txBox="1"/>
            <p:nvPr/>
          </p:nvSpPr>
          <p:spPr>
            <a:xfrm>
              <a:off x="7140022" y="4344840"/>
              <a:ext cx="2095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8DD384-9B45-49FA-9BBB-E1F512DD47C1}"/>
                </a:ext>
              </a:extLst>
            </p:cNvPr>
            <p:cNvSpPr txBox="1"/>
            <p:nvPr/>
          </p:nvSpPr>
          <p:spPr>
            <a:xfrm>
              <a:off x="9374093" y="4320958"/>
              <a:ext cx="2992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5A9B9E2-D800-4E7B-90C8-D7F433780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20" y="667744"/>
            <a:ext cx="8663518" cy="32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811E34-FEA5-4517-9B80-160AA0FEF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53" y="685499"/>
            <a:ext cx="2055241" cy="59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DA6401-D580-4702-A804-3DA293A76F34}"/>
              </a:ext>
            </a:extLst>
          </p:cNvPr>
          <p:cNvGrpSpPr/>
          <p:nvPr/>
        </p:nvGrpSpPr>
        <p:grpSpPr>
          <a:xfrm>
            <a:off x="476426" y="1740131"/>
            <a:ext cx="4688549" cy="3598816"/>
            <a:chOff x="2420257" y="1139209"/>
            <a:chExt cx="4303486" cy="286500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GB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2667BD-CA9E-4A4F-A1A6-8536636CE21C}"/>
                </a:ext>
              </a:extLst>
            </p:cNvPr>
            <p:cNvSpPr txBox="1"/>
            <p:nvPr/>
          </p:nvSpPr>
          <p:spPr>
            <a:xfrm>
              <a:off x="3720801" y="1139209"/>
              <a:ext cx="1182914" cy="2523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GB" sz="20000" kern="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</a:t>
              </a:r>
            </a:p>
          </p:txBody>
        </p:sp>
      </p:grp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6122391" y="1740131"/>
            <a:ext cx="5293755" cy="3819893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00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</a:t>
            </a:r>
          </a:p>
          <a:p>
            <a:pPr algn="ctr" defTabSz="1219170">
              <a:buClr>
                <a:srgbClr val="000000"/>
              </a:buClr>
            </a:pPr>
            <a:endParaRPr lang="en-GB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6" name="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1288" y="2186248"/>
            <a:ext cx="915992" cy="915992"/>
          </a:xfrm>
          <a:prstGeom prst="rect">
            <a:avLst/>
          </a:prstGeom>
        </p:spPr>
      </p:pic>
      <p:pic>
        <p:nvPicPr>
          <p:cNvPr id="9" name="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299" y="2045787"/>
            <a:ext cx="992294" cy="992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48" y="167004"/>
            <a:ext cx="2197720" cy="1144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1F695B-AEF0-46D7-AF0A-EBC94B395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19" y="1736521"/>
            <a:ext cx="10965010" cy="24271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7A61B6-1D07-4430-B277-177283670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9" y="215880"/>
            <a:ext cx="1740959" cy="90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7F4951-1AA7-47F5-BD83-142FA4A45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46" y="1054644"/>
            <a:ext cx="10489707" cy="3031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7E1C43-0F28-41B6-A436-CD9B6D345014}"/>
              </a:ext>
            </a:extLst>
          </p:cNvPr>
          <p:cNvSpPr txBox="1"/>
          <p:nvPr/>
        </p:nvSpPr>
        <p:spPr>
          <a:xfrm>
            <a:off x="2405848" y="380852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6B3BF9-C43D-44E0-972E-7B945F38790A}"/>
              </a:ext>
            </a:extLst>
          </p:cNvPr>
          <p:cNvSpPr txBox="1"/>
          <p:nvPr/>
        </p:nvSpPr>
        <p:spPr>
          <a:xfrm>
            <a:off x="6232124" y="380852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104AE4-C7BF-4B02-8CB2-AA5A52CD26F8}"/>
              </a:ext>
            </a:extLst>
          </p:cNvPr>
          <p:cNvSpPr txBox="1"/>
          <p:nvPr/>
        </p:nvSpPr>
        <p:spPr>
          <a:xfrm>
            <a:off x="9587143" y="3835155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3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8DCC52-4261-48F2-8AF1-2B1C736404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4" y="142960"/>
            <a:ext cx="2308482" cy="673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5975" y="0"/>
            <a:ext cx="802005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594361"/>
            <a:ext cx="8453967" cy="40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654B1-4190-4E8A-B7EE-09BC8C74D58B}"/>
              </a:ext>
            </a:extLst>
          </p:cNvPr>
          <p:cNvSpPr txBox="1"/>
          <p:nvPr/>
        </p:nvSpPr>
        <p:spPr>
          <a:xfrm>
            <a:off x="1930400" y="4507865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Các</a:t>
            </a:r>
            <a:r>
              <a:rPr lang="en-US" sz="4000" dirty="0"/>
              <a:t> con </a:t>
            </a:r>
            <a:r>
              <a:rPr lang="en-US" sz="4000" dirty="0" err="1"/>
              <a:t>hãy</a:t>
            </a:r>
            <a:r>
              <a:rPr lang="en-US" sz="4000" dirty="0"/>
              <a:t> </a:t>
            </a:r>
            <a:r>
              <a:rPr lang="en-US" sz="4000" dirty="0" err="1"/>
              <a:t>tham</a:t>
            </a:r>
            <a:r>
              <a:rPr lang="en-US" sz="4000" dirty="0"/>
              <a:t> </a:t>
            </a:r>
            <a:r>
              <a:rPr lang="en-US" sz="4000" dirty="0" err="1"/>
              <a:t>gia</a:t>
            </a:r>
            <a:r>
              <a:rPr lang="en-US" sz="4000" dirty="0"/>
              <a:t> </a:t>
            </a:r>
            <a:r>
              <a:rPr lang="en-US" sz="4000" dirty="0" err="1"/>
              <a:t>trò</a:t>
            </a:r>
            <a:r>
              <a:rPr lang="en-US" sz="4000" dirty="0"/>
              <a:t> </a:t>
            </a:r>
            <a:r>
              <a:rPr lang="en-US" sz="4000" dirty="0" err="1"/>
              <a:t>chơi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giải</a:t>
            </a:r>
            <a:r>
              <a:rPr lang="en-US" sz="4000" dirty="0"/>
              <a:t> </a:t>
            </a:r>
            <a:r>
              <a:rPr lang="en-US" sz="4000" dirty="0" err="1"/>
              <a:t>cứu</a:t>
            </a:r>
            <a:r>
              <a:rPr lang="en-US" sz="4000" dirty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bị</a:t>
            </a:r>
            <a:r>
              <a:rPr lang="en-US" sz="4000" dirty="0"/>
              <a:t> </a:t>
            </a:r>
            <a:r>
              <a:rPr lang="en-US" sz="4000" dirty="0" err="1"/>
              <a:t>sạt</a:t>
            </a:r>
            <a:r>
              <a:rPr lang="en-US" sz="4000" dirty="0"/>
              <a:t> </a:t>
            </a:r>
            <a:r>
              <a:rPr lang="en-US" sz="4000" dirty="0" err="1"/>
              <a:t>lở</a:t>
            </a:r>
            <a:r>
              <a:rPr lang="en-US" sz="4000" dirty="0"/>
              <a:t> </a:t>
            </a:r>
            <a:r>
              <a:rPr lang="en-US" sz="4000" dirty="0" err="1"/>
              <a:t>nhé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5997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3938" y="1277792"/>
            <a:ext cx="33441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2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78130" y="201337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047710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01337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ê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21A86-3A38-4CAD-8813-3E1305C1E8A6}"/>
              </a:ext>
            </a:extLst>
          </p:cNvPr>
          <p:cNvSpPr/>
          <p:nvPr/>
        </p:nvSpPr>
        <p:spPr>
          <a:xfrm>
            <a:off x="5403392" y="1992851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ê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BD3F8-9BE9-423E-B117-304BF0765C2F}"/>
              </a:ext>
            </a:extLst>
          </p:cNvPr>
          <p:cNvSpPr/>
          <p:nvPr/>
        </p:nvSpPr>
        <p:spPr>
          <a:xfrm>
            <a:off x="7034764" y="192511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4D4C2-4EBA-4E3C-A1A2-A44563328F1D}"/>
              </a:ext>
            </a:extLst>
          </p:cNvPr>
          <p:cNvSpPr/>
          <p:nvPr/>
        </p:nvSpPr>
        <p:spPr>
          <a:xfrm>
            <a:off x="8926487" y="192511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bế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6A391B-C69B-40A4-861E-242A85EDD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85" y="295650"/>
            <a:ext cx="7729869" cy="51843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17B7F7-EB1F-4B66-9A57-589ACB643EBA}"/>
              </a:ext>
            </a:extLst>
          </p:cNvPr>
          <p:cNvSpPr txBox="1"/>
          <p:nvPr/>
        </p:nvSpPr>
        <p:spPr>
          <a:xfrm>
            <a:off x="4599074" y="5569205"/>
            <a:ext cx="3543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Quicksand Medium" panose="00000600000000000000"/>
              </a:defRPr>
            </a:lvl1pPr>
          </a:lstStyle>
          <a:p>
            <a:pPr algn="ctr"/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A5AF97-B4AF-4618-BBBE-BB29351B5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295650"/>
            <a:ext cx="1315584" cy="6850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8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664C4D-0CE6-4940-B5A3-4EED4832E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279" y="1437123"/>
            <a:ext cx="7562097" cy="51477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B4C686-587F-45F3-A2C0-5BAFBA9922D7}"/>
              </a:ext>
            </a:extLst>
          </p:cNvPr>
          <p:cNvSpPr txBox="1"/>
          <p:nvPr/>
        </p:nvSpPr>
        <p:spPr>
          <a:xfrm>
            <a:off x="3555260" y="328831"/>
            <a:ext cx="5828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vi-VN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ờng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97BC96-5978-446F-9124-D58B36991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30" y="273132"/>
            <a:ext cx="1258756" cy="563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19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827964" y="2820760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703957" y="1022385"/>
            <a:ext cx="10748455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4800" b="1" i="0" u="none" strike="noStrike" kern="1200" cap="none" spc="0" normalizeH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800" b="1" i="0" u="none" strike="noStrike" kern="1200" cap="none" spc="0" normalizeH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827964" y="2820760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3957" y="1022385"/>
            <a:ext cx="10748455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r>
              <a:rPr lang="en-US" sz="48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5926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827964" y="2820760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ê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9234" y="1022385"/>
            <a:ext cx="85379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3621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387532"/>
            <a:ext cx="41284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Củng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cố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dặn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dò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2006601"/>
            <a:ext cx="1113367" cy="169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0170">
            <a:off x="5814909" y="3469290"/>
            <a:ext cx="1314177" cy="150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90986" y="5555953"/>
            <a:ext cx="1357983" cy="124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30"/>
          <a:stretch/>
        </p:blipFill>
        <p:spPr bwMode="auto">
          <a:xfrm flipH="1">
            <a:off x="2281382" y="3899157"/>
            <a:ext cx="2095351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5" t="50000" r="52781"/>
          <a:stretch/>
        </p:blipFill>
        <p:spPr bwMode="auto">
          <a:xfrm>
            <a:off x="6885019" y="5555953"/>
            <a:ext cx="1620819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36604"/>
            <a:ext cx="2211916" cy="163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>
            <a:hlinkClick r:id="rId13" action="ppaction://hlinksldjump"/>
          </p:cNvPr>
          <p:cNvSpPr/>
          <p:nvPr/>
        </p:nvSpPr>
        <p:spPr>
          <a:xfrm>
            <a:off x="10432592" y="-47206"/>
            <a:ext cx="1716376" cy="4681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1600">
                <a:solidFill>
                  <a:prstClr val="white"/>
                </a:solidFill>
                <a:latin typeface="Calibri"/>
              </a:rPr>
              <a:t>Đi tới bài mới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842F4B-B5A1-4040-A2CF-5B0A1D8EF38E}"/>
              </a:ext>
            </a:extLst>
          </p:cNvPr>
          <p:cNvSpPr/>
          <p:nvPr/>
        </p:nvSpPr>
        <p:spPr>
          <a:xfrm>
            <a:off x="3921760" y="162560"/>
            <a:ext cx="6014720" cy="8839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Giải</a:t>
            </a:r>
            <a:r>
              <a:rPr lang="en-US" sz="4400" dirty="0"/>
              <a:t> </a:t>
            </a:r>
            <a:r>
              <a:rPr lang="en-US" sz="4400" dirty="0" err="1"/>
              <a:t>cứu</a:t>
            </a:r>
            <a:r>
              <a:rPr lang="en-US" sz="4400" dirty="0"/>
              <a:t> </a:t>
            </a:r>
            <a:r>
              <a:rPr lang="en-US" sz="4400" dirty="0" err="1"/>
              <a:t>người</a:t>
            </a:r>
            <a:r>
              <a:rPr lang="en-US" sz="4400" dirty="0"/>
              <a:t> </a:t>
            </a:r>
            <a:r>
              <a:rPr lang="en-US" sz="4400" dirty="0" err="1"/>
              <a:t>bị</a:t>
            </a:r>
            <a:r>
              <a:rPr lang="en-US" sz="4400" dirty="0"/>
              <a:t> </a:t>
            </a:r>
            <a:r>
              <a:rPr lang="en-US" sz="4400" dirty="0" err="1"/>
              <a:t>sạt</a:t>
            </a:r>
            <a:r>
              <a:rPr lang="en-US" sz="4400" dirty="0"/>
              <a:t> </a:t>
            </a:r>
            <a:r>
              <a:rPr lang="en-US" sz="4400" dirty="0" err="1"/>
              <a:t>lở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504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10363200" y="6245561"/>
            <a:ext cx="1320800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srgbClr val="FF0000"/>
                </a:solidFill>
                <a:latin typeface="Calibri"/>
              </a:rPr>
              <a:t>Trở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Calibri"/>
              </a:rPr>
              <a:t>về</a:t>
            </a:r>
            <a:endParaRPr lang="en-US" sz="24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5" name="Picture 6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30"/>
          <a:stretch/>
        </p:blipFill>
        <p:spPr bwMode="auto">
          <a:xfrm flipH="1">
            <a:off x="11172033" y="177800"/>
            <a:ext cx="672951" cy="98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808833" y="1500175"/>
            <a:ext cx="10363200" cy="1470025"/>
          </a:xfrm>
        </p:spPr>
        <p:txBody>
          <a:bodyPr>
            <a:noAutofit/>
          </a:bodyPr>
          <a:lstStyle/>
          <a:p>
            <a:pPr algn="ctr"/>
            <a:r>
              <a:rPr lang="en-US" sz="265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680A9-3FB7-48FF-95F3-870B1129BAFC}"/>
              </a:ext>
            </a:extLst>
          </p:cNvPr>
          <p:cNvSpPr/>
          <p:nvPr/>
        </p:nvSpPr>
        <p:spPr>
          <a:xfrm>
            <a:off x="784546" y="857564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0F90CD2-2310-4C57-80B8-F4375F241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0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315852" y="6245561"/>
            <a:ext cx="1368148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95529"/>
            <a:ext cx="1258357" cy="9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7"/>
          <p:cNvSpPr txBox="1">
            <a:spLocks/>
          </p:cNvSpPr>
          <p:nvPr/>
        </p:nvSpPr>
        <p:spPr>
          <a:xfrm>
            <a:off x="829733" y="660401"/>
            <a:ext cx="10363200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endParaRPr lang="en-US" sz="184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Subtitle 8"/>
          <p:cNvSpPr txBox="1">
            <a:spLocks/>
          </p:cNvSpPr>
          <p:nvPr/>
        </p:nvSpPr>
        <p:spPr>
          <a:xfrm>
            <a:off x="1532467" y="942698"/>
            <a:ext cx="8534400" cy="17526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sz="22133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lang="en-US" sz="22133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27A6B9-2F7E-4782-9748-8FC550C354AE}"/>
              </a:ext>
            </a:extLst>
          </p:cNvPr>
          <p:cNvSpPr/>
          <p:nvPr/>
        </p:nvSpPr>
        <p:spPr>
          <a:xfrm>
            <a:off x="795866" y="942698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340920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314065" y="6245561"/>
            <a:ext cx="1369935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0170">
            <a:off x="11048154" y="133498"/>
            <a:ext cx="917757" cy="105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8"/>
          <p:cNvSpPr txBox="1">
            <a:spLocks/>
          </p:cNvSpPr>
          <p:nvPr/>
        </p:nvSpPr>
        <p:spPr>
          <a:xfrm>
            <a:off x="1686758" y="1562717"/>
            <a:ext cx="8534400" cy="17526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sz="18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endParaRPr lang="en-US" sz="18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8A73D2-3372-4392-ABDC-85B8336B0D72}"/>
              </a:ext>
            </a:extLst>
          </p:cNvPr>
          <p:cNvSpPr/>
          <p:nvPr/>
        </p:nvSpPr>
        <p:spPr>
          <a:xfrm>
            <a:off x="756279" y="949126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41402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324730" y="6245561"/>
            <a:ext cx="1359270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5" t="50000" r="52781"/>
          <a:stretch/>
        </p:blipFill>
        <p:spPr bwMode="auto">
          <a:xfrm>
            <a:off x="11201400" y="177800"/>
            <a:ext cx="965200" cy="91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8"/>
          <p:cNvSpPr txBox="1">
            <a:spLocks/>
          </p:cNvSpPr>
          <p:nvPr/>
        </p:nvSpPr>
        <p:spPr>
          <a:xfrm>
            <a:off x="1910080" y="2128520"/>
            <a:ext cx="8534400" cy="17526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sz="18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lang="en-US" sz="18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8600C5-1264-4698-BD75-240AD87D6934}"/>
              </a:ext>
            </a:extLst>
          </p:cNvPr>
          <p:cNvSpPr/>
          <p:nvPr/>
        </p:nvSpPr>
        <p:spPr>
          <a:xfrm>
            <a:off x="790113" y="969446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418903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493406" y="6245561"/>
            <a:ext cx="1190594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709" y="44354"/>
            <a:ext cx="578283" cy="87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7"/>
          <p:cNvSpPr txBox="1">
            <a:spLocks/>
          </p:cNvSpPr>
          <p:nvPr/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15333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15333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5333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lang="en-US" sz="15333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44815A-D328-40E8-B54E-7B07D9FFA303}"/>
              </a:ext>
            </a:extLst>
          </p:cNvPr>
          <p:cNvSpPr/>
          <p:nvPr/>
        </p:nvSpPr>
        <p:spPr>
          <a:xfrm>
            <a:off x="827399" y="922771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19915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147177" y="6245561"/>
            <a:ext cx="1536823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74401" y="43874"/>
            <a:ext cx="1025815" cy="94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7"/>
          <p:cNvSpPr txBox="1">
            <a:spLocks/>
          </p:cNvSpPr>
          <p:nvPr/>
        </p:nvSpPr>
        <p:spPr>
          <a:xfrm>
            <a:off x="639192" y="1713176"/>
            <a:ext cx="11185816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 </a:t>
            </a: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15347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338</Words>
  <Application>Microsoft Office PowerPoint</Application>
  <PresentationFormat>Widescreen</PresentationFormat>
  <Paragraphs>125</Paragraphs>
  <Slides>29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宋体</vt:lpstr>
      <vt:lpstr>.VnAvant</vt:lpstr>
      <vt:lpstr>Arial</vt:lpstr>
      <vt:lpstr>Arial-Rounded</vt:lpstr>
      <vt:lpstr>Calibri</vt:lpstr>
      <vt:lpstr>Calibri Light</vt:lpstr>
      <vt:lpstr>等线</vt:lpstr>
      <vt:lpstr>HP001 4 hàng</vt:lpstr>
      <vt:lpstr>Lato</vt:lpstr>
      <vt:lpstr>Segoe UI Black</vt:lpstr>
      <vt:lpstr>华文琥珀</vt:lpstr>
      <vt:lpstr>Times New Roman</vt:lpstr>
      <vt:lpstr>Wingdings</vt:lpstr>
      <vt:lpstr>华康少女文字W5(P)</vt:lpstr>
      <vt:lpstr>方正粗圆_GBK</vt:lpstr>
      <vt:lpstr>Office Theme</vt:lpstr>
      <vt:lpstr>Office 主题​​</vt:lpstr>
      <vt:lpstr>2_Office Theme</vt:lpstr>
      <vt:lpstr>Simple Light</vt:lpstr>
      <vt:lpstr>1_Office 主题​​</vt:lpstr>
      <vt:lpstr>4_Office Theme</vt:lpstr>
      <vt:lpstr>1_Tema de Office</vt:lpstr>
      <vt:lpstr>1_Office Theme</vt:lpstr>
      <vt:lpstr>PowerPoint Presentation</vt:lpstr>
      <vt:lpstr>PowerPoint Presentation</vt:lpstr>
      <vt:lpstr>PowerPoint Presentation</vt:lpstr>
      <vt:lpstr>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DELL</cp:lastModifiedBy>
  <cp:revision>35</cp:revision>
  <dcterms:created xsi:type="dcterms:W3CDTF">2020-08-13T09:32:00Z</dcterms:created>
  <dcterms:modified xsi:type="dcterms:W3CDTF">2024-09-19T00:39:22Z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