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1" r:id="rId2"/>
    <p:sldMasterId id="2147483703" r:id="rId3"/>
    <p:sldMasterId id="2147483716" r:id="rId4"/>
  </p:sldMasterIdLst>
  <p:notesMasterIdLst>
    <p:notesMasterId r:id="rId25"/>
  </p:notesMasterIdLst>
  <p:sldIdLst>
    <p:sldId id="393" r:id="rId5"/>
    <p:sldId id="394" r:id="rId6"/>
    <p:sldId id="395" r:id="rId7"/>
    <p:sldId id="396" r:id="rId8"/>
    <p:sldId id="261" r:id="rId9"/>
    <p:sldId id="264" r:id="rId10"/>
    <p:sldId id="322" r:id="rId11"/>
    <p:sldId id="397" r:id="rId12"/>
    <p:sldId id="282" r:id="rId13"/>
    <p:sldId id="355" r:id="rId14"/>
    <p:sldId id="398" r:id="rId15"/>
    <p:sldId id="288" r:id="rId16"/>
    <p:sldId id="293" r:id="rId17"/>
    <p:sldId id="294" r:id="rId18"/>
    <p:sldId id="399" r:id="rId19"/>
    <p:sldId id="356" r:id="rId20"/>
    <p:sldId id="400" r:id="rId21"/>
    <p:sldId id="259" r:id="rId22"/>
    <p:sldId id="257"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7D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C18AAE-740B-4D06-81A4-DA549DC56547}"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BD7F7-1CBE-41A8-A779-3276CC4F3368}" type="slidenum">
              <a:rPr lang="en-US" smtClean="0"/>
              <a:t>‹#›</a:t>
            </a:fld>
            <a:endParaRPr lang="en-US"/>
          </a:p>
        </p:txBody>
      </p:sp>
    </p:spTree>
    <p:extLst>
      <p:ext uri="{BB962C8B-B14F-4D97-AF65-F5344CB8AC3E}">
        <p14:creationId xmlns:p14="http://schemas.microsoft.com/office/powerpoint/2010/main" val="818193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B4BB279A-D454-406E-A0DD-490F1F308CA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309"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482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45DC23-7FF6-47A3-9368-3DEE76633633}"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with color background 2">
  <p:cSld name="Blank with color background 2">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0651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0679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6756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64660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8/9/2023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77167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8/9/2023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72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8/9/2023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544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6655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61272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75083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91060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8/9/2023</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397877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8/9/2023</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091778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8/9/2023</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041623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036396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26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45DC23-7FF6-47A3-9368-3DEE76633633}"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8/9/2023</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xmlns=""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xmlns=""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xmlns=""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xmlns=""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797170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049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9355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8DB618D-B73D-43D0-8377-801B77CE282F}"/>
              </a:ext>
            </a:extLst>
          </p:cNvPr>
          <p:cNvSpPr>
            <a:spLocks noGrp="1"/>
          </p:cNvSpPr>
          <p:nvPr>
            <p:ph type="dt" sz="half" idx="10"/>
          </p:nvPr>
        </p:nvSpPr>
        <p:spPr/>
        <p:txBody>
          <a:bodyPr/>
          <a:lstStyle/>
          <a:p>
            <a:fld id="{11EBD0CC-E3E2-4331-AA06-EBB8ADD6037D}" type="datetimeFigureOut">
              <a:rPr lang="en-US" smtClean="0"/>
              <a:t>8/9/2023</a:t>
            </a:fld>
            <a:endParaRPr lang="en-US"/>
          </a:p>
        </p:txBody>
      </p:sp>
      <p:sp>
        <p:nvSpPr>
          <p:cNvPr id="6" name="Footer Placeholder 5">
            <a:extLst>
              <a:ext uri="{FF2B5EF4-FFF2-40B4-BE49-F238E27FC236}">
                <a16:creationId xmlns:a16="http://schemas.microsoft.com/office/drawing/2014/main" xmlns=""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116928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8/9/2023</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4215584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CC3794-7BE6-4A2A-9468-C7FC51EAAC0E}"/>
              </a:ext>
            </a:extLst>
          </p:cNvPr>
          <p:cNvSpPr>
            <a:spLocks noGrp="1"/>
          </p:cNvSpPr>
          <p:nvPr>
            <p:ph type="dt" sz="half" idx="10"/>
          </p:nvPr>
        </p:nvSpPr>
        <p:spPr/>
        <p:txBody>
          <a:bodyPr/>
          <a:lstStyle/>
          <a:p>
            <a:fld id="{11EBD0CC-E3E2-4331-AA06-EBB8ADD6037D}" type="datetimeFigureOut">
              <a:rPr lang="en-US" smtClean="0"/>
              <a:t>8/9/2023</a:t>
            </a:fld>
            <a:endParaRPr lang="en-US"/>
          </a:p>
        </p:txBody>
      </p:sp>
      <p:sp>
        <p:nvSpPr>
          <p:cNvPr id="5" name="Footer Placeholder 4">
            <a:extLst>
              <a:ext uri="{FF2B5EF4-FFF2-40B4-BE49-F238E27FC236}">
                <a16:creationId xmlns:a16="http://schemas.microsoft.com/office/drawing/2014/main" xmlns=""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6149216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 header" userDrawn="1">
  <p:cSld name="1_Section header">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xmlns=""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7737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E24530-B66F-4473-ADD6-7D32B9BE029C}"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67679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535761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E24530-B66F-4473-ADD6-7D32B9BE029C}"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977117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45DC23-7FF6-47A3-9368-3DEE76633633}"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E24530-B66F-4473-ADD6-7D32B9BE029C}"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798091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E24530-B66F-4473-ADD6-7D32B9BE029C}"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057835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E24530-B66F-4473-ADD6-7D32B9BE029C}"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270163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24530-B66F-4473-ADD6-7D32B9BE029C}"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611073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6330638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483281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912151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4342897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200810"/>
      </p:ext>
    </p:extLst>
  </p:cSld>
  <p:clrMapOvr>
    <a:masterClrMapping/>
  </p:clrMapOvr>
  <mc:AlternateContent xmlns:mc="http://schemas.openxmlformats.org/markup-compatibility/2006" xmlns:p14="http://schemas.microsoft.com/office/powerpoint/2010/main">
    <mc:Choice Requires="p14">
      <p:transition spd="slow" p14:dur="4000" advClick="0" advTm="2000">
        <p14:vortex dir="r"/>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45DC23-7FF6-47A3-9368-3DEE76633633}"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45DC23-7FF6-47A3-9368-3DEE76633633}"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5DC23-7FF6-47A3-9368-3DEE76633633}"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45DC23-7FF6-47A3-9368-3DEE76633633}"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45DC23-7FF6-47A3-9368-3DEE76633633}"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5DC23-7FF6-47A3-9368-3DEE76633633}" type="datetimeFigureOut">
              <a:rPr lang="en-US" smtClean="0"/>
              <a:t>8/9/2023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36B7B-17EB-40A7-9E99-3E7AE1817C5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8/9/2023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594489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8/9/2023</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7718972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24530-B66F-4473-ADD6-7D32B9BE029C}" type="datetimeFigureOut">
              <a:rPr lang="en-US" smtClean="0"/>
              <a:t>8/9/2023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FC076-3453-4B97-B12D-D1475B296021}" type="slidenum">
              <a:rPr lang="en-US" smtClean="0"/>
              <a:t>‹#›</a:t>
            </a:fld>
            <a:endParaRPr lang="en-US"/>
          </a:p>
        </p:txBody>
      </p:sp>
    </p:spTree>
    <p:extLst>
      <p:ext uri="{BB962C8B-B14F-4D97-AF65-F5344CB8AC3E}">
        <p14:creationId xmlns:p14="http://schemas.microsoft.com/office/powerpoint/2010/main" val="121334179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1.xml"/><Relationship Id="rId1" Type="http://schemas.openxmlformats.org/officeDocument/2006/relationships/tags" Target="../tags/tag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1.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1.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1.xml"/><Relationship Id="rId1" Type="http://schemas.openxmlformats.org/officeDocument/2006/relationships/tags" Target="../tags/tag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8.png"/><Relationship Id="rId5" Type="http://schemas.openxmlformats.org/officeDocument/2006/relationships/slideLayout" Target="../slideLayouts/slideLayout14.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slideLayout" Target="../slideLayouts/slideLayout15.xml"/><Relationship Id="rId10" Type="http://schemas.openxmlformats.org/officeDocument/2006/relationships/image" Target="../media/image9.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slideLayout" Target="../slideLayouts/slideLayout15.xml"/><Relationship Id="rId10" Type="http://schemas.openxmlformats.org/officeDocument/2006/relationships/image" Target="../media/image9.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13.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9.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6.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14" name="Picture 13">
            <a:extLst>
              <a:ext uri="{FF2B5EF4-FFF2-40B4-BE49-F238E27FC236}">
                <a16:creationId xmlns:a16="http://schemas.microsoft.com/office/drawing/2014/main" xmlns="" id="{39624585-E765-479F-B32F-5D7298B3EDED}"/>
              </a:ext>
            </a:extLst>
          </p:cNvPr>
          <p:cNvPicPr>
            <a:picLocks noChangeAspect="1"/>
          </p:cNvPicPr>
          <p:nvPr/>
        </p:nvPicPr>
        <p:blipFill>
          <a:blip r:embed="rId3"/>
          <a:stretch>
            <a:fillRect/>
          </a:stretch>
        </p:blipFill>
        <p:spPr>
          <a:xfrm>
            <a:off x="294577" y="1952033"/>
            <a:ext cx="5604094" cy="2953934"/>
          </a:xfrm>
          <a:prstGeom prst="rect">
            <a:avLst/>
          </a:prstGeom>
        </p:spPr>
      </p:pic>
      <p:pic>
        <p:nvPicPr>
          <p:cNvPr id="15" name="Picture 14">
            <a:extLst>
              <a:ext uri="{FF2B5EF4-FFF2-40B4-BE49-F238E27FC236}">
                <a16:creationId xmlns:a16="http://schemas.microsoft.com/office/drawing/2014/main" xmlns="" id="{1A847436-5DA8-4651-AB40-2ED28D1940EF}"/>
              </a:ext>
            </a:extLst>
          </p:cNvPr>
          <p:cNvPicPr>
            <a:picLocks noChangeAspect="1"/>
          </p:cNvPicPr>
          <p:nvPr/>
        </p:nvPicPr>
        <p:blipFill>
          <a:blip r:embed="rId4"/>
          <a:stretch>
            <a:fillRect/>
          </a:stretch>
        </p:blipFill>
        <p:spPr>
          <a:xfrm>
            <a:off x="6015118" y="2032055"/>
            <a:ext cx="5521208" cy="2873912"/>
          </a:xfrm>
          <a:prstGeom prst="rect">
            <a:avLst/>
          </a:prstGeom>
        </p:spPr>
      </p:pic>
      <p:pic>
        <p:nvPicPr>
          <p:cNvPr id="16" name="Picture 15">
            <a:extLst>
              <a:ext uri="{FF2B5EF4-FFF2-40B4-BE49-F238E27FC236}">
                <a16:creationId xmlns:a16="http://schemas.microsoft.com/office/drawing/2014/main" xmlns="" id="{25BB9794-D5B5-41A7-87A8-39C1D3F3A5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130" y="352967"/>
            <a:ext cx="1629478" cy="848511"/>
          </a:xfrm>
          <a:prstGeom prst="rect">
            <a:avLst/>
          </a:prstGeom>
        </p:spPr>
      </p:pic>
    </p:spTree>
    <p:custDataLst>
      <p:tags r:id="rId1"/>
    </p:custDataLst>
    <p:extLst>
      <p:ext uri="{BB962C8B-B14F-4D97-AF65-F5344CB8AC3E}">
        <p14:creationId xmlns:p14="http://schemas.microsoft.com/office/powerpoint/2010/main" val="2997113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7" name="Picture 6">
            <a:extLst>
              <a:ext uri="{FF2B5EF4-FFF2-40B4-BE49-F238E27FC236}">
                <a16:creationId xmlns:a16="http://schemas.microsoft.com/office/drawing/2014/main" xmlns="" id="{A54EE274-B907-44E8-9D55-5B8F70327ABC}"/>
              </a:ext>
            </a:extLst>
          </p:cNvPr>
          <p:cNvPicPr>
            <a:picLocks noChangeAspect="1"/>
          </p:cNvPicPr>
          <p:nvPr/>
        </p:nvPicPr>
        <p:blipFill>
          <a:blip r:embed="rId3"/>
          <a:stretch>
            <a:fillRect/>
          </a:stretch>
        </p:blipFill>
        <p:spPr>
          <a:xfrm>
            <a:off x="1239717" y="1554684"/>
            <a:ext cx="1811449" cy="4397741"/>
          </a:xfrm>
          <a:prstGeom prst="rect">
            <a:avLst/>
          </a:prstGeom>
        </p:spPr>
      </p:pic>
      <p:pic>
        <p:nvPicPr>
          <p:cNvPr id="8" name="Picture 7">
            <a:extLst>
              <a:ext uri="{FF2B5EF4-FFF2-40B4-BE49-F238E27FC236}">
                <a16:creationId xmlns:a16="http://schemas.microsoft.com/office/drawing/2014/main" xmlns="" id="{4DFBB25E-3727-416B-95AF-8758453F0B49}"/>
              </a:ext>
            </a:extLst>
          </p:cNvPr>
          <p:cNvPicPr>
            <a:picLocks noChangeAspect="1"/>
          </p:cNvPicPr>
          <p:nvPr/>
        </p:nvPicPr>
        <p:blipFill>
          <a:blip r:embed="rId4"/>
          <a:stretch>
            <a:fillRect/>
          </a:stretch>
        </p:blipFill>
        <p:spPr>
          <a:xfrm>
            <a:off x="4314685" y="729116"/>
            <a:ext cx="2575213" cy="5223309"/>
          </a:xfrm>
          <a:prstGeom prst="rect">
            <a:avLst/>
          </a:prstGeom>
        </p:spPr>
      </p:pic>
      <p:pic>
        <p:nvPicPr>
          <p:cNvPr id="9" name="Picture 8">
            <a:extLst>
              <a:ext uri="{FF2B5EF4-FFF2-40B4-BE49-F238E27FC236}">
                <a16:creationId xmlns:a16="http://schemas.microsoft.com/office/drawing/2014/main" xmlns="" id="{3A457696-1AA7-483E-8518-F34E9D025AA4}"/>
              </a:ext>
            </a:extLst>
          </p:cNvPr>
          <p:cNvPicPr>
            <a:picLocks noChangeAspect="1"/>
          </p:cNvPicPr>
          <p:nvPr/>
        </p:nvPicPr>
        <p:blipFill>
          <a:blip r:embed="rId5"/>
          <a:stretch>
            <a:fillRect/>
          </a:stretch>
        </p:blipFill>
        <p:spPr>
          <a:xfrm>
            <a:off x="8030491" y="1678386"/>
            <a:ext cx="3534687" cy="4279355"/>
          </a:xfrm>
          <a:prstGeom prst="rect">
            <a:avLst/>
          </a:prstGeom>
        </p:spPr>
      </p:pic>
      <p:pic>
        <p:nvPicPr>
          <p:cNvPr id="10" name="Picture 9">
            <a:extLst>
              <a:ext uri="{FF2B5EF4-FFF2-40B4-BE49-F238E27FC236}">
                <a16:creationId xmlns:a16="http://schemas.microsoft.com/office/drawing/2014/main" xmlns="" id="{F38EFE20-B10C-4160-94C3-2EF5CD2259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01" y="544354"/>
            <a:ext cx="898112" cy="467670"/>
          </a:xfrm>
          <a:prstGeom prst="rect">
            <a:avLst/>
          </a:prstGeom>
        </p:spPr>
      </p:pic>
    </p:spTree>
    <p:custDataLst>
      <p:tags r:id="rId1"/>
    </p:custDataLst>
    <p:extLst>
      <p:ext uri="{BB962C8B-B14F-4D97-AF65-F5344CB8AC3E}">
        <p14:creationId xmlns:p14="http://schemas.microsoft.com/office/powerpoint/2010/main" val="179231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557"/>
        <p:cNvGrpSpPr/>
        <p:nvPr/>
      </p:nvGrpSpPr>
      <p:grpSpPr>
        <a:xfrm>
          <a:off x="0" y="0"/>
          <a:ext cx="0" cy="0"/>
          <a:chOff x="0" y="0"/>
          <a:chExt cx="0" cy="0"/>
        </a:xfrm>
      </p:grpSpPr>
      <p:sp>
        <p:nvSpPr>
          <p:cNvPr id="3" name="Thought Bubble: Cloud 2"/>
          <p:cNvSpPr/>
          <p:nvPr/>
        </p:nvSpPr>
        <p:spPr>
          <a:xfrm>
            <a:off x="884419" y="1523082"/>
            <a:ext cx="7809876" cy="3048917"/>
          </a:xfrm>
          <a:prstGeom prst="cloudCallout">
            <a:avLst>
              <a:gd name="adj1" fmla="val -36218"/>
              <a:gd name="adj2" fmla="val 343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Google Shape;560;p37"/>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ctr" anchorCtr="0">
            <a:noAutofit/>
          </a:bodyPr>
          <a:lstStyle/>
          <a:p>
            <a:pPr defTabSz="1219200">
              <a:buClr>
                <a:srgbClr val="000000"/>
              </a:buClr>
            </a:pPr>
            <a:fld id="{00000000-1234-1234-1234-123412341234}" type="slidenum">
              <a:rPr lang="en-GB" kern="0">
                <a:solidFill>
                  <a:srgbClr val="65677F"/>
                </a:solidFill>
              </a:rPr>
              <a:t>12</a:t>
            </a:fld>
            <a:endParaRPr kern="0">
              <a:solidFill>
                <a:srgbClr val="65677F"/>
              </a:solidFill>
            </a:endParaRPr>
          </a:p>
        </p:txBody>
      </p:sp>
      <p:sp>
        <p:nvSpPr>
          <p:cNvPr id="10" name="Google Shape;461;p28"/>
          <p:cNvSpPr txBox="1"/>
          <p:nvPr/>
        </p:nvSpPr>
        <p:spPr>
          <a:xfrm>
            <a:off x="1218505" y="2190146"/>
            <a:ext cx="7141703" cy="21420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4800" b="1" kern="0" dirty="0">
                <a:solidFill>
                  <a:srgbClr val="FF0000"/>
                </a:solidFill>
                <a:latin typeface="VNI-Avo" charset="0"/>
                <a:cs typeface="VNI-Avo" charset="0"/>
              </a:rPr>
              <a:t>Viết Bảng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viet chu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48025" y="0"/>
            <a:ext cx="56959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61747" y="3629"/>
            <a:ext cx="80200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BAC6630E-B3A7-432B-A20F-0900A4C26C0C}"/>
              </a:ext>
            </a:extLst>
          </p:cNvPr>
          <p:cNvSpPr/>
          <p:nvPr/>
        </p:nvSpPr>
        <p:spPr>
          <a:xfrm>
            <a:off x="2913321" y="1169581"/>
            <a:ext cx="6422065" cy="274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xmlns="" id="{FDA47F34-6F0B-4262-A5A5-F7680711A5E2}"/>
              </a:ext>
            </a:extLst>
          </p:cNvPr>
          <p:cNvSpPr txBox="1"/>
          <p:nvPr/>
        </p:nvSpPr>
        <p:spPr>
          <a:xfrm>
            <a:off x="4699591" y="1817906"/>
            <a:ext cx="351228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Arial-Rounded"/>
                <a:ea typeface="Arial-Rounded"/>
                <a:cs typeface="+mn-cs"/>
              </a:rPr>
              <a:t>Tiết</a:t>
            </a:r>
            <a:r>
              <a:rPr kumimoji="0" lang="en-US" sz="8800" b="1" i="0" u="none" strike="noStrike" kern="1200" cap="none" spc="0" normalizeH="0" baseline="0" noProof="0" dirty="0">
                <a:ln>
                  <a:noFill/>
                </a:ln>
                <a:solidFill>
                  <a:prstClr val="white"/>
                </a:solidFill>
                <a:effectLst/>
                <a:uLnTx/>
                <a:uFillTx/>
                <a:latin typeface="Arial-Rounded"/>
                <a:ea typeface="Arial-Rounded"/>
                <a:cs typeface="+mn-cs"/>
              </a:rPr>
              <a:t> 2</a:t>
            </a:r>
          </a:p>
        </p:txBody>
      </p:sp>
    </p:spTree>
    <p:extLst>
      <p:ext uri="{BB962C8B-B14F-4D97-AF65-F5344CB8AC3E}">
        <p14:creationId xmlns:p14="http://schemas.microsoft.com/office/powerpoint/2010/main" val="13158040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17" name="Rectangle: Rounded Corners 16">
            <a:extLst>
              <a:ext uri="{FF2B5EF4-FFF2-40B4-BE49-F238E27FC236}">
                <a16:creationId xmlns:a16="http://schemas.microsoft.com/office/drawing/2014/main" xmlns="" id="{759DD72C-7A9D-4F82-963D-6D98BD13BF5C}"/>
              </a:ext>
            </a:extLst>
          </p:cNvPr>
          <p:cNvSpPr/>
          <p:nvPr/>
        </p:nvSpPr>
        <p:spPr>
          <a:xfrm>
            <a:off x="904002" y="670558"/>
            <a:ext cx="2486312"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Tập</a:t>
            </a:r>
            <a:r>
              <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rPr>
              <a:t> </a:t>
            </a: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viết</a:t>
            </a:r>
            <a:endPar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endParaRPr>
          </a:p>
        </p:txBody>
      </p:sp>
      <p:sp>
        <p:nvSpPr>
          <p:cNvPr id="18" name="Oval 17">
            <a:extLst>
              <a:ext uri="{FF2B5EF4-FFF2-40B4-BE49-F238E27FC236}">
                <a16:creationId xmlns:a16="http://schemas.microsoft.com/office/drawing/2014/main" xmlns="" id="{907A297C-31E4-4E5D-852B-F51BAFE62437}"/>
              </a:ext>
            </a:extLst>
          </p:cNvPr>
          <p:cNvSpPr/>
          <p:nvPr/>
        </p:nvSpPr>
        <p:spPr>
          <a:xfrm>
            <a:off x="553273" y="708136"/>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VnAvant" panose="020BE200000000000000" pitchFamily="34" charset="0"/>
                <a:ea typeface="Arial-Rounded"/>
                <a:cs typeface="+mn-cs"/>
              </a:rPr>
              <a:t>3</a:t>
            </a:r>
          </a:p>
        </p:txBody>
      </p:sp>
      <p:pic>
        <p:nvPicPr>
          <p:cNvPr id="19" name="Picture 2">
            <a:extLst>
              <a:ext uri="{FF2B5EF4-FFF2-40B4-BE49-F238E27FC236}">
                <a16:creationId xmlns:a16="http://schemas.microsoft.com/office/drawing/2014/main" xmlns="" id="{DC2CAC2C-9598-4926-973A-07D77E6682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58" y="2047710"/>
            <a:ext cx="11577442"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xmlns="" id="{E436DA52-AF8B-4E58-970E-FA1B04731027}"/>
              </a:ext>
            </a:extLst>
          </p:cNvPr>
          <p:cNvSpPr/>
          <p:nvPr/>
        </p:nvSpPr>
        <p:spPr>
          <a:xfrm>
            <a:off x="138222" y="2218615"/>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30A0"/>
                </a:solidFill>
                <a:latin typeface="HP001 4 hàng" pitchFamily="34" charset="0"/>
                <a:ea typeface="Arial-Rounded" pitchFamily="34" charset="0"/>
                <a:cs typeface="Arial-Rounded" pitchFamily="34" charset="0"/>
              </a:rPr>
              <a:t>b</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
        <p:nvSpPr>
          <p:cNvPr id="21" name="Rectangle 20">
            <a:extLst>
              <a:ext uri="{FF2B5EF4-FFF2-40B4-BE49-F238E27FC236}">
                <a16:creationId xmlns:a16="http://schemas.microsoft.com/office/drawing/2014/main" xmlns="" id="{5703F1F2-3A2F-4F25-8BD4-EF808157C17A}"/>
              </a:ext>
            </a:extLst>
          </p:cNvPr>
          <p:cNvSpPr/>
          <p:nvPr/>
        </p:nvSpPr>
        <p:spPr>
          <a:xfrm>
            <a:off x="1820515" y="2211823"/>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b</a:t>
            </a:r>
          </a:p>
        </p:txBody>
      </p:sp>
      <p:sp>
        <p:nvSpPr>
          <p:cNvPr id="8" name="Rectangle 7">
            <a:extLst>
              <a:ext uri="{FF2B5EF4-FFF2-40B4-BE49-F238E27FC236}">
                <a16:creationId xmlns:a16="http://schemas.microsoft.com/office/drawing/2014/main" xmlns="" id="{0CB8A115-31D5-4ED1-AB52-BA862DDCC047}"/>
              </a:ext>
            </a:extLst>
          </p:cNvPr>
          <p:cNvSpPr/>
          <p:nvPr/>
        </p:nvSpPr>
        <p:spPr>
          <a:xfrm>
            <a:off x="3712238" y="2208233"/>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bà</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Tree>
    <p:custDataLst>
      <p:tags r:id="rId1"/>
    </p:custDataLst>
    <p:extLst>
      <p:ext uri="{BB962C8B-B14F-4D97-AF65-F5344CB8AC3E}">
        <p14:creationId xmlns:p14="http://schemas.microsoft.com/office/powerpoint/2010/main" val="298176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1"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9" name="Picture 8">
            <a:extLst>
              <a:ext uri="{FF2B5EF4-FFF2-40B4-BE49-F238E27FC236}">
                <a16:creationId xmlns:a16="http://schemas.microsoft.com/office/drawing/2014/main" xmlns="" id="{99A5D7C5-58A8-4184-8136-AEB0AE653C4F}"/>
              </a:ext>
            </a:extLst>
          </p:cNvPr>
          <p:cNvPicPr>
            <a:picLocks noChangeAspect="1"/>
          </p:cNvPicPr>
          <p:nvPr/>
        </p:nvPicPr>
        <p:blipFill>
          <a:blip r:embed="rId3"/>
          <a:stretch>
            <a:fillRect/>
          </a:stretch>
        </p:blipFill>
        <p:spPr>
          <a:xfrm>
            <a:off x="2383711" y="1257038"/>
            <a:ext cx="8439252" cy="5298328"/>
          </a:xfrm>
          <a:prstGeom prst="rect">
            <a:avLst/>
          </a:prstGeom>
        </p:spPr>
      </p:pic>
      <p:pic>
        <p:nvPicPr>
          <p:cNvPr id="10" name="Picture 9">
            <a:extLst>
              <a:ext uri="{FF2B5EF4-FFF2-40B4-BE49-F238E27FC236}">
                <a16:creationId xmlns:a16="http://schemas.microsoft.com/office/drawing/2014/main" xmlns="" id="{838E9FE3-166B-4B3A-A5E7-59D418B344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130" y="352734"/>
            <a:ext cx="1527832" cy="795581"/>
          </a:xfrm>
          <a:prstGeom prst="rect">
            <a:avLst/>
          </a:prstGeom>
        </p:spPr>
      </p:pic>
      <p:sp>
        <p:nvSpPr>
          <p:cNvPr id="11" name="TextBox 10">
            <a:extLst>
              <a:ext uri="{FF2B5EF4-FFF2-40B4-BE49-F238E27FC236}">
                <a16:creationId xmlns:a16="http://schemas.microsoft.com/office/drawing/2014/main" xmlns="" id="{B272D221-8688-49F5-AB15-E22BDA2CE66B}"/>
              </a:ext>
            </a:extLst>
          </p:cNvPr>
          <p:cNvSpPr txBox="1"/>
          <p:nvPr/>
        </p:nvSpPr>
        <p:spPr>
          <a:xfrm rot="306321">
            <a:off x="8436729" y="2568986"/>
            <a:ext cx="2542093" cy="70788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A,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b</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à</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63975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4592794" y="516806"/>
            <a:ext cx="5266267" cy="1015663"/>
          </a:xfrm>
          <a:prstGeom prst="rect">
            <a:avLst/>
          </a:prstGeom>
          <a:noFill/>
        </p:spPr>
        <p:txBody>
          <a:bodyPr wrap="square" rtlCol="0">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Gia </a:t>
            </a:r>
            <a:r>
              <a:rPr lang="en-US" sz="6000" b="1" dirty="0" err="1">
                <a:latin typeface="Arial-Rounded" panose="020B0500000000000000" pitchFamily="34" charset="0"/>
                <a:ea typeface="Arial-Rounded" panose="020B0500000000000000" pitchFamily="34" charset="0"/>
                <a:cs typeface="Arial-Rounded" panose="020B0500000000000000" pitchFamily="34" charset="0"/>
              </a:rPr>
              <a:t>đình</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xmlns="" id="{8068CB1C-2A7D-4E08-A56D-053845272A84}"/>
              </a:ext>
            </a:extLst>
          </p:cNvPr>
          <p:cNvPicPr>
            <a:picLocks noChangeAspect="1"/>
          </p:cNvPicPr>
          <p:nvPr/>
        </p:nvPicPr>
        <p:blipFill>
          <a:blip r:embed="rId2"/>
          <a:stretch>
            <a:fillRect/>
          </a:stretch>
        </p:blipFill>
        <p:spPr>
          <a:xfrm>
            <a:off x="2391704" y="1628703"/>
            <a:ext cx="7826184" cy="4855793"/>
          </a:xfrm>
          <a:prstGeom prst="rect">
            <a:avLst/>
          </a:prstGeom>
        </p:spPr>
      </p:pic>
      <p:pic>
        <p:nvPicPr>
          <p:cNvPr id="7" name="Picture 6">
            <a:extLst>
              <a:ext uri="{FF2B5EF4-FFF2-40B4-BE49-F238E27FC236}">
                <a16:creationId xmlns:a16="http://schemas.microsoft.com/office/drawing/2014/main" xmlns="" id="{8F32999F-CEDB-42ED-9993-E809386108C6}"/>
              </a:ext>
            </a:extLst>
          </p:cNvPr>
          <p:cNvPicPr>
            <a:picLocks noChangeAspect="1"/>
          </p:cNvPicPr>
          <p:nvPr/>
        </p:nvPicPr>
        <p:blipFill>
          <a:blip r:embed="rId3"/>
          <a:stretch>
            <a:fillRect/>
          </a:stretch>
        </p:blipFill>
        <p:spPr>
          <a:xfrm>
            <a:off x="0" y="516806"/>
            <a:ext cx="1578672" cy="706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990600"/>
            <a:ext cx="9144000" cy="5791200"/>
          </a:xfrm>
          <a:prstGeom prst="rect">
            <a:avLst/>
          </a:prstGeom>
        </p:spPr>
      </p:pic>
      <p:sp>
        <p:nvSpPr>
          <p:cNvPr id="10" name="TextBox 9">
            <a:extLst>
              <a:ext uri="{FF2B5EF4-FFF2-40B4-BE49-F238E27FC236}">
                <a16:creationId xmlns:a16="http://schemas.microsoft.com/office/drawing/2014/main" xmlns="" id="{4FBFFB78-2AE0-42A5-9AD9-754543735CEE}"/>
              </a:ext>
            </a:extLst>
          </p:cNvPr>
          <p:cNvSpPr txBox="1"/>
          <p:nvPr/>
        </p:nvSpPr>
        <p:spPr>
          <a:xfrm>
            <a:off x="7469932" y="4800600"/>
            <a:ext cx="2412706" cy="923322"/>
          </a:xfrm>
          <a:prstGeom prst="rect">
            <a:avLst/>
          </a:prstGeom>
          <a:solidFill>
            <a:schemeClr val="bg1"/>
          </a:solidFill>
        </p:spPr>
        <p:txBody>
          <a:bodyPr wrap="square" lIns="91431" tIns="45716" rIns="91431" bIns="45716" rtlCol="0">
            <a:spAutoFit/>
          </a:bodyPr>
          <a:lstStyle/>
          <a:p>
            <a:pPr algn="ctr" defTabSz="914309"/>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bé</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xmlns="" id="{4FBFFB78-2AE0-42A5-9AD9-754543735CEE}"/>
              </a:ext>
            </a:extLst>
          </p:cNvPr>
          <p:cNvSpPr txBox="1"/>
          <p:nvPr/>
        </p:nvSpPr>
        <p:spPr>
          <a:xfrm>
            <a:off x="7486403" y="4817074"/>
            <a:ext cx="2412706" cy="923322"/>
          </a:xfrm>
          <a:prstGeom prst="rect">
            <a:avLst/>
          </a:prstGeom>
          <a:solidFill>
            <a:schemeClr val="bg1"/>
          </a:solidFill>
        </p:spPr>
        <p:txBody>
          <a:bodyPr wrap="square" lIns="91431" tIns="45716" rIns="91431" bIns="45716" rtlCol="0">
            <a:spAutoFit/>
          </a:bodyPr>
          <a:lstStyle/>
          <a:p>
            <a:pPr algn="ctr" defTabSz="914309"/>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búp</a:t>
            </a:r>
            <a:r>
              <a:rPr lang="es-ES_tradnl"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bê</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xmlns="" id="{4FBFFB78-2AE0-42A5-9AD9-754543735CEE}"/>
              </a:ext>
            </a:extLst>
          </p:cNvPr>
          <p:cNvSpPr txBox="1"/>
          <p:nvPr/>
        </p:nvSpPr>
        <p:spPr>
          <a:xfrm>
            <a:off x="7490521" y="4808833"/>
            <a:ext cx="2412706" cy="923322"/>
          </a:xfrm>
          <a:prstGeom prst="rect">
            <a:avLst/>
          </a:prstGeom>
          <a:solidFill>
            <a:schemeClr val="bg1"/>
          </a:solidFill>
        </p:spPr>
        <p:txBody>
          <a:bodyPr wrap="square" lIns="91431" tIns="45716" rIns="91431" bIns="45716" rtlCol="0">
            <a:spAutoFit/>
          </a:bodyPr>
          <a:lstStyle/>
          <a:p>
            <a:pPr algn="ctr" defTabSz="914309"/>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xmlns="" id="{4FBFFB78-2AE0-42A5-9AD9-754543735CEE}"/>
              </a:ext>
            </a:extLst>
          </p:cNvPr>
          <p:cNvSpPr txBox="1"/>
          <p:nvPr/>
        </p:nvSpPr>
        <p:spPr>
          <a:xfrm>
            <a:off x="7275360" y="4812949"/>
            <a:ext cx="2804983" cy="923322"/>
          </a:xfrm>
          <a:prstGeom prst="rect">
            <a:avLst/>
          </a:prstGeom>
          <a:solidFill>
            <a:schemeClr val="bg1"/>
          </a:solidFill>
        </p:spPr>
        <p:txBody>
          <a:bodyPr wrap="square" lIns="91431" tIns="45716" rIns="91431" bIns="45716" rtlCol="0">
            <a:spAutoFit/>
          </a:bodyPr>
          <a:lstStyle/>
          <a:p>
            <a:pPr algn="ctr" defTabSz="914309"/>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ba</a:t>
            </a:r>
            <a:r>
              <a:rPr lang="es-ES_tradnl"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ba</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9">
            <a:extLst>
              <a:ext uri="{FF2B5EF4-FFF2-40B4-BE49-F238E27FC236}">
                <a16:creationId xmlns:a16="http://schemas.microsoft.com/office/drawing/2014/main" xmlns="" id="{4FBFFB78-2AE0-42A5-9AD9-754543735CEE}"/>
              </a:ext>
            </a:extLst>
          </p:cNvPr>
          <p:cNvSpPr txBox="1"/>
          <p:nvPr/>
        </p:nvSpPr>
        <p:spPr>
          <a:xfrm>
            <a:off x="7273794" y="4817074"/>
            <a:ext cx="2804983" cy="923322"/>
          </a:xfrm>
          <a:prstGeom prst="rect">
            <a:avLst/>
          </a:prstGeom>
          <a:solidFill>
            <a:schemeClr val="bg1"/>
          </a:solidFill>
        </p:spPr>
        <p:txBody>
          <a:bodyPr wrap="square" lIns="91431" tIns="45716" rIns="91431" bIns="45716" rtlCol="0">
            <a:spAutoFit/>
          </a:bodyPr>
          <a:lstStyle/>
          <a:p>
            <a:pPr algn="ctr" defTabSz="914309"/>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xmlns="" id="{4FBFFB78-2AE0-42A5-9AD9-754543735CEE}"/>
              </a:ext>
            </a:extLst>
          </p:cNvPr>
          <p:cNvSpPr txBox="1"/>
          <p:nvPr/>
        </p:nvSpPr>
        <p:spPr>
          <a:xfrm>
            <a:off x="7290267" y="4821189"/>
            <a:ext cx="2804983" cy="923322"/>
          </a:xfrm>
          <a:prstGeom prst="rect">
            <a:avLst/>
          </a:prstGeom>
          <a:solidFill>
            <a:schemeClr val="bg1"/>
          </a:solidFill>
        </p:spPr>
        <p:txBody>
          <a:bodyPr wrap="square" lIns="91431" tIns="45716" rIns="91431" bIns="45716" rtlCol="0">
            <a:spAutoFit/>
          </a:bodyPr>
          <a:lstStyle/>
          <a:p>
            <a:pPr algn="ctr" defTabSz="914309"/>
            <a:r>
              <a:rPr lang="es-ES_tradnl"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753037" y="4571198"/>
            <a:ext cx="3017060" cy="2591602"/>
          </a:xfrm>
          <a:prstGeom prst="rect">
            <a:avLst/>
          </a:prstGeom>
        </p:spPr>
      </p:pic>
      <p:grpSp>
        <p:nvGrpSpPr>
          <p:cNvPr id="7" name="Group 6"/>
          <p:cNvGrpSpPr/>
          <p:nvPr/>
        </p:nvGrpSpPr>
        <p:grpSpPr>
          <a:xfrm>
            <a:off x="3261568" y="1297145"/>
            <a:ext cx="1167507" cy="1048433"/>
            <a:chOff x="2341807" y="722423"/>
            <a:chExt cx="1167507" cy="1048431"/>
          </a:xfrm>
        </p:grpSpPr>
        <p:pic>
          <p:nvPicPr>
            <p:cNvPr id="8" name="Picture 7">
              <a:extLst>
                <a:ext uri="{FF2B5EF4-FFF2-40B4-BE49-F238E27FC236}">
                  <a16:creationId xmlns:a16="http://schemas.microsoft.com/office/drawing/2014/main" xmlns=""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989" y="722423"/>
              <a:ext cx="994475" cy="99447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xmlns="" id="{BE3211B7-5C00-41C9-ADD5-6A89B04AD8A0}"/>
                </a:ext>
              </a:extLst>
            </p:cNvPr>
            <p:cNvSpPr txBox="1"/>
            <p:nvPr/>
          </p:nvSpPr>
          <p:spPr>
            <a:xfrm>
              <a:off x="2341807" y="1001415"/>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1</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4650058" y="3144335"/>
            <a:ext cx="1167507" cy="1048433"/>
            <a:chOff x="5632842" y="2105111"/>
            <a:chExt cx="1167507" cy="1048431"/>
          </a:xfrm>
        </p:grpSpPr>
        <p:pic>
          <p:nvPicPr>
            <p:cNvPr id="12" name="Picture 11">
              <a:extLst>
                <a:ext uri="{FF2B5EF4-FFF2-40B4-BE49-F238E27FC236}">
                  <a16:creationId xmlns:a16="http://schemas.microsoft.com/office/drawing/2014/main" xmlns=""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7024" y="2105111"/>
              <a:ext cx="994475" cy="994475"/>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xmlns="" id="{BE3211B7-5C00-41C9-ADD5-6A89B04AD8A0}"/>
                </a:ext>
              </a:extLst>
            </p:cNvPr>
            <p:cNvSpPr txBox="1"/>
            <p:nvPr/>
          </p:nvSpPr>
          <p:spPr>
            <a:xfrm>
              <a:off x="5632842" y="2384103"/>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2</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p:cNvGrpSpPr/>
          <p:nvPr/>
        </p:nvGrpSpPr>
        <p:grpSpPr>
          <a:xfrm>
            <a:off x="2277079" y="2839196"/>
            <a:ext cx="1167507" cy="1048433"/>
            <a:chOff x="1559230" y="2459387"/>
            <a:chExt cx="1167507" cy="1048431"/>
          </a:xfrm>
        </p:grpSpPr>
        <p:pic>
          <p:nvPicPr>
            <p:cNvPr id="15" name="Picture 14">
              <a:extLst>
                <a:ext uri="{FF2B5EF4-FFF2-40B4-BE49-F238E27FC236}">
                  <a16:creationId xmlns:a16="http://schemas.microsoft.com/office/drawing/2014/main" xmlns=""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xmlns="" id="{BE3211B7-5C00-41C9-ADD5-6A89B04AD8A0}"/>
                </a:ext>
              </a:extLst>
            </p:cNvPr>
            <p:cNvSpPr txBox="1"/>
            <p:nvPr/>
          </p:nvSpPr>
          <p:spPr>
            <a:xfrm>
              <a:off x="1559230" y="2738379"/>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3</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4928496" y="1436641"/>
            <a:ext cx="1167507" cy="1048433"/>
            <a:chOff x="1559230" y="2459387"/>
            <a:chExt cx="1167507" cy="1048431"/>
          </a:xfrm>
        </p:grpSpPr>
        <p:pic>
          <p:nvPicPr>
            <p:cNvPr id="18" name="Picture 17">
              <a:extLst>
                <a:ext uri="{FF2B5EF4-FFF2-40B4-BE49-F238E27FC236}">
                  <a16:creationId xmlns:a16="http://schemas.microsoft.com/office/drawing/2014/main" xmlns=""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xmlns="" id="{BE3211B7-5C00-41C9-ADD5-6A89B04AD8A0}"/>
                </a:ext>
              </a:extLst>
            </p:cNvPr>
            <p:cNvSpPr txBox="1"/>
            <p:nvPr/>
          </p:nvSpPr>
          <p:spPr>
            <a:xfrm>
              <a:off x="1559230" y="2738379"/>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4</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3556735" y="2380907"/>
            <a:ext cx="1167507" cy="1048433"/>
            <a:chOff x="1559230" y="2459387"/>
            <a:chExt cx="1167507" cy="1048431"/>
          </a:xfrm>
        </p:grpSpPr>
        <p:pic>
          <p:nvPicPr>
            <p:cNvPr id="21" name="Picture 20">
              <a:extLst>
                <a:ext uri="{FF2B5EF4-FFF2-40B4-BE49-F238E27FC236}">
                  <a16:creationId xmlns:a16="http://schemas.microsoft.com/office/drawing/2014/main" xmlns=""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xmlns="" id="{BE3211B7-5C00-41C9-ADD5-6A89B04AD8A0}"/>
                </a:ext>
              </a:extLst>
            </p:cNvPr>
            <p:cNvSpPr txBox="1"/>
            <p:nvPr/>
          </p:nvSpPr>
          <p:spPr>
            <a:xfrm>
              <a:off x="1559230" y="2738379"/>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5</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p:cNvGrpSpPr/>
          <p:nvPr/>
        </p:nvGrpSpPr>
        <p:grpSpPr>
          <a:xfrm>
            <a:off x="5648998" y="2380907"/>
            <a:ext cx="1167507" cy="1048433"/>
            <a:chOff x="1559230" y="2459387"/>
            <a:chExt cx="1167507" cy="1048431"/>
          </a:xfrm>
        </p:grpSpPr>
        <p:pic>
          <p:nvPicPr>
            <p:cNvPr id="24" name="Picture 23">
              <a:extLst>
                <a:ext uri="{FF2B5EF4-FFF2-40B4-BE49-F238E27FC236}">
                  <a16:creationId xmlns:a16="http://schemas.microsoft.com/office/drawing/2014/main" xmlns=""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xmlns="" id="{BE3211B7-5C00-41C9-ADD5-6A89B04AD8A0}"/>
                </a:ext>
              </a:extLst>
            </p:cNvPr>
            <p:cNvSpPr txBox="1"/>
            <p:nvPr/>
          </p:nvSpPr>
          <p:spPr>
            <a:xfrm>
              <a:off x="1559230" y="2738379"/>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6</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Oval 26"/>
          <p:cNvSpPr/>
          <p:nvPr/>
        </p:nvSpPr>
        <p:spPr>
          <a:xfrm>
            <a:off x="8391528" y="2017654"/>
            <a:ext cx="990599" cy="1026962"/>
          </a:xfrm>
          <a:prstGeom prst="ellipse">
            <a:avLst/>
          </a:prstGeom>
          <a:solidFill>
            <a:srgbClr val="FFC000"/>
          </a:solidFill>
          <a:ln>
            <a:solidFill>
              <a:srgbClr val="F4A956"/>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defTabSz="914309"/>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p:cNvSpPr txBox="1"/>
          <p:nvPr/>
        </p:nvSpPr>
        <p:spPr>
          <a:xfrm>
            <a:off x="3200400" y="152400"/>
            <a:ext cx="5562600" cy="707878"/>
          </a:xfrm>
          <a:prstGeom prst="rect">
            <a:avLst/>
          </a:prstGeom>
          <a:solidFill>
            <a:srgbClr val="FFFF00"/>
          </a:solidFill>
        </p:spPr>
        <p:txBody>
          <a:bodyPr wrap="square" lIns="91431" tIns="45716" rIns="91431" bIns="45716" rtlCol="0">
            <a:spAutoFit/>
          </a:bodyPr>
          <a:lstStyle/>
          <a:p>
            <a:pPr algn="ctr" defTabSz="914309"/>
            <a:r>
              <a:rPr lang="en-US" sz="4000" dirty="0" err="1">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Trò</a:t>
            </a:r>
            <a:r>
              <a:rPr lang="en-US" sz="4000" dirty="0">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chơi</a:t>
            </a:r>
            <a:r>
              <a:rPr lang="en-US" sz="4000" dirty="0">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củng</a:t>
            </a:r>
            <a:r>
              <a:rPr lang="en-US" sz="4000" dirty="0">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cố</a:t>
            </a:r>
            <a:endParaRPr lang="en-US" sz="4000" dirty="0">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52563" y="498496"/>
            <a:ext cx="487363" cy="487363"/>
          </a:xfrm>
          <a:prstGeom prst="rect">
            <a:avLst/>
          </a:prstGeom>
        </p:spPr>
      </p:pic>
      <p:pic>
        <p:nvPicPr>
          <p:cNvPr id="33"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52564" y="1192959"/>
            <a:ext cx="487363" cy="487363"/>
          </a:xfrm>
          <a:prstGeom prst="rect">
            <a:avLst/>
          </a:prstGeom>
        </p:spPr>
      </p:pic>
      <p:pic>
        <p:nvPicPr>
          <p:cNvPr id="34"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52565" y="1717176"/>
            <a:ext cx="487363" cy="487363"/>
          </a:xfrm>
          <a:prstGeom prst="rect">
            <a:avLst/>
          </a:prstGeom>
        </p:spPr>
      </p:pic>
      <p:pic>
        <p:nvPicPr>
          <p:cNvPr id="35"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43691" y="2187436"/>
            <a:ext cx="487363" cy="487363"/>
          </a:xfrm>
          <a:prstGeom prst="rect">
            <a:avLst/>
          </a:prstGeom>
        </p:spPr>
      </p:pic>
      <p:pic>
        <p:nvPicPr>
          <p:cNvPr id="36"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74013" y="2674799"/>
            <a:ext cx="487363" cy="487363"/>
          </a:xfrm>
          <a:prstGeom prst="rect">
            <a:avLst/>
          </a:prstGeom>
        </p:spPr>
      </p:pic>
      <p:pic>
        <p:nvPicPr>
          <p:cNvPr id="37"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74013" y="3167056"/>
            <a:ext cx="487363" cy="487363"/>
          </a:xfrm>
          <a:prstGeom prst="rect">
            <a:avLst/>
          </a:prstGeom>
        </p:spPr>
      </p:pic>
    </p:spTree>
    <p:extLst>
      <p:ext uri="{BB962C8B-B14F-4D97-AF65-F5344CB8AC3E}">
        <p14:creationId xmlns:p14="http://schemas.microsoft.com/office/powerpoint/2010/main" val="2366539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childTnLst>
              </p:cTn>
              <p:nextCondLst>
                <p:cond evt="onClick" delay="0">
                  <p:tgtEl>
                    <p:spTgt spid="23"/>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0.00069 -0.03217 L -0.06215 0.54051 " pathEditMode="relative" rAng="0" ptsTypes="AA">
                                      <p:cBhvr>
                                        <p:cTn id="57" dur="2000" fill="hold"/>
                                        <p:tgtEl>
                                          <p:spTgt spid="7"/>
                                        </p:tgtEl>
                                        <p:attrNameLst>
                                          <p:attrName>ppt_x</p:attrName>
                                          <p:attrName>ppt_y</p:attrName>
                                        </p:attrNameLst>
                                      </p:cBhvr>
                                      <p:rCtr x="-3142" y="28634"/>
                                    </p:animMotion>
                                  </p:childTnLst>
                                </p:cTn>
                              </p:par>
                              <p:par>
                                <p:cTn id="58" presetID="1" presetClass="mediacall" presetSubtype="0" fill="hold" nodeType="withEffect">
                                  <p:stCondLst>
                                    <p:cond delay="0"/>
                                  </p:stCondLst>
                                  <p:childTnLst>
                                    <p:cmd type="call" cmd="playFrom(0.0)">
                                      <p:cBhvr>
                                        <p:cTn id="59" dur="11957" fill="hold"/>
                                        <p:tgtEl>
                                          <p:spTgt spid="37"/>
                                        </p:tgtEl>
                                      </p:cBhvr>
                                    </p:cmd>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8.33333E-7 1.85185E-6 L -0.23906 0.26504 " pathEditMode="relative" rAng="0" ptsTypes="AA">
                                      <p:cBhvr>
                                        <p:cTn id="64" dur="2000" fill="hold"/>
                                        <p:tgtEl>
                                          <p:spTgt spid="11"/>
                                        </p:tgtEl>
                                        <p:attrNameLst>
                                          <p:attrName>ppt_x</p:attrName>
                                          <p:attrName>ppt_y</p:attrName>
                                        </p:attrNameLst>
                                      </p:cBhvr>
                                      <p:rCtr x="-11962" y="13241"/>
                                    </p:animMotion>
                                  </p:childTnLst>
                                </p:cTn>
                              </p:par>
                              <p:par>
                                <p:cTn id="65" presetID="1" presetClass="mediacall" presetSubtype="0" fill="hold" nodeType="withEffect">
                                  <p:stCondLst>
                                    <p:cond delay="0"/>
                                  </p:stCondLst>
                                  <p:childTnLst>
                                    <p:cmd type="call" cmd="playFrom(0.0)">
                                      <p:cBhvr>
                                        <p:cTn id="66" dur="11957" fill="hold"/>
                                        <p:tgtEl>
                                          <p:spTgt spid="2"/>
                                        </p:tgtEl>
                                      </p:cBhvr>
                                    </p:cmd>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8"/>
                    </p:tgtEl>
                  </p:cond>
                </p:stCondLst>
                <p:endSync evt="end" delay="0">
                  <p:rtn val="all"/>
                </p:endSync>
                <p:childTnLst>
                  <p:par>
                    <p:cTn id="68" fill="hold">
                      <p:stCondLst>
                        <p:cond delay="0"/>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5.55556E-7 -2.22222E-6 L -0.01285 0.29861 " pathEditMode="relative" rAng="0" ptsTypes="AA">
                                      <p:cBhvr>
                                        <p:cTn id="71" dur="2000" fill="hold"/>
                                        <p:tgtEl>
                                          <p:spTgt spid="14"/>
                                        </p:tgtEl>
                                        <p:attrNameLst>
                                          <p:attrName>ppt_x</p:attrName>
                                          <p:attrName>ppt_y</p:attrName>
                                        </p:attrNameLst>
                                      </p:cBhvr>
                                      <p:rCtr x="-642" y="14931"/>
                                    </p:animMotion>
                                  </p:childTnLst>
                                </p:cTn>
                              </p:par>
                              <p:par>
                                <p:cTn id="72" presetID="1" presetClass="mediacall" presetSubtype="0" fill="hold" nodeType="withEffect">
                                  <p:stCondLst>
                                    <p:cond delay="0"/>
                                  </p:stCondLst>
                                  <p:childTnLst>
                                    <p:cmd type="call" cmd="playFrom(0.0)">
                                      <p:cBhvr>
                                        <p:cTn id="73" dur="11957" fill="hold"/>
                                        <p:tgtEl>
                                          <p:spTgt spid="33"/>
                                        </p:tgtEl>
                                      </p:cBhvr>
                                    </p:cmd>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0.01667 -0.01921 L -0.27778 0.50602 " pathEditMode="relative" rAng="0" ptsTypes="AA">
                                      <p:cBhvr>
                                        <p:cTn id="78" dur="2000" fill="hold"/>
                                        <p:tgtEl>
                                          <p:spTgt spid="17"/>
                                        </p:tgtEl>
                                        <p:attrNameLst>
                                          <p:attrName>ppt_x</p:attrName>
                                          <p:attrName>ppt_y</p:attrName>
                                        </p:attrNameLst>
                                      </p:cBhvr>
                                      <p:rCtr x="-14722" y="26250"/>
                                    </p:animMotion>
                                  </p:childTnLst>
                                </p:cTn>
                              </p:par>
                              <p:par>
                                <p:cTn id="79" presetID="1" presetClass="mediacall" presetSubtype="0" fill="hold" nodeType="withEffect">
                                  <p:stCondLst>
                                    <p:cond delay="0"/>
                                  </p:stCondLst>
                                  <p:childTnLst>
                                    <p:cmd type="call" cmd="playFrom(0.0)">
                                      <p:cBhvr>
                                        <p:cTn id="80" dur="11957" fill="hold"/>
                                        <p:tgtEl>
                                          <p:spTgt spid="34"/>
                                        </p:tgtEl>
                                      </p:cBhvr>
                                    </p:cmd>
                                  </p:childTnLst>
                                </p:cTn>
                              </p:par>
                            </p:childTnLst>
                          </p:cTn>
                        </p:par>
                      </p:childTnLst>
                    </p:cTn>
                  </p:par>
                </p:childTnLst>
              </p:cTn>
              <p:nextCondLst>
                <p:cond evt="onClick" delay="0">
                  <p:tgtEl>
                    <p:spTgt spid="29"/>
                  </p:tgtEl>
                </p:cond>
              </p:nextCondLst>
            </p:seq>
            <p:seq concurrent="1" nextAc="seek">
              <p:cTn id="81" restart="whenNotActive" fill="hold" evtFilter="cancelBubble" nodeType="interactiveSeq">
                <p:stCondLst>
                  <p:cond evt="onClick" delay="0">
                    <p:tgtEl>
                      <p:spTgt spid="30"/>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accel="50000" decel="50000" fill="hold" nodeType="clickEffect">
                                  <p:stCondLst>
                                    <p:cond delay="0"/>
                                  </p:stCondLst>
                                  <p:childTnLst>
                                    <p:animMotion origin="layout" path="M -4.19758E-6 -3.7037E-6 L -0.05883 0.38519 " pathEditMode="relative" rAng="0" ptsTypes="AA">
                                      <p:cBhvr>
                                        <p:cTn id="85" dur="2000" fill="hold"/>
                                        <p:tgtEl>
                                          <p:spTgt spid="20"/>
                                        </p:tgtEl>
                                        <p:attrNameLst>
                                          <p:attrName>ppt_x</p:attrName>
                                          <p:attrName>ppt_y</p:attrName>
                                        </p:attrNameLst>
                                      </p:cBhvr>
                                      <p:rCtr x="-2942" y="19259"/>
                                    </p:animMotion>
                                  </p:childTnLst>
                                </p:cTn>
                              </p:par>
                              <p:par>
                                <p:cTn id="86" presetID="1" presetClass="mediacall" presetSubtype="0" fill="hold" nodeType="withEffect">
                                  <p:stCondLst>
                                    <p:cond delay="0"/>
                                  </p:stCondLst>
                                  <p:childTnLst>
                                    <p:cmd type="call" cmd="playFrom(0.0)">
                                      <p:cBhvr>
                                        <p:cTn id="87" dur="11957" fill="hold"/>
                                        <p:tgtEl>
                                          <p:spTgt spid="35"/>
                                        </p:tgtEl>
                                      </p:cBhvr>
                                    </p:cmd>
                                  </p:childTnLst>
                                </p:cTn>
                              </p:par>
                            </p:childTnLst>
                          </p:cTn>
                        </p:par>
                      </p:childTnLst>
                    </p:cTn>
                  </p:par>
                </p:childTnLst>
              </p:cTn>
              <p:nextCondLst>
                <p:cond evt="onClick" delay="0">
                  <p:tgtEl>
                    <p:spTgt spid="30"/>
                  </p:tgtEl>
                </p:cond>
              </p:nextCondLst>
            </p:seq>
            <p:seq concurrent="1" nextAc="seek">
              <p:cTn id="88" restart="whenNotActive" fill="hold" evtFilter="cancelBubble" nodeType="interactiveSeq">
                <p:stCondLst>
                  <p:cond evt="onClick" delay="0">
                    <p:tgtEl>
                      <p:spTgt spid="31"/>
                    </p:tgtEl>
                  </p:cond>
                </p:stCondLst>
                <p:endSync evt="end" delay="0">
                  <p:rtn val="all"/>
                </p:endSync>
                <p:childTnLst>
                  <p:par>
                    <p:cTn id="89" fill="hold">
                      <p:stCondLst>
                        <p:cond delay="0"/>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5.55556E-7 -0.00139 L -0.28993 0.375 " pathEditMode="relative" rAng="0" ptsTypes="AA">
                                      <p:cBhvr>
                                        <p:cTn id="92" dur="2000" fill="hold"/>
                                        <p:tgtEl>
                                          <p:spTgt spid="23"/>
                                        </p:tgtEl>
                                        <p:attrNameLst>
                                          <p:attrName>ppt_x</p:attrName>
                                          <p:attrName>ppt_y</p:attrName>
                                        </p:attrNameLst>
                                      </p:cBhvr>
                                      <p:rCtr x="-14497" y="18819"/>
                                    </p:animMotion>
                                  </p:childTnLst>
                                </p:cTn>
                              </p:par>
                              <p:par>
                                <p:cTn id="93" presetID="1" presetClass="mediacall" presetSubtype="0" fill="hold" nodeType="withEffect">
                                  <p:stCondLst>
                                    <p:cond delay="0"/>
                                  </p:stCondLst>
                                  <p:childTnLst>
                                    <p:cmd type="call" cmd="playFrom(0.0)">
                                      <p:cBhvr>
                                        <p:cTn id="94" dur="11957" fill="hold"/>
                                        <p:tgtEl>
                                          <p:spTgt spid="36"/>
                                        </p:tgtEl>
                                      </p:cBhvr>
                                    </p:cmd>
                                  </p:childTnLst>
                                </p:cTn>
                              </p:par>
                            </p:childTnLst>
                          </p:cTn>
                        </p:par>
                      </p:childTnLst>
                    </p:cTn>
                  </p:par>
                </p:childTnLst>
              </p:cTn>
              <p:nextCondLst>
                <p:cond evt="onClick" delay="0">
                  <p:tgtEl>
                    <p:spTgt spid="31"/>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33"/>
                </p:tgtEl>
              </p:cMediaNode>
            </p:audio>
            <p:audio>
              <p:cMediaNode vol="80000">
                <p:cTn id="97" fill="hold" display="0">
                  <p:stCondLst>
                    <p:cond delay="indefinite"/>
                  </p:stCondLst>
                  <p:endCondLst>
                    <p:cond evt="onStopAudio" delay="0">
                      <p:tgtEl>
                        <p:sldTgt/>
                      </p:tgtEl>
                    </p:cond>
                  </p:endCondLst>
                </p:cTn>
                <p:tgtEl>
                  <p:spTgt spid="34"/>
                </p:tgtEl>
              </p:cMediaNode>
            </p:audio>
            <p:audio>
              <p:cMediaNode vol="80000">
                <p:cTn id="98" fill="hold" display="0">
                  <p:stCondLst>
                    <p:cond delay="indefinite"/>
                  </p:stCondLst>
                  <p:endCondLst>
                    <p:cond evt="onStopAudio" delay="0">
                      <p:tgtEl>
                        <p:sldTgt/>
                      </p:tgtEl>
                    </p:cond>
                  </p:endCondLst>
                </p:cTn>
                <p:tgtEl>
                  <p:spTgt spid="35"/>
                </p:tgtEl>
              </p:cMediaNode>
            </p:audio>
            <p:audio>
              <p:cMediaNode vol="80000">
                <p:cTn id="99" fill="hold" display="0">
                  <p:stCondLst>
                    <p:cond delay="indefinite"/>
                  </p:stCondLst>
                  <p:endCondLst>
                    <p:cond evt="onStopAudio" delay="0">
                      <p:tgtEl>
                        <p:sldTgt/>
                      </p:tgtEl>
                    </p:cond>
                  </p:endCondLst>
                </p:cTn>
                <p:tgtEl>
                  <p:spTgt spid="36"/>
                </p:tgtEl>
              </p:cMediaNode>
            </p:audio>
            <p:audio>
              <p:cMediaNode vol="80000">
                <p:cTn id="100" fill="hold" display="0">
                  <p:stCondLst>
                    <p:cond delay="indefinite"/>
                  </p:stCondLst>
                  <p:endCondLst>
                    <p:cond evt="onStopAudio" delay="0">
                      <p:tgtEl>
                        <p:sldTgt/>
                      </p:tgtEl>
                    </p:cond>
                  </p:endCondLst>
                </p:cTn>
                <p:tgtEl>
                  <p:spTgt spid="37"/>
                </p:tgtEl>
              </p:cMediaNode>
            </p:audio>
          </p:childTnLst>
        </p:cTn>
      </p:par>
    </p:tnLst>
    <p:bldLst>
      <p:bldP spid="10" grpId="0" animBg="1"/>
      <p:bldP spid="10"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đứng ở vị trí nào trong bảng chữ cái</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Đầu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descr="资源 734302"/>
          <p:cNvPicPr>
            <a:picLocks noChangeAspect="1"/>
          </p:cNvPicPr>
          <p:nvPr/>
        </p:nvPicPr>
        <p:blipFill>
          <a:blip r:embed="rId3"/>
          <a:stretch>
            <a:fillRect/>
          </a:stretch>
        </p:blipFill>
        <p:spPr>
          <a:xfrm>
            <a:off x="9565007" y="3478530"/>
            <a:ext cx="783431" cy="635000"/>
          </a:xfrm>
          <a:prstGeom prst="rect">
            <a:avLst/>
          </a:prstGeom>
        </p:spPr>
      </p:pic>
      <p:pic>
        <p:nvPicPr>
          <p:cNvPr id="5" name="图片 4" descr="资源 134302"/>
          <p:cNvPicPr>
            <a:picLocks noChangeAspect="1"/>
          </p:cNvPicPr>
          <p:nvPr/>
        </p:nvPicPr>
        <p:blipFill>
          <a:blip r:embed="rId4"/>
          <a:stretch>
            <a:fillRect/>
          </a:stretch>
        </p:blipFill>
        <p:spPr>
          <a:xfrm>
            <a:off x="-94420" y="-83558"/>
            <a:ext cx="2552700" cy="1571625"/>
          </a:xfrm>
          <a:prstGeom prst="rect">
            <a:avLst/>
          </a:prstGeom>
        </p:spPr>
      </p:pic>
      <p:pic>
        <p:nvPicPr>
          <p:cNvPr id="6" name="图片 5" descr="资源 234302"/>
          <p:cNvPicPr>
            <a:picLocks noChangeAspect="1"/>
          </p:cNvPicPr>
          <p:nvPr/>
        </p:nvPicPr>
        <p:blipFill>
          <a:blip r:embed="rId5"/>
          <a:stretch>
            <a:fillRect/>
          </a:stretch>
        </p:blipFill>
        <p:spPr>
          <a:xfrm>
            <a:off x="747712" y="2917823"/>
            <a:ext cx="1985963" cy="1933575"/>
          </a:xfrm>
          <a:prstGeom prst="rect">
            <a:avLst/>
          </a:prstGeom>
        </p:spPr>
      </p:pic>
      <p:pic>
        <p:nvPicPr>
          <p:cNvPr id="7" name="图片 6" descr="资源 334302"/>
          <p:cNvPicPr>
            <a:picLocks noChangeAspect="1"/>
          </p:cNvPicPr>
          <p:nvPr/>
        </p:nvPicPr>
        <p:blipFill>
          <a:blip r:embed="rId6"/>
          <a:stretch>
            <a:fillRect/>
          </a:stretch>
        </p:blipFill>
        <p:spPr>
          <a:xfrm>
            <a:off x="10163911" y="-131277"/>
            <a:ext cx="1559719" cy="1870075"/>
          </a:xfrm>
          <a:prstGeom prst="rect">
            <a:avLst/>
          </a:prstGeom>
        </p:spPr>
      </p:pic>
      <p:pic>
        <p:nvPicPr>
          <p:cNvPr id="9" name="图片 8" descr="资源 534302"/>
          <p:cNvPicPr>
            <a:picLocks noChangeAspect="1"/>
          </p:cNvPicPr>
          <p:nvPr/>
        </p:nvPicPr>
        <p:blipFill>
          <a:blip r:embed="rId7"/>
          <a:stretch>
            <a:fillRect/>
          </a:stretch>
        </p:blipFill>
        <p:spPr>
          <a:xfrm>
            <a:off x="2733675" y="3940177"/>
            <a:ext cx="7025640" cy="2684145"/>
          </a:xfrm>
          <a:prstGeom prst="rect">
            <a:avLst/>
          </a:prstGeom>
        </p:spPr>
      </p:pic>
      <p:pic>
        <p:nvPicPr>
          <p:cNvPr id="10" name="图片 9" descr="资源 634302"/>
          <p:cNvPicPr>
            <a:picLocks noChangeAspect="1"/>
          </p:cNvPicPr>
          <p:nvPr/>
        </p:nvPicPr>
        <p:blipFill>
          <a:blip r:embed="rId8"/>
          <a:stretch>
            <a:fillRect/>
          </a:stretch>
        </p:blipFill>
        <p:spPr>
          <a:xfrm>
            <a:off x="0" y="6147435"/>
            <a:ext cx="12192000" cy="710565"/>
          </a:xfrm>
          <a:prstGeom prst="rect">
            <a:avLst/>
          </a:prstGeom>
        </p:spPr>
      </p:pic>
      <p:sp>
        <p:nvSpPr>
          <p:cNvPr id="30" name="TextBox 29"/>
          <p:cNvSpPr txBox="1"/>
          <p:nvPr/>
        </p:nvSpPr>
        <p:spPr>
          <a:xfrm>
            <a:off x="4105212" y="1718608"/>
            <a:ext cx="4733988" cy="1938992"/>
          </a:xfrm>
          <a:prstGeom prst="rect">
            <a:avLst/>
          </a:prstGeom>
          <a:noFill/>
        </p:spPr>
        <p:txBody>
          <a:bodyPr wrap="none" rtlCol="0">
            <a:spAutoFit/>
          </a:bodyPr>
          <a:lstStyle/>
          <a:p>
            <a:pPr algn="ctr" defTabSz="914309"/>
            <a:r>
              <a:rPr lang="en-US" altLang="zh-CN" sz="6000" b="1" dirty="0" err="1">
                <a:solidFill>
                  <a:srgbClr val="92A028"/>
                </a:solidFill>
                <a:latin typeface="HP001 4 hàng" pitchFamily="34" charset="0"/>
                <a:ea typeface="宋体" panose="02010600030101010101" pitchFamily="2" charset="-122"/>
                <a:cs typeface="+mn-ea"/>
                <a:sym typeface="+mn-lt"/>
              </a:rPr>
              <a:t>Tạm</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biệt</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và</a:t>
            </a:r>
            <a:r>
              <a:rPr lang="en-US" altLang="zh-CN" sz="6000" b="1" dirty="0">
                <a:solidFill>
                  <a:srgbClr val="92A028"/>
                </a:solidFill>
                <a:latin typeface="HP001 4 hàng" pitchFamily="34" charset="0"/>
                <a:ea typeface="宋体" panose="02010600030101010101" pitchFamily="2" charset="-122"/>
                <a:cs typeface="+mn-ea"/>
                <a:sym typeface="+mn-lt"/>
              </a:rPr>
              <a:t> </a:t>
            </a:r>
          </a:p>
          <a:p>
            <a:pPr algn="ctr" defTabSz="914309"/>
            <a:r>
              <a:rPr lang="en-US" altLang="zh-CN" sz="6000" b="1" dirty="0" err="1">
                <a:solidFill>
                  <a:srgbClr val="92A028"/>
                </a:solidFill>
                <a:latin typeface="HP001 4 hàng" pitchFamily="34" charset="0"/>
                <a:ea typeface="宋体" panose="02010600030101010101" pitchFamily="2" charset="-122"/>
                <a:cs typeface="+mn-ea"/>
                <a:sym typeface="+mn-lt"/>
              </a:rPr>
              <a:t>hẹn</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gặp</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lại</a:t>
            </a:r>
            <a:r>
              <a:rPr lang="en-US" altLang="zh-CN" sz="6000" b="1" dirty="0">
                <a:solidFill>
                  <a:srgbClr val="92A028"/>
                </a:solidFill>
                <a:latin typeface="HP001 4 hàng" pitchFamily="34" charset="0"/>
                <a:ea typeface="宋体" panose="02010600030101010101" pitchFamily="2" charset="-122"/>
                <a:cs typeface="+mn-ea"/>
                <a:sym typeface="+mn-lt"/>
              </a:rPr>
              <a:t>!</a:t>
            </a:r>
          </a:p>
        </p:txBody>
      </p:sp>
    </p:spTree>
    <p:extLst>
      <p:ext uri="{BB962C8B-B14F-4D97-AF65-F5344CB8AC3E}">
        <p14:creationId xmlns:p14="http://schemas.microsoft.com/office/powerpoint/2010/main" val="3363137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30000"/>
                                  </p:iterate>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Vd</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 ta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nét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nét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458732"/>
              <a:ext cx="3916619"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bò</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652" y="496184"/>
            <a:ext cx="1715388" cy="17153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FC6451E-2FDB-4729-9E66-BC161BBF9E91}"/>
              </a:ext>
            </a:extLst>
          </p:cNvPr>
          <p:cNvSpPr txBox="1"/>
          <p:nvPr/>
        </p:nvSpPr>
        <p:spPr>
          <a:xfrm>
            <a:off x="2323758" y="3199879"/>
            <a:ext cx="8319433" cy="1446550"/>
          </a:xfrm>
          <a:prstGeom prst="rect">
            <a:avLst/>
          </a:prstGeom>
          <a:noFill/>
        </p:spPr>
        <p:txBody>
          <a:bodyPr wrap="square" rtlCol="0">
            <a:spAutoFit/>
          </a:bodyPr>
          <a:lstStyle/>
          <a:p>
            <a:pPr lvl="0" algn="ctr"/>
            <a:r>
              <a:rPr lang="en-US" sz="8800" b="1" dirty="0" err="1">
                <a:solidFill>
                  <a:srgbClr val="FF0000"/>
                </a:solidFill>
              </a:rPr>
              <a:t>Bài</a:t>
            </a:r>
            <a:r>
              <a:rPr lang="en-US" sz="8800" b="1" dirty="0">
                <a:solidFill>
                  <a:srgbClr val="FF0000"/>
                </a:solidFill>
              </a:rPr>
              <a:t> 2: B </a:t>
            </a:r>
            <a:r>
              <a:rPr lang="en-US" sz="8800" b="1" dirty="0" err="1">
                <a:solidFill>
                  <a:srgbClr val="FF0000"/>
                </a:solidFill>
              </a:rPr>
              <a:t>b</a:t>
            </a:r>
            <a:r>
              <a:rPr lang="en-US" sz="8800" b="1" dirty="0">
                <a:solidFill>
                  <a:srgbClr val="FF0000"/>
                </a:solidFill>
              </a:rPr>
              <a:t> `</a:t>
            </a:r>
          </a:p>
        </p:txBody>
      </p:sp>
    </p:spTree>
    <p:custDataLst>
      <p:tags r:id="rId1"/>
    </p:custDataLst>
    <p:extLst>
      <p:ext uri="{BB962C8B-B14F-4D97-AF65-F5344CB8AC3E}">
        <p14:creationId xmlns:p14="http://schemas.microsoft.com/office/powerpoint/2010/main" val="422439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BAC6630E-B3A7-432B-A20F-0900A4C26C0C}"/>
              </a:ext>
            </a:extLst>
          </p:cNvPr>
          <p:cNvSpPr/>
          <p:nvPr/>
        </p:nvSpPr>
        <p:spPr>
          <a:xfrm>
            <a:off x="2913321" y="1169581"/>
            <a:ext cx="6422065" cy="274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xmlns="" id="{FDA47F34-6F0B-4262-A5A5-F7680711A5E2}"/>
              </a:ext>
            </a:extLst>
          </p:cNvPr>
          <p:cNvSpPr txBox="1"/>
          <p:nvPr/>
        </p:nvSpPr>
        <p:spPr>
          <a:xfrm>
            <a:off x="4699591" y="1817906"/>
            <a:ext cx="351228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Arial-Rounded"/>
                <a:ea typeface="Arial-Rounded"/>
                <a:cs typeface="+mn-cs"/>
              </a:rPr>
              <a:t>Tiết</a:t>
            </a:r>
            <a:r>
              <a:rPr kumimoji="0" lang="en-US" sz="8800" b="1" i="0" u="none" strike="noStrike" kern="1200" cap="none" spc="0" normalizeH="0" baseline="0" noProof="0" dirty="0">
                <a:ln>
                  <a:noFill/>
                </a:ln>
                <a:solidFill>
                  <a:prstClr val="white"/>
                </a:solidFill>
                <a:effectLst/>
                <a:uLnTx/>
                <a:uFillTx/>
                <a:latin typeface="Arial-Rounded"/>
                <a:ea typeface="Arial-Rounded"/>
                <a:cs typeface="+mn-cs"/>
              </a:rPr>
              <a:t> 1</a:t>
            </a:r>
          </a:p>
        </p:txBody>
      </p:sp>
    </p:spTree>
    <p:extLst>
      <p:ext uri="{BB962C8B-B14F-4D97-AF65-F5344CB8AC3E}">
        <p14:creationId xmlns:p14="http://schemas.microsoft.com/office/powerpoint/2010/main" val="18013581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
          <p:cNvSpPr txBox="1"/>
          <p:nvPr/>
        </p:nvSpPr>
        <p:spPr>
          <a:xfrm>
            <a:off x="3936188" y="5043590"/>
            <a:ext cx="6158865" cy="769441"/>
          </a:xfrm>
          <a:prstGeom prst="rect">
            <a:avLst/>
          </a:prstGeom>
          <a:noFill/>
        </p:spPr>
        <p:txBody>
          <a:bodyPr wrap="square" rtlCol="0">
            <a:spAutoFit/>
          </a:bodyPr>
          <a:lstStyle/>
          <a:p>
            <a:r>
              <a:rPr lang="en-US" sz="4400" dirty="0" err="1">
                <a:latin typeface="Arial-Rounded" panose="020B0500000000000000" pitchFamily="34" charset="0"/>
                <a:ea typeface="Arial-Rounded" panose="020B0500000000000000" pitchFamily="34" charset="0"/>
                <a:cs typeface="Arial-Rounded" panose="020B0500000000000000" pitchFamily="34" charset="0"/>
              </a:rPr>
              <a:t>Bà</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cho</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bé</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búp</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bê</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xmlns="" id="{8E8F8604-DE6E-4B83-BBA5-BF2E1AA45D8B}"/>
              </a:ext>
            </a:extLst>
          </p:cNvPr>
          <p:cNvPicPr>
            <a:picLocks noChangeAspect="1"/>
          </p:cNvPicPr>
          <p:nvPr/>
        </p:nvPicPr>
        <p:blipFill>
          <a:blip r:embed="rId2"/>
          <a:stretch>
            <a:fillRect/>
          </a:stretch>
        </p:blipFill>
        <p:spPr>
          <a:xfrm>
            <a:off x="2241450" y="856526"/>
            <a:ext cx="8555960" cy="4139981"/>
          </a:xfrm>
          <a:prstGeom prst="rect">
            <a:avLst/>
          </a:prstGeom>
        </p:spPr>
      </p:pic>
      <p:pic>
        <p:nvPicPr>
          <p:cNvPr id="9" name="Picture 8">
            <a:extLst>
              <a:ext uri="{FF2B5EF4-FFF2-40B4-BE49-F238E27FC236}">
                <a16:creationId xmlns:a16="http://schemas.microsoft.com/office/drawing/2014/main" xmlns="" id="{EF931840-2ED7-4B92-9E4E-E2C9A29FB7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722"/>
            <a:ext cx="2610046" cy="761804"/>
          </a:xfrm>
          <a:prstGeom prst="rect">
            <a:avLst/>
          </a:prstGeom>
        </p:spPr>
      </p:pic>
      <p:grpSp>
        <p:nvGrpSpPr>
          <p:cNvPr id="10" name="Group 9">
            <a:extLst>
              <a:ext uri="{FF2B5EF4-FFF2-40B4-BE49-F238E27FC236}">
                <a16:creationId xmlns:a16="http://schemas.microsoft.com/office/drawing/2014/main" xmlns="" id="{5D0AB4E8-A313-41D1-810D-48C4026607C6}"/>
              </a:ext>
            </a:extLst>
          </p:cNvPr>
          <p:cNvGrpSpPr/>
          <p:nvPr/>
        </p:nvGrpSpPr>
        <p:grpSpPr>
          <a:xfrm>
            <a:off x="3936188" y="5043588"/>
            <a:ext cx="4215889" cy="786465"/>
            <a:chOff x="2638976" y="4261107"/>
            <a:chExt cx="4215889" cy="786465"/>
          </a:xfrm>
        </p:grpSpPr>
        <p:sp>
          <p:nvSpPr>
            <p:cNvPr id="11" name="TextBox 10">
              <a:extLst>
                <a:ext uri="{FF2B5EF4-FFF2-40B4-BE49-F238E27FC236}">
                  <a16:creationId xmlns:a16="http://schemas.microsoft.com/office/drawing/2014/main" xmlns="" id="{0CEC8FF7-FD3D-42D8-A7DB-29B450348A9A}"/>
                </a:ext>
              </a:extLst>
            </p:cNvPr>
            <p:cNvSpPr txBox="1"/>
            <p:nvPr/>
          </p:nvSpPr>
          <p:spPr>
            <a:xfrm>
              <a:off x="2638976" y="4269075"/>
              <a:ext cx="487634" cy="769441"/>
            </a:xfrm>
            <a:prstGeom prst="rect">
              <a:avLst/>
            </a:prstGeom>
            <a:noFill/>
          </p:spPr>
          <p:txBody>
            <a:bodyPr wrap="none" rtlCol="0">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xmlns="" id="{70B096FC-E88C-41A0-9C1A-8E2335F84423}"/>
                </a:ext>
              </a:extLst>
            </p:cNvPr>
            <p:cNvSpPr txBox="1"/>
            <p:nvPr/>
          </p:nvSpPr>
          <p:spPr>
            <a:xfrm flipH="1">
              <a:off x="3126610" y="4261108"/>
              <a:ext cx="139148" cy="769441"/>
            </a:xfrm>
            <a:prstGeom prst="rect">
              <a:avLst/>
            </a:prstGeom>
            <a:noFill/>
          </p:spPr>
          <p:txBody>
            <a:bodyPr wrap="square" rtlCol="0">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ectangle 12">
              <a:extLst>
                <a:ext uri="{FF2B5EF4-FFF2-40B4-BE49-F238E27FC236}">
                  <a16:creationId xmlns:a16="http://schemas.microsoft.com/office/drawing/2014/main" xmlns="" id="{F07BD760-872F-4163-A688-690915EBED15}"/>
                </a:ext>
              </a:extLst>
            </p:cNvPr>
            <p:cNvSpPr/>
            <p:nvPr/>
          </p:nvSpPr>
          <p:spPr>
            <a:xfrm>
              <a:off x="4467652" y="4261107"/>
              <a:ext cx="523163" cy="769441"/>
            </a:xfrm>
            <a:prstGeom prst="rect">
              <a:avLst/>
            </a:prstGeom>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sp>
          <p:nvSpPr>
            <p:cNvPr id="14" name="Rectangle 13">
              <a:extLst>
                <a:ext uri="{FF2B5EF4-FFF2-40B4-BE49-F238E27FC236}">
                  <a16:creationId xmlns:a16="http://schemas.microsoft.com/office/drawing/2014/main" xmlns="" id="{A27CCB26-F5BA-4552-8732-34DC9932162A}"/>
                </a:ext>
              </a:extLst>
            </p:cNvPr>
            <p:cNvSpPr/>
            <p:nvPr/>
          </p:nvSpPr>
          <p:spPr>
            <a:xfrm>
              <a:off x="5297328" y="4278131"/>
              <a:ext cx="421080" cy="769441"/>
            </a:xfrm>
            <a:prstGeom prst="rect">
              <a:avLst/>
            </a:prstGeom>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sp>
          <p:nvSpPr>
            <p:cNvPr id="15" name="Rectangle 14">
              <a:extLst>
                <a:ext uri="{FF2B5EF4-FFF2-40B4-BE49-F238E27FC236}">
                  <a16:creationId xmlns:a16="http://schemas.microsoft.com/office/drawing/2014/main" xmlns="" id="{9FA9029D-9D0A-4AA1-8A24-5BFAB02BB03A}"/>
                </a:ext>
              </a:extLst>
            </p:cNvPr>
            <p:cNvSpPr/>
            <p:nvPr/>
          </p:nvSpPr>
          <p:spPr>
            <a:xfrm>
              <a:off x="6376248" y="4278131"/>
              <a:ext cx="478617" cy="769441"/>
            </a:xfrm>
            <a:prstGeom prst="rect">
              <a:avLst/>
            </a:prstGeom>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170</Words>
  <Application>Microsoft Office PowerPoint</Application>
  <PresentationFormat>Custom</PresentationFormat>
  <Paragraphs>46</Paragraphs>
  <Slides>20</Slides>
  <Notes>4</Notes>
  <HiddenSlides>0</HiddenSlides>
  <MMClips>19</MMClips>
  <ScaleCrop>false</ScaleCrop>
  <HeadingPairs>
    <vt:vector size="4" baseType="variant">
      <vt:variant>
        <vt:lpstr>Theme</vt:lpstr>
      </vt:variant>
      <vt:variant>
        <vt:i4>4</vt:i4>
      </vt:variant>
      <vt:variant>
        <vt:lpstr>Slide Titles</vt:lpstr>
      </vt:variant>
      <vt:variant>
        <vt:i4>20</vt:i4>
      </vt:variant>
    </vt:vector>
  </HeadingPairs>
  <TitlesOfParts>
    <vt:vector size="24" baseType="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Admin</cp:lastModifiedBy>
  <cp:revision>30</cp:revision>
  <dcterms:created xsi:type="dcterms:W3CDTF">2020-08-13T04:37:00Z</dcterms:created>
  <dcterms:modified xsi:type="dcterms:W3CDTF">2023-09-08T02:11:04Z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