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97" r:id="rId4"/>
    <p:sldMasterId id="2147483710" r:id="rId5"/>
    <p:sldMasterId id="2147483715" r:id="rId6"/>
    <p:sldMasterId id="2147483740" r:id="rId7"/>
    <p:sldMasterId id="2147483753" r:id="rId8"/>
  </p:sldMasterIdLst>
  <p:notesMasterIdLst>
    <p:notesMasterId r:id="rId29"/>
  </p:notesMasterIdLst>
  <p:handoutMasterIdLst>
    <p:handoutMasterId r:id="rId30"/>
  </p:handoutMasterIdLst>
  <p:sldIdLst>
    <p:sldId id="256" r:id="rId9"/>
    <p:sldId id="330" r:id="rId10"/>
    <p:sldId id="331" r:id="rId11"/>
    <p:sldId id="309" r:id="rId12"/>
    <p:sldId id="355" r:id="rId13"/>
    <p:sldId id="328" r:id="rId14"/>
    <p:sldId id="267" r:id="rId15"/>
    <p:sldId id="268" r:id="rId16"/>
    <p:sldId id="332" r:id="rId17"/>
    <p:sldId id="274" r:id="rId18"/>
    <p:sldId id="270" r:id="rId19"/>
    <p:sldId id="272" r:id="rId20"/>
    <p:sldId id="310" r:id="rId21"/>
    <p:sldId id="288" r:id="rId22"/>
    <p:sldId id="356" r:id="rId23"/>
    <p:sldId id="353" r:id="rId24"/>
    <p:sldId id="354" r:id="rId25"/>
    <p:sldId id="357" r:id="rId26"/>
    <p:sldId id="28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18/9/2022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18/9/2022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18/9/2022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18/9/2022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18/9/2022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18/9/2022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18/9/2022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18/9/2022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18/9/2022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18/9/2022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18/9/2022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9.xml"/><Relationship Id="rId5" Type="http://schemas.openxmlformats.org/officeDocument/2006/relationships/image" Target="../media/image5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5.png"/><Relationship Id="rId18" Type="http://schemas.openxmlformats.org/officeDocument/2006/relationships/image" Target="../media/image88.png"/><Relationship Id="rId26" Type="http://schemas.microsoft.com/office/2007/relationships/hdphoto" Target="../media/hdphoto15.wdp"/><Relationship Id="rId3" Type="http://schemas.openxmlformats.org/officeDocument/2006/relationships/image" Target="../media/image79.png"/><Relationship Id="rId21" Type="http://schemas.openxmlformats.org/officeDocument/2006/relationships/image" Target="../media/image90.png"/><Relationship Id="rId7" Type="http://schemas.openxmlformats.org/officeDocument/2006/relationships/image" Target="../media/image81.png"/><Relationship Id="rId12" Type="http://schemas.openxmlformats.org/officeDocument/2006/relationships/image" Target="../media/image84.gif"/><Relationship Id="rId17" Type="http://schemas.openxmlformats.org/officeDocument/2006/relationships/image" Target="../media/image87.png"/><Relationship Id="rId25" Type="http://schemas.openxmlformats.org/officeDocument/2006/relationships/image" Target="../media/image92.png"/><Relationship Id="rId33" Type="http://schemas.microsoft.com/office/2007/relationships/hdphoto" Target="../media/hdphoto18.wdp"/><Relationship Id="rId2" Type="http://schemas.openxmlformats.org/officeDocument/2006/relationships/image" Target="../media/image78.gif"/><Relationship Id="rId16" Type="http://schemas.microsoft.com/office/2007/relationships/hdphoto" Target="../media/hdphoto11.wdp"/><Relationship Id="rId20" Type="http://schemas.openxmlformats.org/officeDocument/2006/relationships/image" Target="../media/image89.gif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7.wdp"/><Relationship Id="rId11" Type="http://schemas.openxmlformats.org/officeDocument/2006/relationships/image" Target="../media/image83.gif"/><Relationship Id="rId24" Type="http://schemas.microsoft.com/office/2007/relationships/hdphoto" Target="../media/hdphoto14.wdp"/><Relationship Id="rId32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23" Type="http://schemas.openxmlformats.org/officeDocument/2006/relationships/image" Target="../media/image91.png"/><Relationship Id="rId28" Type="http://schemas.microsoft.com/office/2007/relationships/hdphoto" Target="../media/hdphoto16.wdp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openxmlformats.org/officeDocument/2006/relationships/image" Target="../media/image95.gif"/><Relationship Id="rId4" Type="http://schemas.microsoft.com/office/2007/relationships/hdphoto" Target="../media/hdphoto6.wdp"/><Relationship Id="rId9" Type="http://schemas.openxmlformats.org/officeDocument/2006/relationships/image" Target="../media/image82.png"/><Relationship Id="rId14" Type="http://schemas.microsoft.com/office/2007/relationships/hdphoto" Target="../media/hdphoto10.wdp"/><Relationship Id="rId22" Type="http://schemas.microsoft.com/office/2007/relationships/hdphoto" Target="../media/hdphoto13.wdp"/><Relationship Id="rId27" Type="http://schemas.openxmlformats.org/officeDocument/2006/relationships/image" Target="../media/image93.png"/><Relationship Id="rId30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3.wav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0.png"/><Relationship Id="rId12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0.xml"/><Relationship Id="rId11" Type="http://schemas.openxmlformats.org/officeDocument/2006/relationships/image" Target="../media/image34.png"/><Relationship Id="rId5" Type="http://schemas.openxmlformats.org/officeDocument/2006/relationships/image" Target="../media/image46.png"/><Relationship Id="rId15" Type="http://schemas.openxmlformats.org/officeDocument/2006/relationships/image" Target="../media/image26.png"/><Relationship Id="rId10" Type="http://schemas.openxmlformats.org/officeDocument/2006/relationships/slide" Target="slide11.xml"/><Relationship Id="rId4" Type="http://schemas.openxmlformats.org/officeDocument/2006/relationships/image" Target="../media/image45.png"/><Relationship Id="rId9" Type="http://schemas.microsoft.com/office/2007/relationships/hdphoto" Target="../media/hdphoto4.wdp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=""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=""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557335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=""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=""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C645604-0CA4-4666-8183-73AEFC4C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605" y="4660105"/>
            <a:ext cx="2952520" cy="21665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logo">
            <a:extLst>
              <a:ext uri="{FF2B5EF4-FFF2-40B4-BE49-F238E27FC236}">
                <a16:creationId xmlns="" xmlns:a16="http://schemas.microsoft.com/office/drawing/2014/main" id="{95C7FC7D-BFD9-4EAD-9D90-A91520CDE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  <p:pic>
        <p:nvPicPr>
          <p:cNvPr id="4" name="Bài hát thiếu nhi cho bé_ Bé tập đánh vần">
            <a:hlinkClick r:id="" action="ppaction://media"/>
            <a:extLst>
              <a:ext uri="{FF2B5EF4-FFF2-40B4-BE49-F238E27FC236}">
                <a16:creationId xmlns="" xmlns:a16="http://schemas.microsoft.com/office/drawing/2014/main" id="{FCE0A88D-FBFB-4191-8B78-7F603DAA2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552550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=""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7" y="2115739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3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1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80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385463"/>
            <a:ext cx="7804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4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7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6" action="ppaction://hlinksldjump"/>
          </p:cNvPr>
          <p:cNvSpPr/>
          <p:nvPr/>
        </p:nvSpPr>
        <p:spPr>
          <a:xfrm>
            <a:off x="3412880" y="1624262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2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9" y="2701662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0" action="ppaction://hlinksldjump"/>
          </p:cNvPr>
          <p:cNvSpPr/>
          <p:nvPr/>
        </p:nvSpPr>
        <p:spPr>
          <a:xfrm>
            <a:off x="8883994" y="3796386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9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3" action="ppaction://hlinksldjump"/>
          </p:cNvPr>
          <p:cNvSpPr/>
          <p:nvPr/>
        </p:nvSpPr>
        <p:spPr>
          <a:xfrm>
            <a:off x="5055538" y="6119931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8" y="5089798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60" grpId="0" animBg="1"/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188</Words>
  <Application>Microsoft Office PowerPoint</Application>
  <PresentationFormat>Custom</PresentationFormat>
  <Paragraphs>51</Paragraphs>
  <Slides>20</Slides>
  <Notes>5</Notes>
  <HiddenSlides>0</HiddenSlides>
  <MMClips>13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Office Theme</vt:lpstr>
      <vt:lpstr>2_Office 主题</vt:lpstr>
      <vt:lpstr>1_Office 主题</vt:lpstr>
      <vt:lpstr>2_Office Theme</vt:lpstr>
      <vt:lpstr>包图主题2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49</cp:revision>
  <dcterms:created xsi:type="dcterms:W3CDTF">2020-08-12T16:29:00Z</dcterms:created>
  <dcterms:modified xsi:type="dcterms:W3CDTF">2022-09-18T10:51:56Z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