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24"/>
  </p:notesMasterIdLst>
  <p:sldIdLst>
    <p:sldId id="338" r:id="rId2"/>
    <p:sldId id="337" r:id="rId3"/>
    <p:sldId id="258" r:id="rId4"/>
    <p:sldId id="257" r:id="rId5"/>
    <p:sldId id="289" r:id="rId6"/>
    <p:sldId id="260" r:id="rId7"/>
    <p:sldId id="262" r:id="rId8"/>
    <p:sldId id="334" r:id="rId9"/>
    <p:sldId id="333" r:id="rId10"/>
    <p:sldId id="349" r:id="rId11"/>
    <p:sldId id="335" r:id="rId12"/>
    <p:sldId id="341" r:id="rId13"/>
    <p:sldId id="342" r:id="rId14"/>
    <p:sldId id="350" r:id="rId15"/>
    <p:sldId id="343" r:id="rId16"/>
    <p:sldId id="344" r:id="rId17"/>
    <p:sldId id="264" r:id="rId18"/>
    <p:sldId id="339" r:id="rId19"/>
    <p:sldId id="256" r:id="rId20"/>
    <p:sldId id="265" r:id="rId21"/>
    <p:sldId id="345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87E4333-43CE-4719-A094-53AA65D9EF6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0BAA6AE-D0D4-4D63-957A-8DF2D4BA6F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FCFEE66-8EBD-4044-86FB-E70047F9B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062C86-2C41-4649-8DC6-B6E7D117DD0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0FD8F54-8BA8-4FF2-9BFD-CD6FE3011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B78C5BF-4862-4D62-B7CB-74A530502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Đọc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FAFE6A3-B35B-46A9-9A0E-B59D4E4AA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BF2DC7-EEEA-4EEB-99B3-C0D6579E3AF7}" type="slidenum">
              <a:rPr lang="en-US" altLang="en-US">
                <a:latin typeface=".VnAvant" panose="020B7200000000000000" pitchFamily="34" charset="0"/>
              </a:rPr>
              <a:pPr/>
              <a:t>8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4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0FD8F54-8BA8-4FF2-9BFD-CD6FE3011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B78C5BF-4862-4D62-B7CB-74A530502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Đọc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FAFE6A3-B35B-46A9-9A0E-B59D4E4AA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BF2DC7-EEEA-4EEB-99B3-C0D6579E3AF7}" type="slidenum">
              <a:rPr lang="en-US" altLang="en-US">
                <a:latin typeface=".VnAvant" panose="020B7200000000000000" pitchFamily="34" charset="0"/>
              </a:rPr>
              <a:pPr/>
              <a:t>9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87E4333-43CE-4719-A094-53AA65D9EF6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0BAA6AE-D0D4-4D63-957A-8DF2D4BA6F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FCFEE66-8EBD-4044-86FB-E70047F9B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062C86-2C41-4649-8DC6-B6E7D117DD07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43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4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5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7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5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468F0-5DBE-4B05-9EF6-3887A0F4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461;p28">
            <a:extLst>
              <a:ext uri="{FF2B5EF4-FFF2-40B4-BE49-F238E27FC236}">
                <a16:creationId xmlns:a16="http://schemas.microsoft.com/office/drawing/2014/main" id="{A4985F4C-1AC9-4922-BFBB-D0EA02E1FF68}"/>
              </a:ext>
            </a:extLst>
          </p:cNvPr>
          <p:cNvSpPr txBox="1"/>
          <p:nvPr/>
        </p:nvSpPr>
        <p:spPr>
          <a:xfrm>
            <a:off x="3647728" y="836712"/>
            <a:ext cx="4611688" cy="1296144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60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u="sng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C69F99BC-3AE5-455F-8C07-11F809A198BF}"/>
              </a:ext>
            </a:extLst>
          </p:cNvPr>
          <p:cNvSpPr txBox="1"/>
          <p:nvPr/>
        </p:nvSpPr>
        <p:spPr>
          <a:xfrm>
            <a:off x="2135560" y="2355999"/>
            <a:ext cx="2792261" cy="1227137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54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4B0F9-1F93-4744-9473-0E2A4B4EEE8B}"/>
              </a:ext>
            </a:extLst>
          </p:cNvPr>
          <p:cNvSpPr txBox="1"/>
          <p:nvPr/>
        </p:nvSpPr>
        <p:spPr>
          <a:xfrm>
            <a:off x="4579105" y="2228671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8844EAB-F78F-44DF-A1F0-E668C1B2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310481"/>
            <a:ext cx="46101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24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>
            <a:extLst>
              <a:ext uri="{FF2B5EF4-FFF2-40B4-BE49-F238E27FC236}">
                <a16:creationId xmlns:a16="http://schemas.microsoft.com/office/drawing/2014/main" id="{59FF1AA6-5ED3-4E9A-9C0A-BDCAE7FDEA52}"/>
              </a:ext>
            </a:extLst>
          </p:cNvPr>
          <p:cNvGrpSpPr>
            <a:grpSpLocks/>
          </p:cNvGrpSpPr>
          <p:nvPr/>
        </p:nvGrpSpPr>
        <p:grpSpPr bwMode="auto">
          <a:xfrm>
            <a:off x="4367808" y="844378"/>
            <a:ext cx="3150592" cy="2084668"/>
            <a:chOff x="384" y="1680"/>
            <a:chExt cx="1680" cy="960"/>
          </a:xfrm>
        </p:grpSpPr>
        <p:sp>
          <p:nvSpPr>
            <p:cNvPr id="10243" name="Rectangle 27">
              <a:extLst>
                <a:ext uri="{FF2B5EF4-FFF2-40B4-BE49-F238E27FC236}">
                  <a16:creationId xmlns:a16="http://schemas.microsoft.com/office/drawing/2014/main" id="{B4B58EAF-D7DA-446F-9671-A87E442C6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4" name="Line 28">
              <a:extLst>
                <a:ext uri="{FF2B5EF4-FFF2-40B4-BE49-F238E27FC236}">
                  <a16:creationId xmlns:a16="http://schemas.microsoft.com/office/drawing/2014/main" id="{352EEBC5-20F8-4400-A802-3CC4941E4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5" name="Rectangle 29">
              <a:extLst>
                <a:ext uri="{FF2B5EF4-FFF2-40B4-BE49-F238E27FC236}">
                  <a16:creationId xmlns:a16="http://schemas.microsoft.com/office/drawing/2014/main" id="{2761CFC7-1185-44CF-9F87-D2FB57076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9">
            <a:extLst>
              <a:ext uri="{FF2B5EF4-FFF2-40B4-BE49-F238E27FC236}">
                <a16:creationId xmlns:a16="http://schemas.microsoft.com/office/drawing/2014/main" id="{8FC90CC6-ED41-42A4-9199-ECF2EA94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417" y="882473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9" name="Text Box 9">
            <a:extLst>
              <a:ext uri="{FF2B5EF4-FFF2-40B4-BE49-F238E27FC236}">
                <a16:creationId xmlns:a16="http://schemas.microsoft.com/office/drawing/2014/main" id="{BE51D877-07E1-4D1D-B56E-EE9F9BDD8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2961755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C1AF14C8-31D9-4EE1-A79C-A993DBC9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838" y="2005715"/>
            <a:ext cx="34146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41B40F7E-3FDE-47DF-BE5B-9664A2E33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560" y="954632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05E9509B-11AE-47AF-BC04-4ABD23A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837" y="-196567"/>
            <a:ext cx="16500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17CD2BC6-BA7E-4E55-B677-238C5292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174" y="-104234"/>
            <a:ext cx="2070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2D86A-9A12-4B4F-81DF-614829EF40BB}"/>
              </a:ext>
            </a:extLst>
          </p:cNvPr>
          <p:cNvSpPr txBox="1"/>
          <p:nvPr/>
        </p:nvSpPr>
        <p:spPr>
          <a:xfrm>
            <a:off x="203746" y="3067764"/>
            <a:ext cx="11784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676D3-134D-4269-A955-4F7E2D5E5828}"/>
              </a:ext>
            </a:extLst>
          </p:cNvPr>
          <p:cNvSpPr txBox="1"/>
          <p:nvPr/>
        </p:nvSpPr>
        <p:spPr>
          <a:xfrm>
            <a:off x="159937" y="4336540"/>
            <a:ext cx="1137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thuổng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D0B92-B95A-4A9F-B7F0-ED37BAA3F0D2}"/>
              </a:ext>
            </a:extLst>
          </p:cNvPr>
          <p:cNvSpPr txBox="1"/>
          <p:nvPr/>
        </p:nvSpPr>
        <p:spPr>
          <a:xfrm>
            <a:off x="-168696" y="562786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59B269-9215-4048-BAD7-8E05C3B5DE7A}"/>
              </a:ext>
            </a:extLst>
          </p:cNvPr>
          <p:cNvSpPr txBox="1"/>
          <p:nvPr/>
        </p:nvSpPr>
        <p:spPr>
          <a:xfrm>
            <a:off x="3085556" y="5605315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FE12E-9A09-4AE2-9321-22EFA2D2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000" y="5605316"/>
            <a:ext cx="41857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endParaRPr lang="en-US" altLang="en-US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4CB28E-6C50-4BF9-AD1C-D1764BD5DBC7}"/>
              </a:ext>
            </a:extLst>
          </p:cNvPr>
          <p:cNvCxnSpPr>
            <a:cxnSpLocks/>
          </p:cNvCxnSpPr>
          <p:nvPr/>
        </p:nvCxnSpPr>
        <p:spPr>
          <a:xfrm>
            <a:off x="6337229" y="2102137"/>
            <a:ext cx="94968" cy="133479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995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0735-60B4-4A1C-A14F-E938D85E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47FF5-9AAE-48E5-B640-33E3E371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78F377A-B43A-416E-9C15-AD63FBFC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69A4EB8-64C8-42E6-8FF5-C7C4DEC095E2}"/>
              </a:ext>
            </a:extLst>
          </p:cNvPr>
          <p:cNvSpPr/>
          <p:nvPr/>
        </p:nvSpPr>
        <p:spPr>
          <a:xfrm>
            <a:off x="2286000" y="1143000"/>
            <a:ext cx="7810500" cy="3049588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A1A0C015-4E5A-4D64-8737-136946640F45}"/>
              </a:ext>
            </a:extLst>
          </p:cNvPr>
          <p:cNvSpPr txBox="1"/>
          <p:nvPr/>
        </p:nvSpPr>
        <p:spPr>
          <a:xfrm>
            <a:off x="2620963" y="1809750"/>
            <a:ext cx="7140575" cy="214312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  <a:defRPr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1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5458-DC8D-4F64-93C4-F73EFD76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AA71-7A61-4C3E-AC26-815107A1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887BD227-F393-44B0-BF1D-FEB9EE13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560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5A9DEB5E-5AAC-499E-93A7-260EFA01BA25}"/>
              </a:ext>
            </a:extLst>
          </p:cNvPr>
          <p:cNvSpPr txBox="1"/>
          <p:nvPr/>
        </p:nvSpPr>
        <p:spPr>
          <a:xfrm>
            <a:off x="6990103" y="3809952"/>
            <a:ext cx="67398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buŬg</a:t>
            </a:r>
            <a:endParaRPr lang="en-US" sz="9000" b="1" kern="0" dirty="0">
              <a:solidFill>
                <a:srgbClr val="00B0F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75A7695C-6A0C-4EC5-B473-3314AF6DB86B}"/>
              </a:ext>
            </a:extLst>
          </p:cNvPr>
          <p:cNvSpPr txBox="1"/>
          <p:nvPr/>
        </p:nvSpPr>
        <p:spPr>
          <a:xfrm>
            <a:off x="2014899" y="1434416"/>
            <a:ext cx="3170238" cy="14271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uŪ</a:t>
            </a:r>
            <a:endParaRPr lang="en-US" sz="9000" b="1" kern="0" dirty="0">
              <a:solidFill>
                <a:srgbClr val="00B0F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7" name="Google Shape;461;p28">
            <a:extLst>
              <a:ext uri="{FF2B5EF4-FFF2-40B4-BE49-F238E27FC236}">
                <a16:creationId xmlns:a16="http://schemas.microsoft.com/office/drawing/2014/main" id="{4DDF2154-DDD9-43A6-AC8D-EB00A0B8454E}"/>
              </a:ext>
            </a:extLst>
          </p:cNvPr>
          <p:cNvSpPr txBox="1"/>
          <p:nvPr/>
        </p:nvSpPr>
        <p:spPr>
          <a:xfrm>
            <a:off x="7392144" y="1434417"/>
            <a:ext cx="3170237" cy="14271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uŪg</a:t>
            </a:r>
            <a:endParaRPr lang="en-US" sz="9000" b="1" kern="0" dirty="0">
              <a:solidFill>
                <a:srgbClr val="00B0F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8" name="Google Shape;461;p28">
            <a:extLst>
              <a:ext uri="{FF2B5EF4-FFF2-40B4-BE49-F238E27FC236}">
                <a16:creationId xmlns:a16="http://schemas.microsoft.com/office/drawing/2014/main" id="{900E6F17-2B1E-45F3-9147-02845C6B1428}"/>
              </a:ext>
            </a:extLst>
          </p:cNvPr>
          <p:cNvSpPr txBox="1"/>
          <p:nvPr/>
        </p:nvSpPr>
        <p:spPr>
          <a:xfrm>
            <a:off x="2135560" y="3805690"/>
            <a:ext cx="5618162" cy="14271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cu</a:t>
            </a:r>
            <a:r>
              <a:rPr lang="lt-LT" sz="9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ų</a:t>
            </a:r>
            <a:endParaRPr lang="en-US" sz="9000" b="1" kern="0" dirty="0">
              <a:solidFill>
                <a:srgbClr val="00B0F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6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E370-DB51-415E-807B-E8474753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8689FE-3582-452D-854D-65FD2C2EF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"/>
            <a:ext cx="12192000" cy="6853150"/>
          </a:xfrm>
        </p:spPr>
      </p:pic>
    </p:spTree>
    <p:extLst>
      <p:ext uri="{BB962C8B-B14F-4D97-AF65-F5344CB8AC3E}">
        <p14:creationId xmlns:p14="http://schemas.microsoft.com/office/powerpoint/2010/main" val="213289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C512-0BBB-4D8B-89E9-06FD5FD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FAB0-EDC5-4986-860E-A1D70A64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66B20-8F1A-454B-A3F3-2BC32AC20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461;p28">
            <a:extLst>
              <a:ext uri="{FF2B5EF4-FFF2-40B4-BE49-F238E27FC236}">
                <a16:creationId xmlns:a16="http://schemas.microsoft.com/office/drawing/2014/main" id="{C8BC00C4-964B-42C2-B74B-5DE680F3FA5B}"/>
              </a:ext>
            </a:extLst>
          </p:cNvPr>
          <p:cNvSpPr txBox="1"/>
          <p:nvPr/>
        </p:nvSpPr>
        <p:spPr>
          <a:xfrm>
            <a:off x="3503712" y="1005979"/>
            <a:ext cx="4611688" cy="1296144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60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u="sng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61;p28">
            <a:extLst>
              <a:ext uri="{FF2B5EF4-FFF2-40B4-BE49-F238E27FC236}">
                <a16:creationId xmlns:a16="http://schemas.microsoft.com/office/drawing/2014/main" id="{092776AE-AC1F-4CD6-B089-EE91B4F75471}"/>
              </a:ext>
            </a:extLst>
          </p:cNvPr>
          <p:cNvSpPr txBox="1"/>
          <p:nvPr/>
        </p:nvSpPr>
        <p:spPr>
          <a:xfrm>
            <a:off x="335360" y="2355999"/>
            <a:ext cx="3600399" cy="1227137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54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5A97A-DE02-4911-8DE7-755EB7640484}"/>
              </a:ext>
            </a:extLst>
          </p:cNvPr>
          <p:cNvSpPr txBox="1"/>
          <p:nvPr/>
        </p:nvSpPr>
        <p:spPr>
          <a:xfrm>
            <a:off x="3238319" y="2248247"/>
            <a:ext cx="873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4378-BBD2-4DF2-8458-F21FD265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FBEF38-B757-4F29-B3A1-2C8692DAA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8B49F53B-2B0B-4E08-B28A-A35D236BB58D}"/>
              </a:ext>
            </a:extLst>
          </p:cNvPr>
          <p:cNvSpPr txBox="1"/>
          <p:nvPr/>
        </p:nvSpPr>
        <p:spPr>
          <a:xfrm>
            <a:off x="4878141" y="4575121"/>
            <a:ext cx="67398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buŬg</a:t>
            </a:r>
            <a:r>
              <a:rPr lang="en-US" sz="9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 </a:t>
            </a:r>
            <a:r>
              <a:rPr lang="en-US" sz="9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chuĒ</a:t>
            </a:r>
            <a:endParaRPr lang="en-US" sz="9000" b="1" kern="0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1851259B-9BE5-4591-965F-2F5E77589E06}"/>
              </a:ext>
            </a:extLst>
          </p:cNvPr>
          <p:cNvSpPr txBox="1"/>
          <p:nvPr/>
        </p:nvSpPr>
        <p:spPr>
          <a:xfrm>
            <a:off x="1014595" y="2175942"/>
            <a:ext cx="3170238" cy="14271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uŪ</a:t>
            </a:r>
            <a:endParaRPr lang="en-US" sz="9000" b="1" kern="0" dirty="0">
              <a:solidFill>
                <a:srgbClr val="00B0F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11" name="Google Shape;461;p28">
            <a:extLst>
              <a:ext uri="{FF2B5EF4-FFF2-40B4-BE49-F238E27FC236}">
                <a16:creationId xmlns:a16="http://schemas.microsoft.com/office/drawing/2014/main" id="{A9B93895-E908-4955-9219-EDE322327B51}"/>
              </a:ext>
            </a:extLst>
          </p:cNvPr>
          <p:cNvSpPr txBox="1"/>
          <p:nvPr/>
        </p:nvSpPr>
        <p:spPr>
          <a:xfrm>
            <a:off x="6391840" y="2175943"/>
            <a:ext cx="3170237" cy="14271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uŪg</a:t>
            </a:r>
            <a:endParaRPr lang="en-US" sz="9000" b="1" kern="0" dirty="0">
              <a:solidFill>
                <a:srgbClr val="00B0F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12" name="Google Shape;461;p28">
            <a:extLst>
              <a:ext uri="{FF2B5EF4-FFF2-40B4-BE49-F238E27FC236}">
                <a16:creationId xmlns:a16="http://schemas.microsoft.com/office/drawing/2014/main" id="{686E657C-B315-4057-89FA-095FABFCD60D}"/>
              </a:ext>
            </a:extLst>
          </p:cNvPr>
          <p:cNvSpPr txBox="1"/>
          <p:nvPr/>
        </p:nvSpPr>
        <p:spPr>
          <a:xfrm>
            <a:off x="-16872" y="4576709"/>
            <a:ext cx="5618162" cy="14271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9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cu</a:t>
            </a:r>
            <a:r>
              <a:rPr lang="lt-LT" sz="9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ų</a:t>
            </a:r>
            <a:r>
              <a:rPr lang="en-US" sz="9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 </a:t>
            </a:r>
            <a:r>
              <a:rPr lang="en-US" sz="9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chỉ</a:t>
            </a:r>
            <a:endParaRPr lang="en-US" sz="9000" b="1" kern="0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A6C96D8-4E01-4546-860B-36C57EB490FE}"/>
              </a:ext>
            </a:extLst>
          </p:cNvPr>
          <p:cNvSpPr/>
          <p:nvPr/>
        </p:nvSpPr>
        <p:spPr>
          <a:xfrm>
            <a:off x="2768071" y="115925"/>
            <a:ext cx="6409338" cy="171008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461;p28">
            <a:extLst>
              <a:ext uri="{FF2B5EF4-FFF2-40B4-BE49-F238E27FC236}">
                <a16:creationId xmlns:a16="http://schemas.microsoft.com/office/drawing/2014/main" id="{FD7AD20C-49F1-41D7-8AC0-E84739928FDD}"/>
              </a:ext>
            </a:extLst>
          </p:cNvPr>
          <p:cNvSpPr txBox="1"/>
          <p:nvPr/>
        </p:nvSpPr>
        <p:spPr>
          <a:xfrm>
            <a:off x="3254999" y="110697"/>
            <a:ext cx="5435482" cy="214153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  <a:defRPr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7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vở</a:t>
            </a:r>
            <a:endParaRPr lang="en-US" sz="7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7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23E88-6BD2-423B-A337-ECFD8957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136EFC-DEB4-4F45-9CD0-0B0DC89C9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7" y="-33779"/>
            <a:ext cx="1202533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29ECCD0-3A21-4DB9-B5F2-71E2893E4626}"/>
              </a:ext>
            </a:extLst>
          </p:cNvPr>
          <p:cNvSpPr/>
          <p:nvPr/>
        </p:nvSpPr>
        <p:spPr>
          <a:xfrm>
            <a:off x="4629506" y="58947"/>
            <a:ext cx="441648" cy="430683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1E1ED8A-3842-40C7-97CC-C236E80C4E23}"/>
              </a:ext>
            </a:extLst>
          </p:cNvPr>
          <p:cNvSpPr/>
          <p:nvPr/>
        </p:nvSpPr>
        <p:spPr>
          <a:xfrm>
            <a:off x="10985518" y="69669"/>
            <a:ext cx="441648" cy="4308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08A9B9B-017E-4F11-94C0-9DB6B1D6A870}"/>
              </a:ext>
            </a:extLst>
          </p:cNvPr>
          <p:cNvSpPr/>
          <p:nvPr/>
        </p:nvSpPr>
        <p:spPr>
          <a:xfrm>
            <a:off x="4263097" y="737425"/>
            <a:ext cx="441648" cy="4308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478C61E-730E-4F15-9965-1FC1BAF0BBD3}"/>
              </a:ext>
            </a:extLst>
          </p:cNvPr>
          <p:cNvSpPr/>
          <p:nvPr/>
        </p:nvSpPr>
        <p:spPr>
          <a:xfrm>
            <a:off x="4877874" y="1550632"/>
            <a:ext cx="441648" cy="43088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F287F65-793D-4183-8545-A65F4F134587}"/>
              </a:ext>
            </a:extLst>
          </p:cNvPr>
          <p:cNvSpPr/>
          <p:nvPr/>
        </p:nvSpPr>
        <p:spPr>
          <a:xfrm>
            <a:off x="1892387" y="2381686"/>
            <a:ext cx="459579" cy="43204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D2613D5-ED09-4DA6-850B-3D494E74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61" y="-27384"/>
            <a:ext cx="172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48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433F8F2-404B-4B60-9EB0-C2998504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24" y="2165955"/>
            <a:ext cx="14971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005B68E-1554-4BF2-B104-D62FF2C96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984" y="705108"/>
            <a:ext cx="2200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48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D7F7B48E-2563-4211-A0BA-0ACD48DF0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-27384"/>
            <a:ext cx="1944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48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DFB3851-1C76-4956-93D8-A5C1EBBF47EB}"/>
              </a:ext>
            </a:extLst>
          </p:cNvPr>
          <p:cNvSpPr/>
          <p:nvPr/>
        </p:nvSpPr>
        <p:spPr>
          <a:xfrm>
            <a:off x="4986525" y="4557099"/>
            <a:ext cx="441648" cy="430684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58C5745-BA3F-4D1F-A6D3-145F90330484}"/>
              </a:ext>
            </a:extLst>
          </p:cNvPr>
          <p:cNvSpPr/>
          <p:nvPr/>
        </p:nvSpPr>
        <p:spPr>
          <a:xfrm>
            <a:off x="5979251" y="3699120"/>
            <a:ext cx="460548" cy="483146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1EA8A5F-7083-45B3-92E4-117AD9AF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417" y="3608031"/>
            <a:ext cx="1944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46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2C176-5C5C-42BD-90B0-A092D64CD277}"/>
              </a:ext>
            </a:extLst>
          </p:cNvPr>
          <p:cNvSpPr txBox="1"/>
          <p:nvPr/>
        </p:nvSpPr>
        <p:spPr>
          <a:xfrm>
            <a:off x="211228" y="5545503"/>
            <a:ext cx="1188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dấu hiệu nào báo hiệu trời sắp mưa?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2F952-5026-4B0A-8E8D-D522EC0324DB}"/>
              </a:ext>
            </a:extLst>
          </p:cNvPr>
          <p:cNvSpPr txBox="1"/>
          <p:nvPr/>
        </p:nvSpPr>
        <p:spPr>
          <a:xfrm>
            <a:off x="188966" y="5273688"/>
            <a:ext cx="1183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nào miêu tả tiếng mưa rơi xuống rất mạnh?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4B6F9-0BCB-41C0-A84F-C6366FD9EA61}"/>
              </a:ext>
            </a:extLst>
          </p:cNvPr>
          <p:cNvSpPr txBox="1"/>
          <p:nvPr/>
        </p:nvSpPr>
        <p:spPr>
          <a:xfrm>
            <a:off x="245740" y="5280989"/>
            <a:ext cx="1166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sau cơn mưa được miêu tả như thế nào?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7A89A7-8B72-4DD0-A99D-9F81CD34E79C}"/>
              </a:ext>
            </a:extLst>
          </p:cNvPr>
          <p:cNvCxnSpPr>
            <a:cxnSpLocks/>
          </p:cNvCxnSpPr>
          <p:nvPr/>
        </p:nvCxnSpPr>
        <p:spPr>
          <a:xfrm>
            <a:off x="1199456" y="754101"/>
            <a:ext cx="9786062" cy="101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9249A4-638E-4FE4-81C7-E391C9177DFC}"/>
              </a:ext>
            </a:extLst>
          </p:cNvPr>
          <p:cNvCxnSpPr>
            <a:cxnSpLocks/>
          </p:cNvCxnSpPr>
          <p:nvPr/>
        </p:nvCxnSpPr>
        <p:spPr>
          <a:xfrm>
            <a:off x="194086" y="1481615"/>
            <a:ext cx="10942474" cy="58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A14A74-2079-4D1F-A7D9-B3B8BD586149}"/>
              </a:ext>
            </a:extLst>
          </p:cNvPr>
          <p:cNvCxnSpPr>
            <a:cxnSpLocks/>
          </p:cNvCxnSpPr>
          <p:nvPr/>
        </p:nvCxnSpPr>
        <p:spPr>
          <a:xfrm>
            <a:off x="142022" y="2248508"/>
            <a:ext cx="47298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E4B285-A303-4E39-B07A-71B431691D9C}"/>
              </a:ext>
            </a:extLst>
          </p:cNvPr>
          <p:cNvCxnSpPr>
            <a:cxnSpLocks/>
          </p:cNvCxnSpPr>
          <p:nvPr/>
        </p:nvCxnSpPr>
        <p:spPr>
          <a:xfrm flipV="1">
            <a:off x="7608168" y="2237429"/>
            <a:ext cx="1368152" cy="1107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28E4A5-95C9-4855-991E-D9AECABE3027}"/>
              </a:ext>
            </a:extLst>
          </p:cNvPr>
          <p:cNvCxnSpPr>
            <a:cxnSpLocks/>
          </p:cNvCxnSpPr>
          <p:nvPr/>
        </p:nvCxnSpPr>
        <p:spPr>
          <a:xfrm flipV="1">
            <a:off x="1204587" y="3684989"/>
            <a:ext cx="9549328" cy="1993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C3B259-F94D-41DF-92FD-CA8B29CDE80E}"/>
              </a:ext>
            </a:extLst>
          </p:cNvPr>
          <p:cNvCxnSpPr>
            <a:cxnSpLocks/>
          </p:cNvCxnSpPr>
          <p:nvPr/>
        </p:nvCxnSpPr>
        <p:spPr>
          <a:xfrm flipV="1">
            <a:off x="211228" y="4439028"/>
            <a:ext cx="11357380" cy="1019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1CB202-C766-4758-AE48-BBD34292D491}"/>
              </a:ext>
            </a:extLst>
          </p:cNvPr>
          <p:cNvCxnSpPr>
            <a:cxnSpLocks/>
          </p:cNvCxnSpPr>
          <p:nvPr/>
        </p:nvCxnSpPr>
        <p:spPr>
          <a:xfrm>
            <a:off x="211228" y="5157192"/>
            <a:ext cx="4775297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8844EAB-F78F-44DF-A1F0-E668C1B2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310481"/>
            <a:ext cx="46101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6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2545C-FDD7-4F3A-9247-BC932599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461;p28">
            <a:extLst>
              <a:ext uri="{FF2B5EF4-FFF2-40B4-BE49-F238E27FC236}">
                <a16:creationId xmlns:a16="http://schemas.microsoft.com/office/drawing/2014/main" id="{7F7A2788-E91F-4395-ACCA-4EBAA74BD382}"/>
              </a:ext>
            </a:extLst>
          </p:cNvPr>
          <p:cNvSpPr txBox="1"/>
          <p:nvPr/>
        </p:nvSpPr>
        <p:spPr>
          <a:xfrm>
            <a:off x="3790156" y="832377"/>
            <a:ext cx="4611688" cy="1371600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DD087F9-2599-4E2A-95D3-6EE996987279}"/>
              </a:ext>
            </a:extLst>
          </p:cNvPr>
          <p:cNvSpPr/>
          <p:nvPr/>
        </p:nvSpPr>
        <p:spPr>
          <a:xfrm>
            <a:off x="551384" y="2318048"/>
            <a:ext cx="5472608" cy="1944216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4E966E4-9F22-4754-BD91-B07B7F399E53}"/>
              </a:ext>
            </a:extLst>
          </p:cNvPr>
          <p:cNvSpPr/>
          <p:nvPr/>
        </p:nvSpPr>
        <p:spPr>
          <a:xfrm>
            <a:off x="6023992" y="2246185"/>
            <a:ext cx="5760640" cy="1944216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58D4CE4-A42B-45DC-8A39-848006158098}"/>
              </a:ext>
            </a:extLst>
          </p:cNvPr>
          <p:cNvSpPr/>
          <p:nvPr/>
        </p:nvSpPr>
        <p:spPr>
          <a:xfrm>
            <a:off x="3071664" y="4376335"/>
            <a:ext cx="5904656" cy="1944216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8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BFFFD7-7879-4453-9140-36DBD35D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548680"/>
            <a:ext cx="42739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1B9543B-5C0A-496B-BAC1-F19E80A76B18}"/>
              </a:ext>
            </a:extLst>
          </p:cNvPr>
          <p:cNvSpPr/>
          <p:nvPr/>
        </p:nvSpPr>
        <p:spPr bwMode="auto">
          <a:xfrm>
            <a:off x="771526" y="85725"/>
            <a:ext cx="1423988" cy="6789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EC35DF-852F-4727-A9E8-7FD1531C21D9}"/>
              </a:ext>
            </a:extLst>
          </p:cNvPr>
          <p:cNvSpPr/>
          <p:nvPr/>
        </p:nvSpPr>
        <p:spPr bwMode="auto">
          <a:xfrm>
            <a:off x="371117" y="145446"/>
            <a:ext cx="606624" cy="5437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5174A-FBD9-45A1-A441-3AE541F7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6" y="1628800"/>
            <a:ext cx="10797082" cy="50837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A1B34D-02AB-4B81-AC01-38631715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8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0AE86-A61D-426E-AA0F-CCDFF5F7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212976"/>
            <a:ext cx="1166529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618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120F97BD-072E-481D-B570-9CABE4507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1476251-32BF-412C-A496-EA842AA1EF50}"/>
              </a:ext>
            </a:extLst>
          </p:cNvPr>
          <p:cNvSpPr txBox="1">
            <a:spLocks/>
          </p:cNvSpPr>
          <p:nvPr/>
        </p:nvSpPr>
        <p:spPr>
          <a:xfrm>
            <a:off x="528184" y="2867693"/>
            <a:ext cx="11135629" cy="213744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em đã theo dõi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6F4A81-1359-4816-9188-17D66CD5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80" y="5517232"/>
            <a:ext cx="1222648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C0943-6B9A-4E0B-937B-83D953D7AD3B}"/>
              </a:ext>
            </a:extLst>
          </p:cNvPr>
          <p:cNvSpPr txBox="1"/>
          <p:nvPr/>
        </p:nvSpPr>
        <p:spPr>
          <a:xfrm>
            <a:off x="948407" y="5517229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F88AD-4828-431F-9E9F-22E06AD00426}"/>
              </a:ext>
            </a:extLst>
          </p:cNvPr>
          <p:cNvSpPr txBox="1"/>
          <p:nvPr/>
        </p:nvSpPr>
        <p:spPr>
          <a:xfrm>
            <a:off x="3143672" y="5517230"/>
            <a:ext cx="1651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E1750-5B37-4C09-97CE-22BFAF39206C}"/>
              </a:ext>
            </a:extLst>
          </p:cNvPr>
          <p:cNvSpPr txBox="1"/>
          <p:nvPr/>
        </p:nvSpPr>
        <p:spPr>
          <a:xfrm>
            <a:off x="8760296" y="5517229"/>
            <a:ext cx="19259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6F2D-10D3-46B8-9686-9B079CC5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7321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F8118B-681A-44E3-BEA0-2272E2589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6"/>
            <a:ext cx="12192000" cy="6858000"/>
          </a:xfrm>
          <a:prstGeom prst="rect">
            <a:avLst/>
          </a:prstGeom>
        </p:spPr>
      </p:pic>
      <p:sp>
        <p:nvSpPr>
          <p:cNvPr id="6" name="Google Shape;461;p28">
            <a:extLst>
              <a:ext uri="{FF2B5EF4-FFF2-40B4-BE49-F238E27FC236}">
                <a16:creationId xmlns:a16="http://schemas.microsoft.com/office/drawing/2014/main" id="{CCA59EF5-5A03-4752-83FA-D4B9DEE58FB6}"/>
              </a:ext>
            </a:extLst>
          </p:cNvPr>
          <p:cNvSpPr txBox="1"/>
          <p:nvPr/>
        </p:nvSpPr>
        <p:spPr>
          <a:xfrm>
            <a:off x="3503712" y="1005979"/>
            <a:ext cx="4611688" cy="1296144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60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b="1" u="sng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61;p28">
            <a:extLst>
              <a:ext uri="{FF2B5EF4-FFF2-40B4-BE49-F238E27FC236}">
                <a16:creationId xmlns:a16="http://schemas.microsoft.com/office/drawing/2014/main" id="{19B62D48-2A93-4D6E-8A88-28D0643219ED}"/>
              </a:ext>
            </a:extLst>
          </p:cNvPr>
          <p:cNvSpPr txBox="1"/>
          <p:nvPr/>
        </p:nvSpPr>
        <p:spPr>
          <a:xfrm>
            <a:off x="335360" y="2355999"/>
            <a:ext cx="3600399" cy="1227137"/>
          </a:xfrm>
          <a:prstGeom prst="rect">
            <a:avLst/>
          </a:prstGeom>
          <a:noFill/>
          <a:ln>
            <a:noFill/>
          </a:ln>
        </p:spPr>
        <p:txBody>
          <a:bodyPr spcFirstLastPara="1" lIns="16272" tIns="16272" rIns="16272" bIns="1627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Font typeface="Chivo Light"/>
              <a:buNone/>
              <a:defRPr/>
            </a:pPr>
            <a:r>
              <a:rPr lang="en-US" sz="54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r>
              <a:rPr lang="en-US" sz="5400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F8D6E-B47B-4B4B-B6C6-71A89C753030}"/>
              </a:ext>
            </a:extLst>
          </p:cNvPr>
          <p:cNvSpPr txBox="1"/>
          <p:nvPr/>
        </p:nvSpPr>
        <p:spPr>
          <a:xfrm>
            <a:off x="3238319" y="2248247"/>
            <a:ext cx="873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0">
            <a:extLst>
              <a:ext uri="{FF2B5EF4-FFF2-40B4-BE49-F238E27FC236}">
                <a16:creationId xmlns:a16="http://schemas.microsoft.com/office/drawing/2014/main" id="{A65E48A6-BDA4-4266-A45B-65FF26A45892}"/>
              </a:ext>
            </a:extLst>
          </p:cNvPr>
          <p:cNvGrpSpPr>
            <a:grpSpLocks/>
          </p:cNvGrpSpPr>
          <p:nvPr/>
        </p:nvGrpSpPr>
        <p:grpSpPr bwMode="auto">
          <a:xfrm>
            <a:off x="4473199" y="1550649"/>
            <a:ext cx="2971800" cy="1882775"/>
            <a:chOff x="384" y="1680"/>
            <a:chExt cx="1680" cy="960"/>
          </a:xfrm>
        </p:grpSpPr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0C1C864-D4E5-4FCA-8AF5-39FB3D9D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540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EC9D280D-366D-4E76-8412-A064FA09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2E4A00D-5588-4A4B-84A7-FE3C2AB94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5400"/>
            </a:p>
          </p:txBody>
        </p:sp>
      </p:grpSp>
      <p:sp>
        <p:nvSpPr>
          <p:cNvPr id="23" name="Text Box 9">
            <a:extLst>
              <a:ext uri="{FF2B5EF4-FFF2-40B4-BE49-F238E27FC236}">
                <a16:creationId xmlns:a16="http://schemas.microsoft.com/office/drawing/2014/main" id="{FD286BBF-F3AA-4DD7-992E-9A3BB885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223" y="1448900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0CA9B057-32F0-4243-9FF2-FDC7C751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325" y="2413337"/>
            <a:ext cx="2175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839B47ED-177C-41A7-8AD4-3443882F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" y="3779120"/>
            <a:ext cx="117088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ECD0A036-3DF9-4C0F-A613-0AE8BB88A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62" y="1468134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D4096B5E-9012-478C-BB17-AC1B3760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04152"/>
            <a:ext cx="18446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E7260699-9849-42B2-9BC0-BD2D75539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51" y="135184"/>
            <a:ext cx="20704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29EBE1-17B0-4835-AAE5-E32CEFD6D89D}"/>
              </a:ext>
            </a:extLst>
          </p:cNvPr>
          <p:cNvSpPr txBox="1"/>
          <p:nvPr/>
        </p:nvSpPr>
        <p:spPr>
          <a:xfrm>
            <a:off x="282824" y="5333292"/>
            <a:ext cx="11564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thuổng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E5C96F61-8380-4169-A080-B9FADCA447C9}"/>
              </a:ext>
            </a:extLst>
          </p:cNvPr>
          <p:cNvSpPr/>
          <p:nvPr/>
        </p:nvSpPr>
        <p:spPr bwMode="auto">
          <a:xfrm>
            <a:off x="771526" y="85725"/>
            <a:ext cx="1423988" cy="6789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981AE9-DA28-4E42-95E1-4E4DB27C6AC3}"/>
              </a:ext>
            </a:extLst>
          </p:cNvPr>
          <p:cNvSpPr/>
          <p:nvPr/>
        </p:nvSpPr>
        <p:spPr bwMode="auto">
          <a:xfrm>
            <a:off x="371117" y="145446"/>
            <a:ext cx="606624" cy="5437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0915A0BE-4B08-4F6E-8397-E637F481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73" y="3794154"/>
            <a:ext cx="15640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0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084AA818-FF67-413E-9EC8-9599AE112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834" y="3801147"/>
            <a:ext cx="14333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0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15E6BBE0-C0EF-4020-B6AE-F0E918B6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51" y="3794154"/>
            <a:ext cx="14333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0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0135CA82-FC9A-4607-A38B-6AE8C177B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663" y="3764216"/>
            <a:ext cx="14333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altLang="en-US" sz="6000" b="1" dirty="0">
                <a:solidFill>
                  <a:srgbClr val="FF3300"/>
                </a:solidFill>
                <a:latin typeface="HP-211" panose="02000800000000000000" pitchFamily="2" charset="0"/>
              </a:rPr>
              <a:t> 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3B5ACAC5-DEF8-471E-9FCE-F56B445AA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26" y="5240959"/>
            <a:ext cx="20704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42854676-77DB-48B4-9D0A-A19793A4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588" y="5230333"/>
            <a:ext cx="20704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BCB0F5D9-4096-4AB6-A009-86AA8299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771" y="5240959"/>
            <a:ext cx="20704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8EE12167-A0CE-4204-80BF-A069898C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910" y="5235646"/>
            <a:ext cx="20704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35031B-C959-47E5-AE58-8C1BAF2B5D35}"/>
              </a:ext>
            </a:extLst>
          </p:cNvPr>
          <p:cNvCxnSpPr>
            <a:cxnSpLocks/>
          </p:cNvCxnSpPr>
          <p:nvPr/>
        </p:nvCxnSpPr>
        <p:spPr>
          <a:xfrm>
            <a:off x="6456040" y="2517630"/>
            <a:ext cx="94968" cy="133479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2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4978" cy="3949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440" y="450912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588F3D7-849F-49E2-B0C7-974A55FA8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8" y="16912"/>
            <a:ext cx="5867022" cy="3933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FA35F-710F-4373-82A7-06A444317A69}"/>
              </a:ext>
            </a:extLst>
          </p:cNvPr>
          <p:cNvSpPr txBox="1"/>
          <p:nvPr/>
        </p:nvSpPr>
        <p:spPr>
          <a:xfrm>
            <a:off x="6744072" y="4509120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668CD-74D6-4039-9AE1-33AD741D6AAC}"/>
              </a:ext>
            </a:extLst>
          </p:cNvPr>
          <p:cNvSpPr txBox="1"/>
          <p:nvPr/>
        </p:nvSpPr>
        <p:spPr>
          <a:xfrm>
            <a:off x="1127448" y="4509120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42A05-D5E3-416B-89B4-C76A34EAC5D9}"/>
              </a:ext>
            </a:extLst>
          </p:cNvPr>
          <p:cNvSpPr txBox="1"/>
          <p:nvPr/>
        </p:nvSpPr>
        <p:spPr>
          <a:xfrm>
            <a:off x="6960096" y="450912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2F47A9-B37B-45AD-AAF4-B7C3FE3A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"/>
            <a:ext cx="8136904" cy="4653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2008A-0098-448C-8A55-2B847075A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157192"/>
            <a:ext cx="46281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endParaRPr lang="en-US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D5AA7-74C4-4F76-B13B-FFE35B249BCC}"/>
              </a:ext>
            </a:extLst>
          </p:cNvPr>
          <p:cNvSpPr txBox="1"/>
          <p:nvPr/>
        </p:nvSpPr>
        <p:spPr>
          <a:xfrm>
            <a:off x="5735960" y="5235277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0390DE-83FF-4D0A-B10D-767555026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496" y="1502604"/>
            <a:ext cx="764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7200" b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´</a:t>
            </a:r>
            <a:endParaRPr lang="en-US" altLang="en-US" sz="7200" b="1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6D754-03D7-41B9-A749-5B6530106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F7C5E0-8EE2-4185-A82F-38A1C273D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593850"/>
            <a:ext cx="37397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1152C4-DFCD-4C09-9903-7486F2F99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424" y="1536521"/>
            <a:ext cx="5294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alt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2FFFF-0460-4657-B1AB-A3CBAE53B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4033589"/>
            <a:ext cx="50362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endParaRPr lang="en-US" alt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1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EBED72-047B-41D1-8A31-092E5C8C3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18D88-923E-4F8F-BF80-D118F760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593850"/>
            <a:ext cx="41120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cu</a:t>
            </a:r>
            <a:r>
              <a:rPr lang="lt-LT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ų</a:t>
            </a:r>
            <a:r>
              <a:rPr lang="en-US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chỉ</a:t>
            </a:r>
            <a:endParaRPr lang="en-US" altLang="en-US" sz="8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C02DE-74A3-461B-8779-38951FB2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4" y="1536521"/>
            <a:ext cx="59998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buŬg</a:t>
            </a:r>
            <a:r>
              <a:rPr lang="en-US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chuĒ</a:t>
            </a:r>
            <a:endParaRPr lang="en-US" altLang="en-US" sz="8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14782-CDFE-4C35-9587-AD5CA663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985" y="3998040"/>
            <a:ext cx="54569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quả</a:t>
            </a:r>
            <a:r>
              <a:rPr lang="en-US" altLang="en-US" sz="8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chuŪg</a:t>
            </a:r>
            <a:endParaRPr lang="en-US" altLang="en-US" sz="80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288</Words>
  <Application>Microsoft Office PowerPoint</Application>
  <PresentationFormat>Widescreen</PresentationFormat>
  <Paragraphs>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Century Gothic</vt:lpstr>
      <vt:lpstr>Chivo Light</vt:lpstr>
      <vt:lpstr>HP001 4 hàng</vt:lpstr>
      <vt:lpstr>HP-211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46</cp:revision>
  <dcterms:created xsi:type="dcterms:W3CDTF">2020-08-22T03:34:00Z</dcterms:created>
  <dcterms:modified xsi:type="dcterms:W3CDTF">2025-01-03T08:41:20Z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