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6" r:id="rId3"/>
    <p:sldId id="290" r:id="rId4"/>
    <p:sldId id="257" r:id="rId5"/>
    <p:sldId id="261" r:id="rId6"/>
    <p:sldId id="260" r:id="rId7"/>
    <p:sldId id="28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6" r:id="rId17"/>
    <p:sldId id="289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34" autoAdjust="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271FA-ABF9-4A14-915F-B471689FA7F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61C82-DE33-4C5F-97CD-AC6533555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330" indent="0" algn="ctr">
              <a:buNone/>
              <a:defRPr/>
            </a:lvl2pPr>
            <a:lvl3pPr marL="1076660" indent="0" algn="ctr">
              <a:buNone/>
              <a:defRPr/>
            </a:lvl3pPr>
            <a:lvl4pPr marL="1614990" indent="0" algn="ctr">
              <a:buNone/>
              <a:defRPr/>
            </a:lvl4pPr>
            <a:lvl5pPr marL="2153320" indent="0" algn="ctr">
              <a:buNone/>
              <a:defRPr/>
            </a:lvl5pPr>
            <a:lvl6pPr marL="2691650" indent="0" algn="ctr">
              <a:buNone/>
              <a:defRPr/>
            </a:lvl6pPr>
            <a:lvl7pPr marL="3229981" indent="0" algn="ctr">
              <a:buNone/>
              <a:defRPr/>
            </a:lvl7pPr>
            <a:lvl8pPr marL="3768311" indent="0" algn="ctr">
              <a:buNone/>
              <a:defRPr/>
            </a:lvl8pPr>
            <a:lvl9pPr marL="43066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63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49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8330" indent="0">
              <a:buNone/>
              <a:defRPr sz="2100"/>
            </a:lvl2pPr>
            <a:lvl3pPr marL="1076660" indent="0">
              <a:buNone/>
              <a:defRPr sz="1900"/>
            </a:lvl3pPr>
            <a:lvl4pPr marL="1614990" indent="0">
              <a:buNone/>
              <a:defRPr sz="1600"/>
            </a:lvl4pPr>
            <a:lvl5pPr marL="2153320" indent="0">
              <a:buNone/>
              <a:defRPr sz="1600"/>
            </a:lvl5pPr>
            <a:lvl6pPr marL="2691650" indent="0">
              <a:buNone/>
              <a:defRPr sz="1600"/>
            </a:lvl6pPr>
            <a:lvl7pPr marL="3229981" indent="0">
              <a:buNone/>
              <a:defRPr sz="1600"/>
            </a:lvl7pPr>
            <a:lvl8pPr marL="3768311" indent="0">
              <a:buNone/>
              <a:defRPr sz="1600"/>
            </a:lvl8pPr>
            <a:lvl9pPr marL="430664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48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41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03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48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09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25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0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8330" indent="0">
              <a:buNone/>
              <a:defRPr sz="3300"/>
            </a:lvl2pPr>
            <a:lvl3pPr marL="1076660" indent="0">
              <a:buNone/>
              <a:defRPr sz="2800"/>
            </a:lvl3pPr>
            <a:lvl4pPr marL="1614990" indent="0">
              <a:buNone/>
              <a:defRPr sz="2300"/>
            </a:lvl4pPr>
            <a:lvl5pPr marL="2153320" indent="0">
              <a:buNone/>
              <a:defRPr sz="2300"/>
            </a:lvl5pPr>
            <a:lvl6pPr marL="2691650" indent="0">
              <a:buNone/>
              <a:defRPr sz="2300"/>
            </a:lvl6pPr>
            <a:lvl7pPr marL="3229981" indent="0">
              <a:buNone/>
              <a:defRPr sz="2300"/>
            </a:lvl7pPr>
            <a:lvl8pPr marL="3768311" indent="0">
              <a:buNone/>
              <a:defRPr sz="2300"/>
            </a:lvl8pPr>
            <a:lvl9pPr marL="4306641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0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18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19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4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5" y="775253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rgbClr val="FFFFFF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rgbClr val="FFFFFF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2" y="147906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1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3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8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6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6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E03C67-5FBD-4385-8410-482E0FD0795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2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833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666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499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332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3246" indent="-403246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4293" indent="-335443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5340" indent="-26883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3001" indent="-26883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1850" indent="-268830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60815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914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747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5807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33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66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99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332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165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998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831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664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3A3A90B-3283-4F12-9500-0425352D4ECC}"/>
              </a:ext>
            </a:extLst>
          </p:cNvPr>
          <p:cNvSpPr txBox="1"/>
          <p:nvPr/>
        </p:nvSpPr>
        <p:spPr>
          <a:xfrm>
            <a:off x="0" y="973394"/>
            <a:ext cx="76396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3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3E78DDF-3EEC-4D54-BE76-688E9DC636F8}"/>
              </a:ext>
            </a:extLst>
          </p:cNvPr>
          <p:cNvSpPr txBox="1"/>
          <p:nvPr/>
        </p:nvSpPr>
        <p:spPr>
          <a:xfrm>
            <a:off x="0" y="1905032"/>
            <a:ext cx="8524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4: GIỮ LỜI HỨA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5: GIỮ LỜI HỨA (TIẾT 1)</a:t>
            </a:r>
          </a:p>
        </p:txBody>
      </p:sp>
    </p:spTree>
    <p:extLst>
      <p:ext uri="{BB962C8B-B14F-4D97-AF65-F5344CB8AC3E}">
        <p14:creationId xmlns:p14="http://schemas.microsoft.com/office/powerpoint/2010/main" val="2446228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46D9BE2-0DA2-47A2-A039-2B0335B1F2C3}"/>
              </a:ext>
            </a:extLst>
          </p:cNvPr>
          <p:cNvSpPr txBox="1"/>
          <p:nvPr/>
        </p:nvSpPr>
        <p:spPr>
          <a:xfrm>
            <a:off x="390833" y="697850"/>
            <a:ext cx="8421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2486051"/>
            <a:ext cx="6821129" cy="4329744"/>
          </a:xfrm>
          <a:prstGeom prst="rect">
            <a:avLst/>
          </a:prstGeom>
        </p:spPr>
      </p:pic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6E2B669A-DC4B-4CC1-9438-FA40A78AF284}"/>
              </a:ext>
            </a:extLst>
          </p:cNvPr>
          <p:cNvSpPr/>
          <p:nvPr/>
        </p:nvSpPr>
        <p:spPr>
          <a:xfrm>
            <a:off x="9185789" y="1815655"/>
            <a:ext cx="2885770" cy="1563329"/>
          </a:xfrm>
          <a:prstGeom prst="cloudCallout">
            <a:avLst>
              <a:gd name="adj1" fmla="val -153667"/>
              <a:gd name="adj2" fmla="val -9719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480CE72-278C-AD3A-C288-50593BCFC4CC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6B5231C-1416-9B67-7C7A-1A7FBEE62F3A}"/>
              </a:ext>
            </a:extLst>
          </p:cNvPr>
          <p:cNvSpPr txBox="1"/>
          <p:nvPr/>
        </p:nvSpPr>
        <p:spPr>
          <a:xfrm>
            <a:off x="15978" y="1267602"/>
            <a:ext cx="11657862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trong mỗi tranh đã làm gì? Việc làm đó thể hiện điều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6F8C721-3239-4450-93F4-E1C679A56377}"/>
              </a:ext>
            </a:extLst>
          </p:cNvPr>
          <p:cNvSpPr txBox="1"/>
          <p:nvPr/>
        </p:nvSpPr>
        <p:spPr>
          <a:xfrm>
            <a:off x="6282813" y="3429000"/>
            <a:ext cx="5805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1: Trong giờ sinh hoạt lớp, bạn nhỏ thưa với thầy giáo: “Thưa thầy, tuần này em không còn mắc lỗi ạ!”. 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242DFD9-7DEF-C346-1BDF-4ED6A801197B}"/>
              </a:ext>
            </a:extLst>
          </p:cNvPr>
          <p:cNvSpPr txBox="1"/>
          <p:nvPr/>
        </p:nvSpPr>
        <p:spPr>
          <a:xfrm>
            <a:off x="103235" y="1815655"/>
            <a:ext cx="633222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Biểu hiện của việc giữ lời hứa là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9084254-F3F3-03CC-91BF-0EB1A6C9D64C}"/>
              </a:ext>
            </a:extLst>
          </p:cNvPr>
          <p:cNvSpPr txBox="1"/>
          <p:nvPr/>
        </p:nvSpPr>
        <p:spPr>
          <a:xfrm>
            <a:off x="6340328" y="5293486"/>
            <a:ext cx="580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 đó thể hiện bạn đã giữ đúng lời hứa với thầy.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/>
      <p:bldP spid="5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262328-71C0-47F1-9B98-A313CFEF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48" y="88591"/>
            <a:ext cx="9114503" cy="51269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5007ACA-D408-1CB4-C257-0555063D57FC}"/>
              </a:ext>
            </a:extLst>
          </p:cNvPr>
          <p:cNvSpPr txBox="1"/>
          <p:nvPr/>
        </p:nvSpPr>
        <p:spPr>
          <a:xfrm>
            <a:off x="0" y="5215499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2: Bạn nam đưa trả quyển truyện cho bạn nữ và nói: “Tớ trả bạn quyển truyện tớ mượn hôm trước”.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437F55-A620-FF47-A6AA-655D6B721D2F}"/>
              </a:ext>
            </a:extLst>
          </p:cNvPr>
          <p:cNvSpPr txBox="1"/>
          <p:nvPr/>
        </p:nvSpPr>
        <p:spPr>
          <a:xfrm>
            <a:off x="0" y="629756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 đó thể hiện bạn nam đã giữ đúng lời hứa với bạn nữ.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E841A9-FD39-4A4E-8A65-19E3659C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4" y="0"/>
            <a:ext cx="9230961" cy="519241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69E0B2-9989-990A-82A3-3929B48AEB0C}"/>
              </a:ext>
            </a:extLst>
          </p:cNvPr>
          <p:cNvSpPr txBox="1"/>
          <p:nvPr/>
        </p:nvSpPr>
        <p:spPr>
          <a:xfrm>
            <a:off x="0" y="5192416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3: Người anh đưa cho em chiếc đèn ông sao và nói: “Anh làm cho em chiếc đèn ông sao như đã hứa này.”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81B2DA-54B1-57FC-1052-F113713E5C3C}"/>
              </a:ext>
            </a:extLst>
          </p:cNvPr>
          <p:cNvSpPr txBox="1"/>
          <p:nvPr/>
        </p:nvSpPr>
        <p:spPr>
          <a:xfrm>
            <a:off x="1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đó thể hiện người anh đã giữ đúng lời hứa với em.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143631A-1512-406C-87F3-8198A650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82" y="19221"/>
            <a:ext cx="8941818" cy="522322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F89C8E6-61E5-D66C-9639-3A79C08FD520}"/>
              </a:ext>
            </a:extLst>
          </p:cNvPr>
          <p:cNvSpPr txBox="1"/>
          <p:nvPr/>
        </p:nvSpPr>
        <p:spPr>
          <a:xfrm>
            <a:off x="0" y="524244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4: Bạn gái choàng dậy khi nghe chuông báo thức.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F48BE0-47A1-4FBD-1E7D-F8132CFCDDEA}"/>
              </a:ext>
            </a:extLst>
          </p:cNvPr>
          <p:cNvSpPr txBox="1"/>
          <p:nvPr/>
        </p:nvSpPr>
        <p:spPr>
          <a:xfrm>
            <a:off x="0" y="582311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đã thực hiện đúng lời hứa với chính mình là: “Dậy đúng giờ để tập thể dục.”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04453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cho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147483" y="2152534"/>
            <a:ext cx="935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798865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vụ.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đúng những gì đã hứa.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0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54858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một số việc em đã làm để thể hiện việc giữ đúng lời hứa.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315091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nl-NL" sz="3000" b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000" b="1" u="sng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966"/>
            <a:ext cx="12192000" cy="67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622859" y="1888255"/>
            <a:ext cx="109462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54BAC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TẠM BIỆT CÁC BẠN NHỎ</a:t>
            </a:r>
            <a:endParaRPr sz="5400" b="1">
              <a:solidFill>
                <a:srgbClr val="54BAC6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5" name="Google Shape;595;p24"/>
          <p:cNvSpPr txBox="1"/>
          <p:nvPr/>
        </p:nvSpPr>
        <p:spPr>
          <a:xfrm>
            <a:off x="3451237" y="3314657"/>
            <a:ext cx="5445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卡/通/教/育/类/模/板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8752" y="2567621"/>
            <a:ext cx="5066215" cy="506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4857" y="200027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chemeClr val="accent2"/>
                </a:solidFill>
                <a:latin typeface="Times New Roman" pitchFamily="18" charset="0"/>
              </a:rPr>
              <a:t>TRƯỜNG TIỂU </a:t>
            </a:r>
            <a:r>
              <a:rPr lang="en-US" alt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HỌC</a:t>
            </a:r>
            <a:r>
              <a:rPr lang="en-US" altLang="en-US" sz="2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XUÂN</a:t>
            </a:r>
            <a:r>
              <a:rPr lang="en-US" altLang="en-US" sz="2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PHỔ</a:t>
            </a:r>
            <a:endParaRPr lang="en-US" altLang="en-US" sz="26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50695" y="6286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184031" y="1028700"/>
            <a:ext cx="9894277" cy="177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endParaRPr lang="en-US" sz="5400" b="1" u="sng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 eaLnBrk="1" hangingPunct="1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716723" y="5086350"/>
            <a:ext cx="5319915" cy="103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30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3000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3000" b="1" i="1" dirty="0" err="1">
                <a:solidFill>
                  <a:srgbClr val="0000CC"/>
                </a:solidFill>
                <a:latin typeface="Times New Roman" pitchFamily="18" charset="0"/>
              </a:rPr>
              <a:t>Bùi</a:t>
            </a:r>
            <a:r>
              <a:rPr lang="en-US" altLang="en-US" sz="30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30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0000CC"/>
                </a:solidFill>
                <a:latin typeface="Times New Roman" pitchFamily="18" charset="0"/>
              </a:rPr>
              <a:t>Thuý</a:t>
            </a:r>
            <a:r>
              <a:rPr lang="en-US" altLang="en-US" sz="30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0000CC"/>
                </a:solidFill>
                <a:latin typeface="Times New Roman" pitchFamily="18" charset="0"/>
              </a:rPr>
              <a:t>Hà</a:t>
            </a:r>
            <a:endParaRPr lang="en-US" altLang="en-US" sz="30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3000" b="1" i="1" dirty="0">
                <a:solidFill>
                  <a:srgbClr val="0000CC"/>
                </a:solidFill>
                <a:latin typeface="Times New Roman" pitchFamily="18" charset="0"/>
              </a:rPr>
              <a:t>:  3B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990" y="510421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775952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BC8098-61FA-4D81-A8C3-9169D672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8361C5-A86B-4EE8-AD24-E51BBB9EA148}"/>
              </a:ext>
            </a:extLst>
          </p:cNvPr>
          <p:cNvSpPr txBox="1"/>
          <p:nvPr/>
        </p:nvSpPr>
        <p:spPr>
          <a:xfrm>
            <a:off x="4660491" y="2505670"/>
            <a:ext cx="654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21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i hu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496"/>
            <a:ext cx="12159368" cy="66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018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51A4460-F73A-4798-B45A-64F729C458AF}"/>
              </a:ext>
            </a:extLst>
          </p:cNvPr>
          <p:cNvSpPr txBox="1"/>
          <p:nvPr/>
        </p:nvSpPr>
        <p:spPr>
          <a:xfrm>
            <a:off x="103239" y="609740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08C704A-EDBE-4093-A568-8D5C1292FAA4}"/>
              </a:ext>
            </a:extLst>
          </p:cNvPr>
          <p:cNvSpPr txBox="1"/>
          <p:nvPr/>
        </p:nvSpPr>
        <p:spPr>
          <a:xfrm>
            <a:off x="0" y="1379907"/>
            <a:ext cx="8920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CA628FBF-3888-4B40-BE26-973B9B7FE840}"/>
              </a:ext>
            </a:extLst>
          </p:cNvPr>
          <p:cNvSpPr/>
          <p:nvPr/>
        </p:nvSpPr>
        <p:spPr>
          <a:xfrm>
            <a:off x="8888302" y="513628"/>
            <a:ext cx="3082413" cy="1732558"/>
          </a:xfrm>
          <a:prstGeom prst="cloudCallout">
            <a:avLst>
              <a:gd name="adj1" fmla="val -93015"/>
              <a:gd name="adj2" fmla="val 1432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5FF6C18-7A88-47DE-AE1B-4475DBBE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5" y="2339439"/>
            <a:ext cx="10429509" cy="45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A9350A0-4756-495A-B46C-CB03F8BF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61"/>
            <a:ext cx="12192000" cy="633442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8D06239-0563-4DC1-8C50-22B9D1BAF506}"/>
              </a:ext>
            </a:extLst>
          </p:cNvPr>
          <p:cNvSpPr txBox="1"/>
          <p:nvPr/>
        </p:nvSpPr>
        <p:spPr>
          <a:xfrm>
            <a:off x="-2459" y="6297867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258BFB6-F892-4DF4-919C-01776B0D5237}"/>
              </a:ext>
            </a:extLst>
          </p:cNvPr>
          <p:cNvSpPr txBox="1"/>
          <p:nvPr/>
        </p:nvSpPr>
        <p:spPr>
          <a:xfrm>
            <a:off x="352782" y="6281557"/>
            <a:ext cx="12189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9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9EA7548-1061-4732-9709-B53C03805F14}"/>
              </a:ext>
            </a:extLst>
          </p:cNvPr>
          <p:cNvSpPr txBox="1"/>
          <p:nvPr/>
        </p:nvSpPr>
        <p:spPr>
          <a:xfrm>
            <a:off x="-2460" y="587796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BB72FEB-4469-4643-9557-76D1BB4F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39499"/>
            <a:ext cx="12192000" cy="584233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EBC2EB2-8E9D-4553-A632-B653736A9F4F}"/>
              </a:ext>
            </a:extLst>
          </p:cNvPr>
          <p:cNvSpPr txBox="1"/>
          <p:nvPr/>
        </p:nvSpPr>
        <p:spPr>
          <a:xfrm>
            <a:off x="11881" y="5896466"/>
            <a:ext cx="12194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thay.</a:t>
            </a:r>
          </a:p>
        </p:txBody>
      </p:sp>
    </p:spTree>
    <p:extLst>
      <p:ext uri="{BB962C8B-B14F-4D97-AF65-F5344CB8AC3E}">
        <p14:creationId xmlns:p14="http://schemas.microsoft.com/office/powerpoint/2010/main" val="7152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093E06-41B3-4025-B3CA-3F0BD5E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2700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196F089-BB3E-479A-9942-E1237D1BBF10}"/>
              </a:ext>
            </a:extLst>
          </p:cNvPr>
          <p:cNvSpPr txBox="1"/>
          <p:nvPr/>
        </p:nvSpPr>
        <p:spPr>
          <a:xfrm>
            <a:off x="-2458" y="5944331"/>
            <a:ext cx="121944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DE8A12E-2B62-4667-9B3E-66343BCE30F2}"/>
              </a:ext>
            </a:extLst>
          </p:cNvPr>
          <p:cNvSpPr txBox="1"/>
          <p:nvPr/>
        </p:nvSpPr>
        <p:spPr>
          <a:xfrm>
            <a:off x="0" y="591029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12577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312</TotalTime>
  <Words>536</Words>
  <Application>Microsoft Office PowerPoint</Application>
  <PresentationFormat>Widescreen</PresentationFormat>
  <Paragraphs>46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Euphemia</vt:lpstr>
      <vt:lpstr>Times New Roman</vt:lpstr>
      <vt:lpstr>Wingdings</vt:lpstr>
      <vt:lpstr>字魂70号-灵悦黑体</vt:lpstr>
      <vt:lpstr>Children Playing 16x9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Gia Bảo - THCS Lý Tự Trọng</dc:creator>
  <cp:lastModifiedBy>Admin</cp:lastModifiedBy>
  <cp:revision>104</cp:revision>
  <dcterms:created xsi:type="dcterms:W3CDTF">2022-06-05T13:43:08Z</dcterms:created>
  <dcterms:modified xsi:type="dcterms:W3CDTF">2024-12-03T02:17:03Z</dcterms:modified>
</cp:coreProperties>
</file>