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1" r:id="rId2"/>
    <p:sldId id="272" r:id="rId3"/>
    <p:sldId id="273" r:id="rId4"/>
    <p:sldId id="274" r:id="rId5"/>
    <p:sldId id="275" r:id="rId6"/>
    <p:sldId id="259" r:id="rId7"/>
    <p:sldId id="261" r:id="rId8"/>
    <p:sldId id="276" r:id="rId9"/>
    <p:sldId id="277" r:id="rId10"/>
    <p:sldId id="278" r:id="rId11"/>
    <p:sldId id="280" r:id="rId12"/>
    <p:sldId id="266" r:id="rId13"/>
    <p:sldId id="287" r:id="rId14"/>
    <p:sldId id="293" r:id="rId15"/>
    <p:sldId id="288" r:id="rId16"/>
    <p:sldId id="289" r:id="rId17"/>
    <p:sldId id="290" r:id="rId18"/>
    <p:sldId id="291" r:id="rId19"/>
    <p:sldId id="292" r:id="rId20"/>
    <p:sldId id="27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82B92-8F52-4C58-9D3E-D0F5FCFFB819}" type="datetimeFigureOut">
              <a:rPr lang="en-US" smtClean="0"/>
              <a:pPr/>
              <a:t>22/9/2024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C7F435-92DF-4E86-BD2A-CB75A544E6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91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Từ đây, GV dẫn dắt vào bài</a:t>
            </a:r>
          </a:p>
        </p:txBody>
      </p:sp>
    </p:spTree>
    <p:extLst>
      <p:ext uri="{BB962C8B-B14F-4D97-AF65-F5344CB8AC3E}">
        <p14:creationId xmlns:p14="http://schemas.microsoft.com/office/powerpoint/2010/main" val="1476229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20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577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r>
              <a:rPr lang="en-US" b="0"/>
              <a:t>GV cùng hs nhớ lại nhân vật đồng hành Hà và Nam qua từng năm học</a:t>
            </a:r>
            <a:br>
              <a:rPr lang="en-US" b="0"/>
            </a:br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b="0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948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r>
              <a:rPr lang="en-US" b="0"/>
              <a:t>GV cùng hs nhớ lại nhân vật đồng hành Hà và Nam qua từng năm học</a:t>
            </a:r>
            <a:br>
              <a:rPr lang="en-US" b="0"/>
            </a:br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b="0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948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Viết vào bảng con</a:t>
            </a:r>
          </a:p>
        </p:txBody>
      </p:sp>
    </p:spTree>
    <p:extLst>
      <p:ext uri="{BB962C8B-B14F-4D97-AF65-F5344CB8AC3E}">
        <p14:creationId xmlns:p14="http://schemas.microsoft.com/office/powerpoint/2010/main" val="59895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6" name="Google Shape;8146;g99bc3d0d5b_0_54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47" name="Google Shape;8147;g99bc3d0d5b_0_54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2465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DDC2B-84F9-49EC-8469-3DF7D294215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236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/>
              <a:t>GV cùng hs nhớ lại nhân vật đồng hành Hà và Nam qua từng năm học</a:t>
            </a:r>
            <a:br>
              <a:rPr lang="en-US" b="0"/>
            </a:br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b="0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7380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/>
              <a:t>GV cùng hs nhớ lại nhân vật đồng hành Hà và Nam qua từng năm học</a:t>
            </a:r>
            <a:br>
              <a:rPr lang="en-US" b="0"/>
            </a:br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b="0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6758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2" name="Google Shape;7952;g99bc3d0d5b_0_36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53" name="Google Shape;7953;g99bc3d0d5b_0_36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HS TỰ PHÁT BIỂU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  <a:p>
            <a:r>
              <a:rPr lang="en-US" b="0"/>
              <a:t>GV cùng hs nhớ lại nhân vật đồng hành Hà và Nam qua từng năm học</a:t>
            </a:r>
            <a:br>
              <a:rPr lang="en-US" b="0"/>
            </a:br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b="0"/>
          </a:p>
          <a:p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1358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58D27-CBD8-45E5-9737-800A0C9F9F5F}" type="datetimeFigureOut">
              <a:rPr lang="en-US" smtClean="0"/>
              <a:pPr/>
              <a:t>22/9/2024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9E5E-848E-4C21-A18F-CE71970010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717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58D27-CBD8-45E5-9737-800A0C9F9F5F}" type="datetimeFigureOut">
              <a:rPr lang="en-US" smtClean="0"/>
              <a:pPr/>
              <a:t>22/9/2024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9E5E-848E-4C21-A18F-CE71970010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456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58D27-CBD8-45E5-9737-800A0C9F9F5F}" type="datetimeFigureOut">
              <a:rPr lang="en-US" smtClean="0"/>
              <a:pPr/>
              <a:t>22/9/2024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9E5E-848E-4C21-A18F-CE71970010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232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" name="Google Shape;1894;p24"/>
          <p:cNvSpPr/>
          <p:nvPr/>
        </p:nvSpPr>
        <p:spPr>
          <a:xfrm flipH="1">
            <a:off x="3042202" y="-1322057"/>
            <a:ext cx="9149801" cy="12634063"/>
          </a:xfrm>
          <a:custGeom>
            <a:avLst/>
            <a:gdLst/>
            <a:ahLst/>
            <a:cxnLst/>
            <a:rect l="l" t="t" r="r" b="b"/>
            <a:pathLst>
              <a:path w="125782" h="173680" extrusionOk="0">
                <a:moveTo>
                  <a:pt x="67447" y="1"/>
                </a:moveTo>
                <a:cubicBezTo>
                  <a:pt x="65272" y="8718"/>
                  <a:pt x="63542" y="25640"/>
                  <a:pt x="63542" y="25640"/>
                </a:cubicBezTo>
                <a:cubicBezTo>
                  <a:pt x="63542" y="25640"/>
                  <a:pt x="33026" y="18798"/>
                  <a:pt x="23085" y="18798"/>
                </a:cubicBezTo>
                <a:cubicBezTo>
                  <a:pt x="21838" y="18798"/>
                  <a:pt x="20914" y="18906"/>
                  <a:pt x="20416" y="19149"/>
                </a:cubicBezTo>
                <a:cubicBezTo>
                  <a:pt x="17641" y="20485"/>
                  <a:pt x="7416" y="67773"/>
                  <a:pt x="1" y="103739"/>
                </a:cubicBezTo>
                <a:lnTo>
                  <a:pt x="1" y="149931"/>
                </a:lnTo>
                <a:cubicBezTo>
                  <a:pt x="22585" y="156339"/>
                  <a:pt x="88240" y="173680"/>
                  <a:pt x="95781" y="173680"/>
                </a:cubicBezTo>
                <a:cubicBezTo>
                  <a:pt x="96000" y="173680"/>
                  <a:pt x="96170" y="173665"/>
                  <a:pt x="96289" y="173635"/>
                </a:cubicBezTo>
                <a:cubicBezTo>
                  <a:pt x="101307" y="172351"/>
                  <a:pt x="125781" y="47854"/>
                  <a:pt x="124976" y="43932"/>
                </a:cubicBezTo>
                <a:cubicBezTo>
                  <a:pt x="124154" y="40027"/>
                  <a:pt x="84214" y="31532"/>
                  <a:pt x="83443" y="30607"/>
                </a:cubicBezTo>
                <a:cubicBezTo>
                  <a:pt x="82673" y="29682"/>
                  <a:pt x="92863" y="5122"/>
                  <a:pt x="92469" y="1559"/>
                </a:cubicBezTo>
                <a:cubicBezTo>
                  <a:pt x="92401" y="1045"/>
                  <a:pt x="91938" y="514"/>
                  <a:pt x="9118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895" name="Google Shape;1895;p24"/>
          <p:cNvGrpSpPr/>
          <p:nvPr/>
        </p:nvGrpSpPr>
        <p:grpSpPr>
          <a:xfrm>
            <a:off x="10445523" y="-134561"/>
            <a:ext cx="2251881" cy="7364293"/>
            <a:chOff x="7834142" y="-177121"/>
            <a:chExt cx="1688911" cy="5523220"/>
          </a:xfrm>
        </p:grpSpPr>
        <p:grpSp>
          <p:nvGrpSpPr>
            <p:cNvPr id="1896" name="Google Shape;1896;p24"/>
            <p:cNvGrpSpPr/>
            <p:nvPr/>
          </p:nvGrpSpPr>
          <p:grpSpPr>
            <a:xfrm>
              <a:off x="8614193" y="1487314"/>
              <a:ext cx="874783" cy="797192"/>
              <a:chOff x="3080800" y="238100"/>
              <a:chExt cx="714225" cy="650875"/>
            </a:xfrm>
          </p:grpSpPr>
          <p:sp>
            <p:nvSpPr>
              <p:cNvPr id="1897" name="Google Shape;1897;p24"/>
              <p:cNvSpPr/>
              <p:nvPr/>
            </p:nvSpPr>
            <p:spPr>
              <a:xfrm>
                <a:off x="3511975" y="238100"/>
                <a:ext cx="283050" cy="304050"/>
              </a:xfrm>
              <a:custGeom>
                <a:avLst/>
                <a:gdLst/>
                <a:ahLst/>
                <a:cxnLst/>
                <a:rect l="l" t="t" r="r" b="b"/>
                <a:pathLst>
                  <a:path w="11322" h="12162" extrusionOk="0">
                    <a:moveTo>
                      <a:pt x="4640" y="1"/>
                    </a:moveTo>
                    <a:cubicBezTo>
                      <a:pt x="4124" y="1"/>
                      <a:pt x="2039" y="8479"/>
                      <a:pt x="1919" y="9010"/>
                    </a:cubicBezTo>
                    <a:cubicBezTo>
                      <a:pt x="1914" y="9030"/>
                      <a:pt x="1911" y="9040"/>
                      <a:pt x="1909" y="9040"/>
                    </a:cubicBezTo>
                    <a:lnTo>
                      <a:pt x="1909" y="9040"/>
                    </a:lnTo>
                    <a:cubicBezTo>
                      <a:pt x="1874" y="9040"/>
                      <a:pt x="3049" y="2418"/>
                      <a:pt x="3032" y="2039"/>
                    </a:cubicBezTo>
                    <a:cubicBezTo>
                      <a:pt x="3025" y="1878"/>
                      <a:pt x="2848" y="1807"/>
                      <a:pt x="2634" y="1807"/>
                    </a:cubicBezTo>
                    <a:cubicBezTo>
                      <a:pt x="2301" y="1807"/>
                      <a:pt x="1878" y="1980"/>
                      <a:pt x="1867" y="2262"/>
                    </a:cubicBezTo>
                    <a:cubicBezTo>
                      <a:pt x="1833" y="2724"/>
                      <a:pt x="1062" y="8153"/>
                      <a:pt x="1165" y="8410"/>
                    </a:cubicBezTo>
                    <a:cubicBezTo>
                      <a:pt x="1247" y="8630"/>
                      <a:pt x="453" y="8652"/>
                      <a:pt x="132" y="8652"/>
                    </a:cubicBezTo>
                    <a:cubicBezTo>
                      <a:pt x="51" y="8652"/>
                      <a:pt x="1" y="8650"/>
                      <a:pt x="1" y="8650"/>
                    </a:cubicBezTo>
                    <a:lnTo>
                      <a:pt x="1" y="8650"/>
                    </a:lnTo>
                    <a:lnTo>
                      <a:pt x="2227" y="12161"/>
                    </a:lnTo>
                    <a:lnTo>
                      <a:pt x="2655" y="11391"/>
                    </a:lnTo>
                    <a:cubicBezTo>
                      <a:pt x="2655" y="11391"/>
                      <a:pt x="5515" y="11559"/>
                      <a:pt x="6899" y="11559"/>
                    </a:cubicBezTo>
                    <a:cubicBezTo>
                      <a:pt x="7221" y="11559"/>
                      <a:pt x="7464" y="11550"/>
                      <a:pt x="7571" y="11528"/>
                    </a:cubicBezTo>
                    <a:cubicBezTo>
                      <a:pt x="8119" y="11425"/>
                      <a:pt x="7536" y="10500"/>
                      <a:pt x="7399" y="10072"/>
                    </a:cubicBezTo>
                    <a:cubicBezTo>
                      <a:pt x="7363" y="9957"/>
                      <a:pt x="7103" y="9917"/>
                      <a:pt x="6733" y="9917"/>
                    </a:cubicBezTo>
                    <a:cubicBezTo>
                      <a:pt x="5919" y="9917"/>
                      <a:pt x="4573" y="10109"/>
                      <a:pt x="3896" y="10109"/>
                    </a:cubicBezTo>
                    <a:cubicBezTo>
                      <a:pt x="3737" y="10109"/>
                      <a:pt x="3615" y="10098"/>
                      <a:pt x="3546" y="10072"/>
                    </a:cubicBezTo>
                    <a:cubicBezTo>
                      <a:pt x="3049" y="9883"/>
                      <a:pt x="11322" y="8445"/>
                      <a:pt x="11322" y="8445"/>
                    </a:cubicBezTo>
                    <a:cubicBezTo>
                      <a:pt x="11322" y="8445"/>
                      <a:pt x="10859" y="6955"/>
                      <a:pt x="10688" y="6681"/>
                    </a:cubicBezTo>
                    <a:cubicBezTo>
                      <a:pt x="10680" y="6668"/>
                      <a:pt x="10660" y="6662"/>
                      <a:pt x="10628" y="6662"/>
                    </a:cubicBezTo>
                    <a:cubicBezTo>
                      <a:pt x="10001" y="6662"/>
                      <a:pt x="4866" y="8952"/>
                      <a:pt x="3546" y="9164"/>
                    </a:cubicBezTo>
                    <a:cubicBezTo>
                      <a:pt x="3492" y="9172"/>
                      <a:pt x="3448" y="9176"/>
                      <a:pt x="3412" y="9176"/>
                    </a:cubicBezTo>
                    <a:cubicBezTo>
                      <a:pt x="2530" y="9176"/>
                      <a:pt x="7057" y="6818"/>
                      <a:pt x="7057" y="6818"/>
                    </a:cubicBezTo>
                    <a:cubicBezTo>
                      <a:pt x="7057" y="6818"/>
                      <a:pt x="6612" y="6047"/>
                      <a:pt x="6149" y="5739"/>
                    </a:cubicBezTo>
                    <a:cubicBezTo>
                      <a:pt x="6127" y="5723"/>
                      <a:pt x="6100" y="5716"/>
                      <a:pt x="6068" y="5716"/>
                    </a:cubicBezTo>
                    <a:cubicBezTo>
                      <a:pt x="5439" y="5716"/>
                      <a:pt x="3029" y="8645"/>
                      <a:pt x="2638" y="8873"/>
                    </a:cubicBezTo>
                    <a:cubicBezTo>
                      <a:pt x="2632" y="8877"/>
                      <a:pt x="2626" y="8879"/>
                      <a:pt x="2622" y="8879"/>
                    </a:cubicBezTo>
                    <a:cubicBezTo>
                      <a:pt x="2359" y="8879"/>
                      <a:pt x="6459" y="1074"/>
                      <a:pt x="6543" y="669"/>
                    </a:cubicBezTo>
                    <a:cubicBezTo>
                      <a:pt x="6629" y="241"/>
                      <a:pt x="5156" y="18"/>
                      <a:pt x="4642" y="1"/>
                    </a:cubicBezTo>
                    <a:cubicBezTo>
                      <a:pt x="4642" y="1"/>
                      <a:pt x="4641" y="1"/>
                      <a:pt x="46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98" name="Google Shape;1898;p24"/>
              <p:cNvSpPr/>
              <p:nvPr/>
            </p:nvSpPr>
            <p:spPr>
              <a:xfrm>
                <a:off x="3080800" y="385425"/>
                <a:ext cx="544675" cy="503125"/>
              </a:xfrm>
              <a:custGeom>
                <a:avLst/>
                <a:gdLst/>
                <a:ahLst/>
                <a:cxnLst/>
                <a:rect l="l" t="t" r="r" b="b"/>
                <a:pathLst>
                  <a:path w="21787" h="20125" extrusionOk="0">
                    <a:moveTo>
                      <a:pt x="9691" y="0"/>
                    </a:moveTo>
                    <a:cubicBezTo>
                      <a:pt x="9506" y="0"/>
                      <a:pt x="9335" y="11"/>
                      <a:pt x="9181" y="34"/>
                    </a:cubicBezTo>
                    <a:cubicBezTo>
                      <a:pt x="6869" y="377"/>
                      <a:pt x="3203" y="2363"/>
                      <a:pt x="2416" y="5669"/>
                    </a:cubicBezTo>
                    <a:cubicBezTo>
                      <a:pt x="1628" y="8974"/>
                      <a:pt x="4111" y="12246"/>
                      <a:pt x="4111" y="12246"/>
                    </a:cubicBezTo>
                    <a:cubicBezTo>
                      <a:pt x="4111" y="12246"/>
                      <a:pt x="3049" y="13873"/>
                      <a:pt x="2929" y="14661"/>
                    </a:cubicBezTo>
                    <a:cubicBezTo>
                      <a:pt x="2810" y="15448"/>
                      <a:pt x="3495" y="16579"/>
                      <a:pt x="3717" y="17418"/>
                    </a:cubicBezTo>
                    <a:cubicBezTo>
                      <a:pt x="3940" y="18274"/>
                      <a:pt x="2364" y="17812"/>
                      <a:pt x="1182" y="18154"/>
                    </a:cubicBezTo>
                    <a:cubicBezTo>
                      <a:pt x="1" y="18497"/>
                      <a:pt x="1080" y="20124"/>
                      <a:pt x="1080" y="20124"/>
                    </a:cubicBezTo>
                    <a:cubicBezTo>
                      <a:pt x="1080" y="20124"/>
                      <a:pt x="1011" y="19233"/>
                      <a:pt x="1182" y="18840"/>
                    </a:cubicBezTo>
                    <a:cubicBezTo>
                      <a:pt x="1354" y="18446"/>
                      <a:pt x="4282" y="18788"/>
                      <a:pt x="5173" y="18343"/>
                    </a:cubicBezTo>
                    <a:cubicBezTo>
                      <a:pt x="6081" y="17880"/>
                      <a:pt x="4848" y="16202"/>
                      <a:pt x="4728" y="15808"/>
                    </a:cubicBezTo>
                    <a:cubicBezTo>
                      <a:pt x="4625" y="15414"/>
                      <a:pt x="5344" y="14112"/>
                      <a:pt x="6132" y="13770"/>
                    </a:cubicBezTo>
                    <a:cubicBezTo>
                      <a:pt x="6157" y="13760"/>
                      <a:pt x="6189" y="13755"/>
                      <a:pt x="6227" y="13755"/>
                    </a:cubicBezTo>
                    <a:cubicBezTo>
                      <a:pt x="7211" y="13755"/>
                      <a:pt x="12562" y="16985"/>
                      <a:pt x="16276" y="16985"/>
                    </a:cubicBezTo>
                    <a:cubicBezTo>
                      <a:pt x="17033" y="16985"/>
                      <a:pt x="17722" y="16850"/>
                      <a:pt x="18292" y="16527"/>
                    </a:cubicBezTo>
                    <a:cubicBezTo>
                      <a:pt x="21786" y="14558"/>
                      <a:pt x="20827" y="6405"/>
                      <a:pt x="19149" y="4213"/>
                    </a:cubicBezTo>
                    <a:cubicBezTo>
                      <a:pt x="17566" y="2151"/>
                      <a:pt x="12271" y="0"/>
                      <a:pt x="96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99" name="Google Shape;1899;p24"/>
              <p:cNvSpPr/>
              <p:nvPr/>
            </p:nvSpPr>
            <p:spPr>
              <a:xfrm>
                <a:off x="3080800" y="470550"/>
                <a:ext cx="517700" cy="418425"/>
              </a:xfrm>
              <a:custGeom>
                <a:avLst/>
                <a:gdLst/>
                <a:ahLst/>
                <a:cxnLst/>
                <a:rect l="l" t="t" r="r" b="b"/>
                <a:pathLst>
                  <a:path w="20708" h="16737" extrusionOk="0">
                    <a:moveTo>
                      <a:pt x="5355" y="1"/>
                    </a:moveTo>
                    <a:cubicBezTo>
                      <a:pt x="4630" y="1"/>
                      <a:pt x="6475" y="7111"/>
                      <a:pt x="6475" y="7111"/>
                    </a:cubicBezTo>
                    <a:cubicBezTo>
                      <a:pt x="4351" y="4970"/>
                      <a:pt x="3358" y="2760"/>
                      <a:pt x="2929" y="911"/>
                    </a:cubicBezTo>
                    <a:cubicBezTo>
                      <a:pt x="2707" y="1339"/>
                      <a:pt x="2535" y="1801"/>
                      <a:pt x="2416" y="2264"/>
                    </a:cubicBezTo>
                    <a:cubicBezTo>
                      <a:pt x="1628" y="5586"/>
                      <a:pt x="4111" y="8858"/>
                      <a:pt x="4111" y="8858"/>
                    </a:cubicBezTo>
                    <a:cubicBezTo>
                      <a:pt x="4111" y="8858"/>
                      <a:pt x="3049" y="10485"/>
                      <a:pt x="2929" y="11273"/>
                    </a:cubicBezTo>
                    <a:cubicBezTo>
                      <a:pt x="2810" y="12060"/>
                      <a:pt x="3495" y="13191"/>
                      <a:pt x="3717" y="14030"/>
                    </a:cubicBezTo>
                    <a:cubicBezTo>
                      <a:pt x="3940" y="14869"/>
                      <a:pt x="2364" y="14424"/>
                      <a:pt x="1182" y="14767"/>
                    </a:cubicBezTo>
                    <a:cubicBezTo>
                      <a:pt x="1" y="15109"/>
                      <a:pt x="1063" y="16736"/>
                      <a:pt x="1063" y="16736"/>
                    </a:cubicBezTo>
                    <a:cubicBezTo>
                      <a:pt x="1063" y="16736"/>
                      <a:pt x="1011" y="15828"/>
                      <a:pt x="1182" y="15452"/>
                    </a:cubicBezTo>
                    <a:cubicBezTo>
                      <a:pt x="1354" y="15058"/>
                      <a:pt x="4282" y="15383"/>
                      <a:pt x="5173" y="14938"/>
                    </a:cubicBezTo>
                    <a:cubicBezTo>
                      <a:pt x="6081" y="14493"/>
                      <a:pt x="4848" y="12797"/>
                      <a:pt x="4728" y="12403"/>
                    </a:cubicBezTo>
                    <a:cubicBezTo>
                      <a:pt x="4608" y="12009"/>
                      <a:pt x="5344" y="10725"/>
                      <a:pt x="6132" y="10382"/>
                    </a:cubicBezTo>
                    <a:cubicBezTo>
                      <a:pt x="6158" y="10371"/>
                      <a:pt x="6192" y="10365"/>
                      <a:pt x="6233" y="10365"/>
                    </a:cubicBezTo>
                    <a:cubicBezTo>
                      <a:pt x="7232" y="10365"/>
                      <a:pt x="12569" y="13580"/>
                      <a:pt x="16276" y="13580"/>
                    </a:cubicBezTo>
                    <a:cubicBezTo>
                      <a:pt x="17033" y="13580"/>
                      <a:pt x="17722" y="13445"/>
                      <a:pt x="18292" y="13122"/>
                    </a:cubicBezTo>
                    <a:cubicBezTo>
                      <a:pt x="20091" y="12112"/>
                      <a:pt x="20707" y="9457"/>
                      <a:pt x="20656" y="6837"/>
                    </a:cubicBezTo>
                    <a:lnTo>
                      <a:pt x="20656" y="6837"/>
                    </a:lnTo>
                    <a:cubicBezTo>
                      <a:pt x="20258" y="6877"/>
                      <a:pt x="19859" y="6894"/>
                      <a:pt x="19464" y="6894"/>
                    </a:cubicBezTo>
                    <a:cubicBezTo>
                      <a:pt x="16627" y="6894"/>
                      <a:pt x="13981" y="5991"/>
                      <a:pt x="13274" y="5946"/>
                    </a:cubicBezTo>
                    <a:cubicBezTo>
                      <a:pt x="13265" y="5945"/>
                      <a:pt x="13257" y="5945"/>
                      <a:pt x="13249" y="5945"/>
                    </a:cubicBezTo>
                    <a:cubicBezTo>
                      <a:pt x="12256" y="5945"/>
                      <a:pt x="17111" y="11187"/>
                      <a:pt x="17111" y="11187"/>
                    </a:cubicBezTo>
                    <a:cubicBezTo>
                      <a:pt x="10140" y="9628"/>
                      <a:pt x="6149" y="157"/>
                      <a:pt x="5379" y="3"/>
                    </a:cubicBezTo>
                    <a:cubicBezTo>
                      <a:pt x="5370" y="1"/>
                      <a:pt x="5362" y="1"/>
                      <a:pt x="535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1900" name="Google Shape;1900;p24"/>
            <p:cNvGrpSpPr/>
            <p:nvPr/>
          </p:nvGrpSpPr>
          <p:grpSpPr>
            <a:xfrm flipH="1">
              <a:off x="8729566" y="3102193"/>
              <a:ext cx="793487" cy="500055"/>
              <a:chOff x="4878725" y="3290775"/>
              <a:chExt cx="647850" cy="408275"/>
            </a:xfrm>
          </p:grpSpPr>
          <p:sp>
            <p:nvSpPr>
              <p:cNvPr id="1901" name="Google Shape;1901;p24"/>
              <p:cNvSpPr/>
              <p:nvPr/>
            </p:nvSpPr>
            <p:spPr>
              <a:xfrm>
                <a:off x="4878725" y="3290775"/>
                <a:ext cx="647850" cy="408275"/>
              </a:xfrm>
              <a:custGeom>
                <a:avLst/>
                <a:gdLst/>
                <a:ahLst/>
                <a:cxnLst/>
                <a:rect l="l" t="t" r="r" b="b"/>
                <a:pathLst>
                  <a:path w="25914" h="16331" extrusionOk="0">
                    <a:moveTo>
                      <a:pt x="18653" y="1"/>
                    </a:moveTo>
                    <a:cubicBezTo>
                      <a:pt x="17041" y="1"/>
                      <a:pt x="15397" y="546"/>
                      <a:pt x="14130" y="747"/>
                    </a:cubicBezTo>
                    <a:cubicBezTo>
                      <a:pt x="13977" y="771"/>
                      <a:pt x="13821" y="782"/>
                      <a:pt x="13660" y="782"/>
                    </a:cubicBezTo>
                    <a:cubicBezTo>
                      <a:pt x="12348" y="782"/>
                      <a:pt x="10766" y="62"/>
                      <a:pt x="8886" y="62"/>
                    </a:cubicBezTo>
                    <a:cubicBezTo>
                      <a:pt x="7898" y="62"/>
                      <a:pt x="6827" y="260"/>
                      <a:pt x="5669" y="867"/>
                    </a:cubicBezTo>
                    <a:cubicBezTo>
                      <a:pt x="2038" y="2768"/>
                      <a:pt x="0" y="7580"/>
                      <a:pt x="4847" y="12890"/>
                    </a:cubicBezTo>
                    <a:cubicBezTo>
                      <a:pt x="6989" y="15252"/>
                      <a:pt x="9448" y="16331"/>
                      <a:pt x="11948" y="16331"/>
                    </a:cubicBezTo>
                    <a:cubicBezTo>
                      <a:pt x="15086" y="16331"/>
                      <a:pt x="18289" y="14632"/>
                      <a:pt x="21015" y="11639"/>
                    </a:cubicBezTo>
                    <a:cubicBezTo>
                      <a:pt x="25913" y="6262"/>
                      <a:pt x="23841" y="2511"/>
                      <a:pt x="21529" y="849"/>
                    </a:cubicBezTo>
                    <a:cubicBezTo>
                      <a:pt x="20648" y="212"/>
                      <a:pt x="19657" y="1"/>
                      <a:pt x="186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02" name="Google Shape;1902;p24"/>
              <p:cNvSpPr/>
              <p:nvPr/>
            </p:nvSpPr>
            <p:spPr>
              <a:xfrm>
                <a:off x="4891975" y="3330400"/>
                <a:ext cx="596475" cy="368650"/>
              </a:xfrm>
              <a:custGeom>
                <a:avLst/>
                <a:gdLst/>
                <a:ahLst/>
                <a:cxnLst/>
                <a:rect l="l" t="t" r="r" b="b"/>
                <a:pathLst>
                  <a:path w="23859" h="14746" extrusionOk="0">
                    <a:moveTo>
                      <a:pt x="4009" y="1"/>
                    </a:moveTo>
                    <a:lnTo>
                      <a:pt x="4009" y="1"/>
                    </a:lnTo>
                    <a:cubicBezTo>
                      <a:pt x="1148" y="2245"/>
                      <a:pt x="1" y="6578"/>
                      <a:pt x="4317" y="11305"/>
                    </a:cubicBezTo>
                    <a:cubicBezTo>
                      <a:pt x="6459" y="13667"/>
                      <a:pt x="8918" y="14746"/>
                      <a:pt x="11418" y="14746"/>
                    </a:cubicBezTo>
                    <a:cubicBezTo>
                      <a:pt x="14556" y="14746"/>
                      <a:pt x="17759" y="13047"/>
                      <a:pt x="20485" y="10054"/>
                    </a:cubicBezTo>
                    <a:cubicBezTo>
                      <a:pt x="23465" y="6783"/>
                      <a:pt x="23859" y="4111"/>
                      <a:pt x="23191" y="2142"/>
                    </a:cubicBezTo>
                    <a:lnTo>
                      <a:pt x="23191" y="2142"/>
                    </a:lnTo>
                    <a:cubicBezTo>
                      <a:pt x="21314" y="6983"/>
                      <a:pt x="14769" y="10676"/>
                      <a:pt x="9614" y="10676"/>
                    </a:cubicBezTo>
                    <a:cubicBezTo>
                      <a:pt x="7621" y="10676"/>
                      <a:pt x="5836" y="10124"/>
                      <a:pt x="4608" y="8873"/>
                    </a:cubicBezTo>
                    <a:cubicBezTo>
                      <a:pt x="1286" y="5482"/>
                      <a:pt x="2690" y="1970"/>
                      <a:pt x="400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03" name="Google Shape;1903;p24"/>
              <p:cNvSpPr/>
              <p:nvPr/>
            </p:nvSpPr>
            <p:spPr>
              <a:xfrm>
                <a:off x="5360400" y="3525925"/>
                <a:ext cx="56125" cy="53700"/>
              </a:xfrm>
              <a:custGeom>
                <a:avLst/>
                <a:gdLst/>
                <a:ahLst/>
                <a:cxnLst/>
                <a:rect l="l" t="t" r="r" b="b"/>
                <a:pathLst>
                  <a:path w="2245" h="2148" extrusionOk="0">
                    <a:moveTo>
                      <a:pt x="1658" y="1"/>
                    </a:moveTo>
                    <a:cubicBezTo>
                      <a:pt x="1445" y="1"/>
                      <a:pt x="1366" y="436"/>
                      <a:pt x="1097" y="692"/>
                    </a:cubicBezTo>
                    <a:cubicBezTo>
                      <a:pt x="737" y="1017"/>
                      <a:pt x="498" y="846"/>
                      <a:pt x="258" y="1377"/>
                    </a:cubicBezTo>
                    <a:cubicBezTo>
                      <a:pt x="1" y="1908"/>
                      <a:pt x="566" y="2148"/>
                      <a:pt x="566" y="2148"/>
                    </a:cubicBezTo>
                    <a:cubicBezTo>
                      <a:pt x="1457" y="2148"/>
                      <a:pt x="1114" y="1326"/>
                      <a:pt x="1508" y="1103"/>
                    </a:cubicBezTo>
                    <a:cubicBezTo>
                      <a:pt x="1885" y="880"/>
                      <a:pt x="2245" y="469"/>
                      <a:pt x="1868" y="110"/>
                    </a:cubicBezTo>
                    <a:cubicBezTo>
                      <a:pt x="1784" y="33"/>
                      <a:pt x="1716" y="1"/>
                      <a:pt x="16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04" name="Google Shape;1904;p24"/>
              <p:cNvSpPr/>
              <p:nvPr/>
            </p:nvSpPr>
            <p:spPr>
              <a:xfrm>
                <a:off x="4941750" y="3507325"/>
                <a:ext cx="37600" cy="28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145" extrusionOk="0">
                    <a:moveTo>
                      <a:pt x="362" y="1"/>
                    </a:moveTo>
                    <a:cubicBezTo>
                      <a:pt x="0" y="1"/>
                      <a:pt x="596" y="597"/>
                      <a:pt x="596" y="597"/>
                    </a:cubicBezTo>
                    <a:cubicBezTo>
                      <a:pt x="596" y="665"/>
                      <a:pt x="613" y="717"/>
                      <a:pt x="630" y="785"/>
                    </a:cubicBezTo>
                    <a:cubicBezTo>
                      <a:pt x="648" y="991"/>
                      <a:pt x="836" y="1145"/>
                      <a:pt x="1059" y="1145"/>
                    </a:cubicBezTo>
                    <a:cubicBezTo>
                      <a:pt x="1504" y="1145"/>
                      <a:pt x="1059" y="117"/>
                      <a:pt x="476" y="15"/>
                    </a:cubicBezTo>
                    <a:cubicBezTo>
                      <a:pt x="430" y="5"/>
                      <a:pt x="393" y="1"/>
                      <a:pt x="3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05" name="Google Shape;1905;p24"/>
              <p:cNvSpPr/>
              <p:nvPr/>
            </p:nvSpPr>
            <p:spPr>
              <a:xfrm>
                <a:off x="5146725" y="3681050"/>
                <a:ext cx="39500" cy="14650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586" extrusionOk="0">
                    <a:moveTo>
                      <a:pt x="715" y="1"/>
                    </a:moveTo>
                    <a:cubicBezTo>
                      <a:pt x="348" y="1"/>
                      <a:pt x="0" y="86"/>
                      <a:pt x="104" y="310"/>
                    </a:cubicBezTo>
                    <a:cubicBezTo>
                      <a:pt x="194" y="511"/>
                      <a:pt x="373" y="586"/>
                      <a:pt x="575" y="586"/>
                    </a:cubicBezTo>
                    <a:cubicBezTo>
                      <a:pt x="874" y="586"/>
                      <a:pt x="1222" y="422"/>
                      <a:pt x="1406" y="259"/>
                    </a:cubicBezTo>
                    <a:cubicBezTo>
                      <a:pt x="1580" y="113"/>
                      <a:pt x="1134" y="1"/>
                      <a:pt x="7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06" name="Google Shape;1906;p24"/>
              <p:cNvSpPr/>
              <p:nvPr/>
            </p:nvSpPr>
            <p:spPr>
              <a:xfrm>
                <a:off x="5395950" y="3367650"/>
                <a:ext cx="55250" cy="75825"/>
              </a:xfrm>
              <a:custGeom>
                <a:avLst/>
                <a:gdLst/>
                <a:ahLst/>
                <a:cxnLst/>
                <a:rect l="l" t="t" r="r" b="b"/>
                <a:pathLst>
                  <a:path w="2210" h="3033" fill="none" extrusionOk="0">
                    <a:moveTo>
                      <a:pt x="703" y="2039"/>
                    </a:moveTo>
                    <a:cubicBezTo>
                      <a:pt x="703" y="2039"/>
                      <a:pt x="771" y="2125"/>
                      <a:pt x="1062" y="1525"/>
                    </a:cubicBezTo>
                    <a:cubicBezTo>
                      <a:pt x="1371" y="926"/>
                      <a:pt x="1576" y="1"/>
                      <a:pt x="1884" y="446"/>
                    </a:cubicBezTo>
                    <a:cubicBezTo>
                      <a:pt x="2210" y="909"/>
                      <a:pt x="1559" y="1474"/>
                      <a:pt x="1336" y="1799"/>
                    </a:cubicBezTo>
                    <a:cubicBezTo>
                      <a:pt x="1114" y="2142"/>
                      <a:pt x="908" y="3032"/>
                      <a:pt x="446" y="2656"/>
                    </a:cubicBezTo>
                    <a:cubicBezTo>
                      <a:pt x="0" y="2296"/>
                      <a:pt x="703" y="2039"/>
                      <a:pt x="703" y="2039"/>
                    </a:cubicBezTo>
                    <a:close/>
                  </a:path>
                </a:pathLst>
              </a:custGeom>
              <a:solidFill>
                <a:schemeClr val="dk1"/>
              </a:solidFill>
              <a:ln w="2575" cap="flat" cmpd="sng">
                <a:solidFill>
                  <a:srgbClr val="3B2938"/>
                </a:solidFill>
                <a:prstDash val="solid"/>
                <a:miter lim="171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07" name="Google Shape;1907;p24"/>
              <p:cNvSpPr/>
              <p:nvPr/>
            </p:nvSpPr>
            <p:spPr>
              <a:xfrm>
                <a:off x="4963075" y="3297750"/>
                <a:ext cx="169125" cy="96975"/>
              </a:xfrm>
              <a:custGeom>
                <a:avLst/>
                <a:gdLst/>
                <a:ahLst/>
                <a:cxnLst/>
                <a:rect l="l" t="t" r="r" b="b"/>
                <a:pathLst>
                  <a:path w="6765" h="3879" extrusionOk="0">
                    <a:moveTo>
                      <a:pt x="6207" y="0"/>
                    </a:moveTo>
                    <a:cubicBezTo>
                      <a:pt x="6182" y="0"/>
                      <a:pt x="6157" y="2"/>
                      <a:pt x="6132" y="5"/>
                    </a:cubicBezTo>
                    <a:cubicBezTo>
                      <a:pt x="5764" y="20"/>
                      <a:pt x="5435" y="324"/>
                      <a:pt x="5068" y="324"/>
                    </a:cubicBezTo>
                    <a:cubicBezTo>
                      <a:pt x="5007" y="324"/>
                      <a:pt x="4945" y="316"/>
                      <a:pt x="4881" y="296"/>
                    </a:cubicBezTo>
                    <a:cubicBezTo>
                      <a:pt x="4727" y="228"/>
                      <a:pt x="4556" y="194"/>
                      <a:pt x="4385" y="176"/>
                    </a:cubicBezTo>
                    <a:cubicBezTo>
                      <a:pt x="4179" y="194"/>
                      <a:pt x="3974" y="262"/>
                      <a:pt x="3768" y="296"/>
                    </a:cubicBezTo>
                    <a:cubicBezTo>
                      <a:pt x="3340" y="331"/>
                      <a:pt x="2912" y="314"/>
                      <a:pt x="2501" y="451"/>
                    </a:cubicBezTo>
                    <a:cubicBezTo>
                      <a:pt x="1816" y="690"/>
                      <a:pt x="1541" y="1461"/>
                      <a:pt x="1130" y="2009"/>
                    </a:cubicBezTo>
                    <a:cubicBezTo>
                      <a:pt x="737" y="2540"/>
                      <a:pt x="0" y="3020"/>
                      <a:pt x="69" y="3807"/>
                    </a:cubicBezTo>
                    <a:cubicBezTo>
                      <a:pt x="69" y="3852"/>
                      <a:pt x="106" y="3878"/>
                      <a:pt x="142" y="3878"/>
                    </a:cubicBezTo>
                    <a:cubicBezTo>
                      <a:pt x="174" y="3878"/>
                      <a:pt x="206" y="3856"/>
                      <a:pt x="206" y="3807"/>
                    </a:cubicBezTo>
                    <a:cubicBezTo>
                      <a:pt x="188" y="3122"/>
                      <a:pt x="839" y="2643"/>
                      <a:pt x="1216" y="2163"/>
                    </a:cubicBezTo>
                    <a:cubicBezTo>
                      <a:pt x="1593" y="1667"/>
                      <a:pt x="1850" y="981"/>
                      <a:pt x="2449" y="673"/>
                    </a:cubicBezTo>
                    <a:cubicBezTo>
                      <a:pt x="2826" y="502"/>
                      <a:pt x="3237" y="502"/>
                      <a:pt x="3631" y="468"/>
                    </a:cubicBezTo>
                    <a:cubicBezTo>
                      <a:pt x="3910" y="444"/>
                      <a:pt x="4149" y="366"/>
                      <a:pt x="4397" y="366"/>
                    </a:cubicBezTo>
                    <a:cubicBezTo>
                      <a:pt x="4515" y="366"/>
                      <a:pt x="4635" y="384"/>
                      <a:pt x="4761" y="433"/>
                    </a:cubicBezTo>
                    <a:cubicBezTo>
                      <a:pt x="4879" y="477"/>
                      <a:pt x="5006" y="499"/>
                      <a:pt x="5134" y="499"/>
                    </a:cubicBezTo>
                    <a:cubicBezTo>
                      <a:pt x="5305" y="499"/>
                      <a:pt x="5478" y="460"/>
                      <a:pt x="5635" y="382"/>
                    </a:cubicBezTo>
                    <a:cubicBezTo>
                      <a:pt x="5783" y="327"/>
                      <a:pt x="5976" y="261"/>
                      <a:pt x="6154" y="261"/>
                    </a:cubicBezTo>
                    <a:cubicBezTo>
                      <a:pt x="6306" y="261"/>
                      <a:pt x="6448" y="309"/>
                      <a:pt x="6543" y="451"/>
                    </a:cubicBezTo>
                    <a:cubicBezTo>
                      <a:pt x="6566" y="486"/>
                      <a:pt x="6601" y="501"/>
                      <a:pt x="6635" y="501"/>
                    </a:cubicBezTo>
                    <a:cubicBezTo>
                      <a:pt x="6702" y="501"/>
                      <a:pt x="6765" y="444"/>
                      <a:pt x="6731" y="365"/>
                    </a:cubicBezTo>
                    <a:cubicBezTo>
                      <a:pt x="6653" y="147"/>
                      <a:pt x="6449" y="0"/>
                      <a:pt x="62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08" name="Google Shape;1908;p24"/>
              <p:cNvSpPr/>
              <p:nvPr/>
            </p:nvSpPr>
            <p:spPr>
              <a:xfrm>
                <a:off x="5149325" y="3418100"/>
                <a:ext cx="305075" cy="185650"/>
              </a:xfrm>
              <a:custGeom>
                <a:avLst/>
                <a:gdLst/>
                <a:ahLst/>
                <a:cxnLst/>
                <a:rect l="l" t="t" r="r" b="b"/>
                <a:pathLst>
                  <a:path w="12203" h="7426" extrusionOk="0">
                    <a:moveTo>
                      <a:pt x="12123" y="0"/>
                    </a:moveTo>
                    <a:cubicBezTo>
                      <a:pt x="12107" y="0"/>
                      <a:pt x="12089" y="6"/>
                      <a:pt x="12075" y="21"/>
                    </a:cubicBezTo>
                    <a:lnTo>
                      <a:pt x="12058" y="21"/>
                    </a:lnTo>
                    <a:cubicBezTo>
                      <a:pt x="11647" y="792"/>
                      <a:pt x="11133" y="1528"/>
                      <a:pt x="10533" y="2196"/>
                    </a:cubicBezTo>
                    <a:cubicBezTo>
                      <a:pt x="10225" y="2522"/>
                      <a:pt x="9865" y="2796"/>
                      <a:pt x="9472" y="3001"/>
                    </a:cubicBezTo>
                    <a:cubicBezTo>
                      <a:pt x="9043" y="3172"/>
                      <a:pt x="8632" y="3395"/>
                      <a:pt x="8238" y="3635"/>
                    </a:cubicBezTo>
                    <a:cubicBezTo>
                      <a:pt x="7862" y="3909"/>
                      <a:pt x="7536" y="4251"/>
                      <a:pt x="7159" y="4525"/>
                    </a:cubicBezTo>
                    <a:cubicBezTo>
                      <a:pt x="6783" y="4817"/>
                      <a:pt x="6406" y="5074"/>
                      <a:pt x="6012" y="5296"/>
                    </a:cubicBezTo>
                    <a:cubicBezTo>
                      <a:pt x="5173" y="5759"/>
                      <a:pt x="4316" y="6170"/>
                      <a:pt x="3426" y="6512"/>
                    </a:cubicBezTo>
                    <a:cubicBezTo>
                      <a:pt x="2408" y="6910"/>
                      <a:pt x="1405" y="7307"/>
                      <a:pt x="321" y="7307"/>
                    </a:cubicBezTo>
                    <a:cubicBezTo>
                      <a:pt x="237" y="7307"/>
                      <a:pt x="153" y="7305"/>
                      <a:pt x="69" y="7300"/>
                    </a:cubicBezTo>
                    <a:cubicBezTo>
                      <a:pt x="0" y="7300"/>
                      <a:pt x="17" y="7386"/>
                      <a:pt x="69" y="7403"/>
                    </a:cubicBezTo>
                    <a:cubicBezTo>
                      <a:pt x="202" y="7418"/>
                      <a:pt x="335" y="7426"/>
                      <a:pt x="467" y="7426"/>
                    </a:cubicBezTo>
                    <a:cubicBezTo>
                      <a:pt x="1361" y="7426"/>
                      <a:pt x="2246" y="7099"/>
                      <a:pt x="3066" y="6786"/>
                    </a:cubicBezTo>
                    <a:cubicBezTo>
                      <a:pt x="3957" y="6444"/>
                      <a:pt x="4864" y="6135"/>
                      <a:pt x="5721" y="5707"/>
                    </a:cubicBezTo>
                    <a:cubicBezTo>
                      <a:pt x="6560" y="5279"/>
                      <a:pt x="7365" y="4731"/>
                      <a:pt x="8067" y="4097"/>
                    </a:cubicBezTo>
                    <a:cubicBezTo>
                      <a:pt x="8786" y="3481"/>
                      <a:pt x="9711" y="3172"/>
                      <a:pt x="10414" y="2522"/>
                    </a:cubicBezTo>
                    <a:cubicBezTo>
                      <a:pt x="11150" y="1837"/>
                      <a:pt x="11681" y="946"/>
                      <a:pt x="12178" y="90"/>
                    </a:cubicBezTo>
                    <a:cubicBezTo>
                      <a:pt x="12202" y="40"/>
                      <a:pt x="12165" y="0"/>
                      <a:pt x="121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09" name="Google Shape;1909;p24"/>
              <p:cNvSpPr/>
              <p:nvPr/>
            </p:nvSpPr>
            <p:spPr>
              <a:xfrm>
                <a:off x="5076400" y="3614900"/>
                <a:ext cx="30550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549" extrusionOk="0">
                    <a:moveTo>
                      <a:pt x="263" y="79"/>
                    </a:moveTo>
                    <a:lnTo>
                      <a:pt x="268" y="87"/>
                    </a:lnTo>
                    <a:lnTo>
                      <a:pt x="268" y="87"/>
                    </a:lnTo>
                    <a:cubicBezTo>
                      <a:pt x="261" y="83"/>
                      <a:pt x="257" y="79"/>
                      <a:pt x="263" y="79"/>
                    </a:cubicBezTo>
                    <a:close/>
                    <a:moveTo>
                      <a:pt x="485" y="165"/>
                    </a:moveTo>
                    <a:cubicBezTo>
                      <a:pt x="588" y="182"/>
                      <a:pt x="674" y="216"/>
                      <a:pt x="759" y="250"/>
                    </a:cubicBezTo>
                    <a:lnTo>
                      <a:pt x="895" y="313"/>
                    </a:lnTo>
                    <a:lnTo>
                      <a:pt x="895" y="313"/>
                    </a:lnTo>
                    <a:cubicBezTo>
                      <a:pt x="894" y="313"/>
                      <a:pt x="894" y="314"/>
                      <a:pt x="894" y="314"/>
                    </a:cubicBezTo>
                    <a:lnTo>
                      <a:pt x="894" y="314"/>
                    </a:lnTo>
                    <a:cubicBezTo>
                      <a:pt x="772" y="295"/>
                      <a:pt x="663" y="263"/>
                      <a:pt x="554" y="216"/>
                    </a:cubicBezTo>
                    <a:cubicBezTo>
                      <a:pt x="502" y="199"/>
                      <a:pt x="451" y="182"/>
                      <a:pt x="400" y="165"/>
                    </a:cubicBezTo>
                    <a:close/>
                    <a:moveTo>
                      <a:pt x="344" y="0"/>
                    </a:moveTo>
                    <a:cubicBezTo>
                      <a:pt x="254" y="0"/>
                      <a:pt x="163" y="21"/>
                      <a:pt x="134" y="107"/>
                    </a:cubicBezTo>
                    <a:lnTo>
                      <a:pt x="134" y="107"/>
                    </a:lnTo>
                    <a:cubicBezTo>
                      <a:pt x="1" y="289"/>
                      <a:pt x="300" y="405"/>
                      <a:pt x="434" y="456"/>
                    </a:cubicBezTo>
                    <a:cubicBezTo>
                      <a:pt x="588" y="507"/>
                      <a:pt x="759" y="541"/>
                      <a:pt x="913" y="541"/>
                    </a:cubicBezTo>
                    <a:cubicBezTo>
                      <a:pt x="921" y="541"/>
                      <a:pt x="929" y="541"/>
                      <a:pt x="936" y="539"/>
                    </a:cubicBezTo>
                    <a:lnTo>
                      <a:pt x="936" y="539"/>
                    </a:lnTo>
                    <a:cubicBezTo>
                      <a:pt x="962" y="545"/>
                      <a:pt x="989" y="548"/>
                      <a:pt x="1016" y="548"/>
                    </a:cubicBezTo>
                    <a:cubicBezTo>
                      <a:pt x="1039" y="548"/>
                      <a:pt x="1062" y="546"/>
                      <a:pt x="1085" y="541"/>
                    </a:cubicBezTo>
                    <a:cubicBezTo>
                      <a:pt x="1153" y="524"/>
                      <a:pt x="1205" y="456"/>
                      <a:pt x="1222" y="387"/>
                    </a:cubicBezTo>
                    <a:cubicBezTo>
                      <a:pt x="1222" y="319"/>
                      <a:pt x="1187" y="250"/>
                      <a:pt x="1119" y="216"/>
                    </a:cubicBezTo>
                    <a:cubicBezTo>
                      <a:pt x="1033" y="182"/>
                      <a:pt x="965" y="147"/>
                      <a:pt x="896" y="130"/>
                    </a:cubicBezTo>
                    <a:cubicBezTo>
                      <a:pt x="828" y="96"/>
                      <a:pt x="759" y="79"/>
                      <a:pt x="691" y="62"/>
                    </a:cubicBezTo>
                    <a:cubicBezTo>
                      <a:pt x="605" y="28"/>
                      <a:pt x="537" y="28"/>
                      <a:pt x="468" y="10"/>
                    </a:cubicBezTo>
                    <a:cubicBezTo>
                      <a:pt x="432" y="5"/>
                      <a:pt x="388" y="0"/>
                      <a:pt x="3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10" name="Google Shape;1910;p24"/>
              <p:cNvSpPr/>
              <p:nvPr/>
            </p:nvSpPr>
            <p:spPr>
              <a:xfrm>
                <a:off x="5351425" y="3470950"/>
                <a:ext cx="20575" cy="164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658" extrusionOk="0">
                    <a:moveTo>
                      <a:pt x="257" y="408"/>
                    </a:moveTo>
                    <a:cubicBezTo>
                      <a:pt x="266" y="416"/>
                      <a:pt x="266" y="420"/>
                      <a:pt x="264" y="420"/>
                    </a:cubicBezTo>
                    <a:cubicBezTo>
                      <a:pt x="261" y="420"/>
                      <a:pt x="257" y="416"/>
                      <a:pt x="257" y="408"/>
                    </a:cubicBezTo>
                    <a:close/>
                    <a:moveTo>
                      <a:pt x="262" y="422"/>
                    </a:moveTo>
                    <a:cubicBezTo>
                      <a:pt x="260" y="423"/>
                      <a:pt x="259" y="424"/>
                      <a:pt x="257" y="425"/>
                    </a:cubicBezTo>
                    <a:lnTo>
                      <a:pt x="264" y="425"/>
                    </a:lnTo>
                    <a:cubicBezTo>
                      <a:pt x="263" y="424"/>
                      <a:pt x="263" y="423"/>
                      <a:pt x="262" y="422"/>
                    </a:cubicBezTo>
                    <a:close/>
                    <a:moveTo>
                      <a:pt x="583" y="253"/>
                    </a:moveTo>
                    <a:cubicBezTo>
                      <a:pt x="583" y="253"/>
                      <a:pt x="583" y="271"/>
                      <a:pt x="583" y="288"/>
                    </a:cubicBezTo>
                    <a:cubicBezTo>
                      <a:pt x="583" y="305"/>
                      <a:pt x="583" y="322"/>
                      <a:pt x="583" y="322"/>
                    </a:cubicBezTo>
                    <a:cubicBezTo>
                      <a:pt x="583" y="326"/>
                      <a:pt x="583" y="331"/>
                      <a:pt x="583" y="339"/>
                    </a:cubicBezTo>
                    <a:cubicBezTo>
                      <a:pt x="583" y="339"/>
                      <a:pt x="583" y="339"/>
                      <a:pt x="583" y="356"/>
                    </a:cubicBezTo>
                    <a:lnTo>
                      <a:pt x="548" y="373"/>
                    </a:lnTo>
                    <a:cubicBezTo>
                      <a:pt x="531" y="390"/>
                      <a:pt x="497" y="408"/>
                      <a:pt x="480" y="425"/>
                    </a:cubicBezTo>
                    <a:lnTo>
                      <a:pt x="264" y="425"/>
                    </a:lnTo>
                    <a:cubicBezTo>
                      <a:pt x="265" y="427"/>
                      <a:pt x="265" y="430"/>
                      <a:pt x="264" y="430"/>
                    </a:cubicBezTo>
                    <a:cubicBezTo>
                      <a:pt x="263" y="430"/>
                      <a:pt x="261" y="428"/>
                      <a:pt x="257" y="425"/>
                    </a:cubicBezTo>
                    <a:cubicBezTo>
                      <a:pt x="257" y="421"/>
                      <a:pt x="258" y="420"/>
                      <a:pt x="259" y="420"/>
                    </a:cubicBezTo>
                    <a:cubicBezTo>
                      <a:pt x="260" y="420"/>
                      <a:pt x="261" y="421"/>
                      <a:pt x="262" y="422"/>
                    </a:cubicBezTo>
                    <a:lnTo>
                      <a:pt x="262" y="422"/>
                    </a:lnTo>
                    <a:cubicBezTo>
                      <a:pt x="281" y="410"/>
                      <a:pt x="287" y="386"/>
                      <a:pt x="285" y="362"/>
                    </a:cubicBezTo>
                    <a:lnTo>
                      <a:pt x="285" y="362"/>
                    </a:lnTo>
                    <a:cubicBezTo>
                      <a:pt x="291" y="348"/>
                      <a:pt x="294" y="335"/>
                      <a:pt x="295" y="322"/>
                    </a:cubicBezTo>
                    <a:lnTo>
                      <a:pt x="326" y="322"/>
                    </a:lnTo>
                    <a:lnTo>
                      <a:pt x="326" y="305"/>
                    </a:lnTo>
                    <a:cubicBezTo>
                      <a:pt x="326" y="305"/>
                      <a:pt x="326" y="288"/>
                      <a:pt x="326" y="288"/>
                    </a:cubicBezTo>
                    <a:lnTo>
                      <a:pt x="343" y="271"/>
                    </a:lnTo>
                    <a:lnTo>
                      <a:pt x="360" y="271"/>
                    </a:lnTo>
                    <a:lnTo>
                      <a:pt x="377" y="253"/>
                    </a:lnTo>
                    <a:close/>
                    <a:moveTo>
                      <a:pt x="463" y="1"/>
                    </a:moveTo>
                    <a:cubicBezTo>
                      <a:pt x="424" y="1"/>
                      <a:pt x="386" y="5"/>
                      <a:pt x="343" y="14"/>
                    </a:cubicBezTo>
                    <a:cubicBezTo>
                      <a:pt x="257" y="48"/>
                      <a:pt x="189" y="99"/>
                      <a:pt x="154" y="168"/>
                    </a:cubicBezTo>
                    <a:cubicBezTo>
                      <a:pt x="150" y="174"/>
                      <a:pt x="146" y="179"/>
                      <a:pt x="143" y="185"/>
                    </a:cubicBezTo>
                    <a:lnTo>
                      <a:pt x="143" y="185"/>
                    </a:lnTo>
                    <a:cubicBezTo>
                      <a:pt x="98" y="188"/>
                      <a:pt x="66" y="206"/>
                      <a:pt x="35" y="253"/>
                    </a:cubicBezTo>
                    <a:cubicBezTo>
                      <a:pt x="0" y="322"/>
                      <a:pt x="0" y="425"/>
                      <a:pt x="35" y="493"/>
                    </a:cubicBezTo>
                    <a:cubicBezTo>
                      <a:pt x="69" y="579"/>
                      <a:pt x="137" y="630"/>
                      <a:pt x="223" y="647"/>
                    </a:cubicBezTo>
                    <a:cubicBezTo>
                      <a:pt x="255" y="655"/>
                      <a:pt x="288" y="658"/>
                      <a:pt x="321" y="658"/>
                    </a:cubicBezTo>
                    <a:cubicBezTo>
                      <a:pt x="446" y="658"/>
                      <a:pt x="573" y="609"/>
                      <a:pt x="668" y="528"/>
                    </a:cubicBezTo>
                    <a:cubicBezTo>
                      <a:pt x="788" y="425"/>
                      <a:pt x="822" y="271"/>
                      <a:pt x="754" y="116"/>
                    </a:cubicBezTo>
                    <a:cubicBezTo>
                      <a:pt x="720" y="65"/>
                      <a:pt x="651" y="14"/>
                      <a:pt x="583" y="14"/>
                    </a:cubicBezTo>
                    <a:cubicBezTo>
                      <a:pt x="540" y="5"/>
                      <a:pt x="501" y="1"/>
                      <a:pt x="4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11" name="Google Shape;1911;p24"/>
              <p:cNvSpPr/>
              <p:nvPr/>
            </p:nvSpPr>
            <p:spPr>
              <a:xfrm>
                <a:off x="5250375" y="3358675"/>
                <a:ext cx="20150" cy="13900"/>
              </a:xfrm>
              <a:custGeom>
                <a:avLst/>
                <a:gdLst/>
                <a:ahLst/>
                <a:cxnLst/>
                <a:rect l="l" t="t" r="r" b="b"/>
                <a:pathLst>
                  <a:path w="806" h="556" extrusionOk="0">
                    <a:moveTo>
                      <a:pt x="617" y="240"/>
                    </a:moveTo>
                    <a:lnTo>
                      <a:pt x="634" y="257"/>
                    </a:lnTo>
                    <a:lnTo>
                      <a:pt x="634" y="274"/>
                    </a:lnTo>
                    <a:lnTo>
                      <a:pt x="634" y="291"/>
                    </a:lnTo>
                    <a:cubicBezTo>
                      <a:pt x="634" y="291"/>
                      <a:pt x="634" y="309"/>
                      <a:pt x="617" y="309"/>
                    </a:cubicBezTo>
                    <a:cubicBezTo>
                      <a:pt x="600" y="326"/>
                      <a:pt x="600" y="326"/>
                      <a:pt x="583" y="343"/>
                    </a:cubicBezTo>
                    <a:lnTo>
                      <a:pt x="360" y="343"/>
                    </a:lnTo>
                    <a:lnTo>
                      <a:pt x="343" y="326"/>
                    </a:lnTo>
                    <a:lnTo>
                      <a:pt x="326" y="326"/>
                    </a:lnTo>
                    <a:cubicBezTo>
                      <a:pt x="317" y="317"/>
                      <a:pt x="309" y="309"/>
                      <a:pt x="303" y="301"/>
                    </a:cubicBezTo>
                    <a:lnTo>
                      <a:pt x="303" y="301"/>
                    </a:lnTo>
                    <a:cubicBezTo>
                      <a:pt x="329" y="282"/>
                      <a:pt x="357" y="270"/>
                      <a:pt x="394" y="257"/>
                    </a:cubicBezTo>
                    <a:lnTo>
                      <a:pt x="411" y="240"/>
                    </a:lnTo>
                    <a:close/>
                    <a:moveTo>
                      <a:pt x="531" y="0"/>
                    </a:moveTo>
                    <a:cubicBezTo>
                      <a:pt x="394" y="0"/>
                      <a:pt x="257" y="52"/>
                      <a:pt x="154" y="137"/>
                    </a:cubicBezTo>
                    <a:cubicBezTo>
                      <a:pt x="137" y="155"/>
                      <a:pt x="124" y="176"/>
                      <a:pt x="118" y="198"/>
                    </a:cubicBezTo>
                    <a:lnTo>
                      <a:pt x="118" y="198"/>
                    </a:lnTo>
                    <a:cubicBezTo>
                      <a:pt x="101" y="203"/>
                      <a:pt x="84" y="211"/>
                      <a:pt x="69" y="223"/>
                    </a:cubicBezTo>
                    <a:cubicBezTo>
                      <a:pt x="17" y="274"/>
                      <a:pt x="0" y="360"/>
                      <a:pt x="69" y="411"/>
                    </a:cubicBezTo>
                    <a:cubicBezTo>
                      <a:pt x="164" y="506"/>
                      <a:pt x="285" y="556"/>
                      <a:pt x="411" y="556"/>
                    </a:cubicBezTo>
                    <a:cubicBezTo>
                      <a:pt x="491" y="556"/>
                      <a:pt x="572" y="536"/>
                      <a:pt x="651" y="497"/>
                    </a:cubicBezTo>
                    <a:cubicBezTo>
                      <a:pt x="737" y="446"/>
                      <a:pt x="805" y="326"/>
                      <a:pt x="788" y="223"/>
                    </a:cubicBezTo>
                    <a:cubicBezTo>
                      <a:pt x="754" y="103"/>
                      <a:pt x="651" y="17"/>
                      <a:pt x="5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1912" name="Google Shape;1912;p24"/>
            <p:cNvGrpSpPr/>
            <p:nvPr/>
          </p:nvGrpSpPr>
          <p:grpSpPr>
            <a:xfrm flipH="1">
              <a:off x="7834142" y="4419936"/>
              <a:ext cx="895421" cy="926163"/>
              <a:chOff x="4791650" y="538625"/>
              <a:chExt cx="731075" cy="756175"/>
            </a:xfrm>
          </p:grpSpPr>
          <p:sp>
            <p:nvSpPr>
              <p:cNvPr id="1913" name="Google Shape;1913;p24"/>
              <p:cNvSpPr/>
              <p:nvPr/>
            </p:nvSpPr>
            <p:spPr>
              <a:xfrm>
                <a:off x="4791650" y="538625"/>
                <a:ext cx="513550" cy="357200"/>
              </a:xfrm>
              <a:custGeom>
                <a:avLst/>
                <a:gdLst/>
                <a:ahLst/>
                <a:cxnLst/>
                <a:rect l="l" t="t" r="r" b="b"/>
                <a:pathLst>
                  <a:path w="20542" h="14288" extrusionOk="0">
                    <a:moveTo>
                      <a:pt x="9923" y="1"/>
                    </a:moveTo>
                    <a:cubicBezTo>
                      <a:pt x="8747" y="1"/>
                      <a:pt x="8675" y="1335"/>
                      <a:pt x="8330" y="2024"/>
                    </a:cubicBezTo>
                    <a:cubicBezTo>
                      <a:pt x="8286" y="2108"/>
                      <a:pt x="8231" y="2145"/>
                      <a:pt x="8166" y="2145"/>
                    </a:cubicBezTo>
                    <a:cubicBezTo>
                      <a:pt x="7717" y="2145"/>
                      <a:pt x="6814" y="374"/>
                      <a:pt x="6086" y="374"/>
                    </a:cubicBezTo>
                    <a:cubicBezTo>
                      <a:pt x="5979" y="374"/>
                      <a:pt x="5876" y="412"/>
                      <a:pt x="5778" y="500"/>
                    </a:cubicBezTo>
                    <a:cubicBezTo>
                      <a:pt x="4922" y="1253"/>
                      <a:pt x="5384" y="2435"/>
                      <a:pt x="5384" y="3617"/>
                    </a:cubicBezTo>
                    <a:cubicBezTo>
                      <a:pt x="5367" y="4799"/>
                      <a:pt x="8638" y="5398"/>
                      <a:pt x="9066" y="5963"/>
                    </a:cubicBezTo>
                    <a:cubicBezTo>
                      <a:pt x="9495" y="6529"/>
                      <a:pt x="12492" y="10673"/>
                      <a:pt x="12817" y="10965"/>
                    </a:cubicBezTo>
                    <a:cubicBezTo>
                      <a:pt x="12845" y="10989"/>
                      <a:pt x="12852" y="11001"/>
                      <a:pt x="12841" y="11001"/>
                    </a:cubicBezTo>
                    <a:cubicBezTo>
                      <a:pt x="12724" y="11001"/>
                      <a:pt x="10556" y="9666"/>
                      <a:pt x="10180" y="9149"/>
                    </a:cubicBezTo>
                    <a:cubicBezTo>
                      <a:pt x="9991" y="8900"/>
                      <a:pt x="9667" y="8831"/>
                      <a:pt x="9301" y="8831"/>
                    </a:cubicBezTo>
                    <a:cubicBezTo>
                      <a:pt x="8836" y="8831"/>
                      <a:pt x="8305" y="8944"/>
                      <a:pt x="7902" y="8944"/>
                    </a:cubicBezTo>
                    <a:cubicBezTo>
                      <a:pt x="7182" y="8944"/>
                      <a:pt x="8159" y="7282"/>
                      <a:pt x="8159" y="6340"/>
                    </a:cubicBezTo>
                    <a:cubicBezTo>
                      <a:pt x="8159" y="5398"/>
                      <a:pt x="5744" y="5467"/>
                      <a:pt x="4939" y="5176"/>
                    </a:cubicBezTo>
                    <a:cubicBezTo>
                      <a:pt x="4878" y="5154"/>
                      <a:pt x="4823" y="5145"/>
                      <a:pt x="4772" y="5145"/>
                    </a:cubicBezTo>
                    <a:cubicBezTo>
                      <a:pt x="4170" y="5145"/>
                      <a:pt x="4281" y="6563"/>
                      <a:pt x="4408" y="7179"/>
                    </a:cubicBezTo>
                    <a:cubicBezTo>
                      <a:pt x="4425" y="7251"/>
                      <a:pt x="4417" y="7283"/>
                      <a:pt x="4389" y="7283"/>
                    </a:cubicBezTo>
                    <a:cubicBezTo>
                      <a:pt x="4161" y="7283"/>
                      <a:pt x="2595" y="5184"/>
                      <a:pt x="1924" y="4833"/>
                    </a:cubicBezTo>
                    <a:cubicBezTo>
                      <a:pt x="1856" y="4800"/>
                      <a:pt x="1784" y="4784"/>
                      <a:pt x="1711" y="4784"/>
                    </a:cubicBezTo>
                    <a:cubicBezTo>
                      <a:pt x="956" y="4784"/>
                      <a:pt x="1" y="6428"/>
                      <a:pt x="297" y="7334"/>
                    </a:cubicBezTo>
                    <a:cubicBezTo>
                      <a:pt x="606" y="8344"/>
                      <a:pt x="503" y="9937"/>
                      <a:pt x="1068" y="10930"/>
                    </a:cubicBezTo>
                    <a:cubicBezTo>
                      <a:pt x="1305" y="11354"/>
                      <a:pt x="1792" y="11486"/>
                      <a:pt x="2326" y="11486"/>
                    </a:cubicBezTo>
                    <a:cubicBezTo>
                      <a:pt x="3067" y="11486"/>
                      <a:pt x="3900" y="11233"/>
                      <a:pt x="4288" y="11153"/>
                    </a:cubicBezTo>
                    <a:cubicBezTo>
                      <a:pt x="4309" y="11149"/>
                      <a:pt x="4330" y="11147"/>
                      <a:pt x="4350" y="11147"/>
                    </a:cubicBezTo>
                    <a:cubicBezTo>
                      <a:pt x="4965" y="11147"/>
                      <a:pt x="5120" y="13119"/>
                      <a:pt x="5932" y="13534"/>
                    </a:cubicBezTo>
                    <a:cubicBezTo>
                      <a:pt x="6002" y="13569"/>
                      <a:pt x="6075" y="13585"/>
                      <a:pt x="6150" y="13585"/>
                    </a:cubicBezTo>
                    <a:cubicBezTo>
                      <a:pt x="6999" y="13585"/>
                      <a:pt x="8137" y="11540"/>
                      <a:pt x="8279" y="11273"/>
                    </a:cubicBezTo>
                    <a:cubicBezTo>
                      <a:pt x="8361" y="11098"/>
                      <a:pt x="8904" y="10949"/>
                      <a:pt x="9510" y="10949"/>
                    </a:cubicBezTo>
                    <a:cubicBezTo>
                      <a:pt x="9916" y="10949"/>
                      <a:pt x="10350" y="11016"/>
                      <a:pt x="10694" y="11187"/>
                    </a:cubicBezTo>
                    <a:cubicBezTo>
                      <a:pt x="11533" y="11615"/>
                      <a:pt x="13519" y="14287"/>
                      <a:pt x="13519" y="14287"/>
                    </a:cubicBezTo>
                    <a:lnTo>
                      <a:pt x="16243" y="12917"/>
                    </a:lnTo>
                    <a:lnTo>
                      <a:pt x="14547" y="9200"/>
                    </a:lnTo>
                    <a:cubicBezTo>
                      <a:pt x="14547" y="9200"/>
                      <a:pt x="14461" y="7967"/>
                      <a:pt x="15318" y="7693"/>
                    </a:cubicBezTo>
                    <a:cubicBezTo>
                      <a:pt x="16174" y="7419"/>
                      <a:pt x="16363" y="7025"/>
                      <a:pt x="16465" y="5655"/>
                    </a:cubicBezTo>
                    <a:cubicBezTo>
                      <a:pt x="16508" y="5092"/>
                      <a:pt x="16900" y="4948"/>
                      <a:pt x="17410" y="4948"/>
                    </a:cubicBezTo>
                    <a:cubicBezTo>
                      <a:pt x="17942" y="4948"/>
                      <a:pt x="18602" y="5104"/>
                      <a:pt x="19128" y="5104"/>
                    </a:cubicBezTo>
                    <a:cubicBezTo>
                      <a:pt x="19326" y="5104"/>
                      <a:pt x="19505" y="5082"/>
                      <a:pt x="19651" y="5021"/>
                    </a:cubicBezTo>
                    <a:cubicBezTo>
                      <a:pt x="20542" y="4645"/>
                      <a:pt x="19668" y="2178"/>
                      <a:pt x="19343" y="705"/>
                    </a:cubicBezTo>
                    <a:cubicBezTo>
                      <a:pt x="19239" y="235"/>
                      <a:pt x="18907" y="50"/>
                      <a:pt x="18465" y="50"/>
                    </a:cubicBezTo>
                    <a:cubicBezTo>
                      <a:pt x="17522" y="50"/>
                      <a:pt x="16082" y="896"/>
                      <a:pt x="15301" y="1630"/>
                    </a:cubicBezTo>
                    <a:cubicBezTo>
                      <a:pt x="14342" y="2572"/>
                      <a:pt x="14068" y="4011"/>
                      <a:pt x="14667" y="5227"/>
                    </a:cubicBezTo>
                    <a:cubicBezTo>
                      <a:pt x="15129" y="6186"/>
                      <a:pt x="13468" y="6409"/>
                      <a:pt x="13177" y="6974"/>
                    </a:cubicBezTo>
                    <a:cubicBezTo>
                      <a:pt x="12886" y="7539"/>
                      <a:pt x="14479" y="10965"/>
                      <a:pt x="14479" y="10965"/>
                    </a:cubicBezTo>
                    <a:lnTo>
                      <a:pt x="10488" y="6443"/>
                    </a:lnTo>
                    <a:cubicBezTo>
                      <a:pt x="10488" y="6443"/>
                      <a:pt x="12817" y="4645"/>
                      <a:pt x="12971" y="3189"/>
                    </a:cubicBezTo>
                    <a:cubicBezTo>
                      <a:pt x="13108" y="1716"/>
                      <a:pt x="11790" y="329"/>
                      <a:pt x="10282" y="37"/>
                    </a:cubicBezTo>
                    <a:cubicBezTo>
                      <a:pt x="10152" y="13"/>
                      <a:pt x="10033" y="1"/>
                      <a:pt x="99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14" name="Google Shape;1914;p24"/>
              <p:cNvSpPr/>
              <p:nvPr/>
            </p:nvSpPr>
            <p:spPr>
              <a:xfrm>
                <a:off x="5124050" y="567100"/>
                <a:ext cx="167875" cy="262775"/>
              </a:xfrm>
              <a:custGeom>
                <a:avLst/>
                <a:gdLst/>
                <a:ahLst/>
                <a:cxnLst/>
                <a:rect l="l" t="t" r="r" b="b"/>
                <a:pathLst>
                  <a:path w="6715" h="10511" extrusionOk="0">
                    <a:moveTo>
                      <a:pt x="5216" y="1"/>
                    </a:moveTo>
                    <a:cubicBezTo>
                      <a:pt x="4261" y="1"/>
                      <a:pt x="2565" y="1011"/>
                      <a:pt x="2107" y="1724"/>
                    </a:cubicBezTo>
                    <a:cubicBezTo>
                      <a:pt x="1525" y="2632"/>
                      <a:pt x="2090" y="3677"/>
                      <a:pt x="2159" y="5030"/>
                    </a:cubicBezTo>
                    <a:cubicBezTo>
                      <a:pt x="2227" y="6383"/>
                      <a:pt x="1354" y="5749"/>
                      <a:pt x="686" y="6691"/>
                    </a:cubicBezTo>
                    <a:cubicBezTo>
                      <a:pt x="1" y="7633"/>
                      <a:pt x="1833" y="10511"/>
                      <a:pt x="1833" y="10511"/>
                    </a:cubicBezTo>
                    <a:cubicBezTo>
                      <a:pt x="1833" y="10511"/>
                      <a:pt x="754" y="7616"/>
                      <a:pt x="994" y="7000"/>
                    </a:cubicBezTo>
                    <a:cubicBezTo>
                      <a:pt x="1234" y="6400"/>
                      <a:pt x="2176" y="6400"/>
                      <a:pt x="2707" y="5784"/>
                    </a:cubicBezTo>
                    <a:cubicBezTo>
                      <a:pt x="3238" y="5184"/>
                      <a:pt x="2930" y="3985"/>
                      <a:pt x="3358" y="3146"/>
                    </a:cubicBezTo>
                    <a:cubicBezTo>
                      <a:pt x="3461" y="2936"/>
                      <a:pt x="3661" y="2862"/>
                      <a:pt x="3912" y="2862"/>
                    </a:cubicBezTo>
                    <a:cubicBezTo>
                      <a:pt x="4502" y="2862"/>
                      <a:pt x="5370" y="3270"/>
                      <a:pt x="5895" y="3270"/>
                    </a:cubicBezTo>
                    <a:cubicBezTo>
                      <a:pt x="6038" y="3270"/>
                      <a:pt x="6155" y="3240"/>
                      <a:pt x="6235" y="3163"/>
                    </a:cubicBezTo>
                    <a:cubicBezTo>
                      <a:pt x="6715" y="2684"/>
                      <a:pt x="6286" y="1074"/>
                      <a:pt x="5790" y="252"/>
                    </a:cubicBezTo>
                    <a:cubicBezTo>
                      <a:pt x="5680" y="76"/>
                      <a:pt x="5475" y="1"/>
                      <a:pt x="52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15" name="Google Shape;1915;p24"/>
              <p:cNvSpPr/>
              <p:nvPr/>
            </p:nvSpPr>
            <p:spPr>
              <a:xfrm>
                <a:off x="4978475" y="811200"/>
                <a:ext cx="544250" cy="483600"/>
              </a:xfrm>
              <a:custGeom>
                <a:avLst/>
                <a:gdLst/>
                <a:ahLst/>
                <a:cxnLst/>
                <a:rect l="l" t="t" r="r" b="b"/>
                <a:pathLst>
                  <a:path w="21770" h="19344" extrusionOk="0">
                    <a:moveTo>
                      <a:pt x="14149" y="1"/>
                    </a:moveTo>
                    <a:cubicBezTo>
                      <a:pt x="10773" y="1"/>
                      <a:pt x="6847" y="1347"/>
                      <a:pt x="5002" y="3333"/>
                    </a:cubicBezTo>
                    <a:cubicBezTo>
                      <a:pt x="1850" y="6724"/>
                      <a:pt x="1" y="14346"/>
                      <a:pt x="3940" y="16452"/>
                    </a:cubicBezTo>
                    <a:cubicBezTo>
                      <a:pt x="4895" y="16965"/>
                      <a:pt x="5956" y="17159"/>
                      <a:pt x="7015" y="17159"/>
                    </a:cubicBezTo>
                    <a:cubicBezTo>
                      <a:pt x="10302" y="17159"/>
                      <a:pt x="13565" y="15288"/>
                      <a:pt x="13565" y="15288"/>
                    </a:cubicBezTo>
                    <a:cubicBezTo>
                      <a:pt x="14062" y="15544"/>
                      <a:pt x="14559" y="15836"/>
                      <a:pt x="15021" y="16144"/>
                    </a:cubicBezTo>
                    <a:cubicBezTo>
                      <a:pt x="15535" y="16521"/>
                      <a:pt x="13582" y="18268"/>
                      <a:pt x="14576" y="19124"/>
                    </a:cubicBezTo>
                    <a:cubicBezTo>
                      <a:pt x="14755" y="19279"/>
                      <a:pt x="15006" y="19343"/>
                      <a:pt x="15298" y="19343"/>
                    </a:cubicBezTo>
                    <a:cubicBezTo>
                      <a:pt x="16645" y="19343"/>
                      <a:pt x="18857" y="17977"/>
                      <a:pt x="18857" y="17977"/>
                    </a:cubicBezTo>
                    <a:lnTo>
                      <a:pt x="18857" y="17977"/>
                    </a:lnTo>
                    <a:cubicBezTo>
                      <a:pt x="18857" y="17977"/>
                      <a:pt x="17392" y="18353"/>
                      <a:pt x="16265" y="18353"/>
                    </a:cubicBezTo>
                    <a:cubicBezTo>
                      <a:pt x="15930" y="18353"/>
                      <a:pt x="15625" y="18320"/>
                      <a:pt x="15398" y="18233"/>
                    </a:cubicBezTo>
                    <a:cubicBezTo>
                      <a:pt x="14404" y="17839"/>
                      <a:pt x="17128" y="16949"/>
                      <a:pt x="17641" y="15681"/>
                    </a:cubicBezTo>
                    <a:cubicBezTo>
                      <a:pt x="18155" y="14414"/>
                      <a:pt x="15312" y="15099"/>
                      <a:pt x="14935" y="14191"/>
                    </a:cubicBezTo>
                    <a:cubicBezTo>
                      <a:pt x="14576" y="13301"/>
                      <a:pt x="21769" y="6125"/>
                      <a:pt x="19560" y="2271"/>
                    </a:cubicBezTo>
                    <a:cubicBezTo>
                      <a:pt x="18651" y="674"/>
                      <a:pt x="16538" y="1"/>
                      <a:pt x="14149" y="1"/>
                    </a:cubicBezTo>
                    <a:close/>
                  </a:path>
                </a:pathLst>
              </a:custGeom>
              <a:solidFill>
                <a:srgbClr val="AF3F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16" name="Google Shape;1916;p24"/>
              <p:cNvSpPr/>
              <p:nvPr/>
            </p:nvSpPr>
            <p:spPr>
              <a:xfrm>
                <a:off x="4978475" y="811200"/>
                <a:ext cx="544250" cy="483600"/>
              </a:xfrm>
              <a:custGeom>
                <a:avLst/>
                <a:gdLst/>
                <a:ahLst/>
                <a:cxnLst/>
                <a:rect l="l" t="t" r="r" b="b"/>
                <a:pathLst>
                  <a:path w="21770" h="19344" extrusionOk="0">
                    <a:moveTo>
                      <a:pt x="14149" y="1"/>
                    </a:moveTo>
                    <a:cubicBezTo>
                      <a:pt x="10773" y="1"/>
                      <a:pt x="6847" y="1347"/>
                      <a:pt x="5002" y="3333"/>
                    </a:cubicBezTo>
                    <a:cubicBezTo>
                      <a:pt x="1850" y="6724"/>
                      <a:pt x="1" y="14346"/>
                      <a:pt x="3940" y="16452"/>
                    </a:cubicBezTo>
                    <a:cubicBezTo>
                      <a:pt x="4895" y="16965"/>
                      <a:pt x="5956" y="17159"/>
                      <a:pt x="7015" y="17159"/>
                    </a:cubicBezTo>
                    <a:cubicBezTo>
                      <a:pt x="10302" y="17159"/>
                      <a:pt x="13565" y="15288"/>
                      <a:pt x="13565" y="15288"/>
                    </a:cubicBezTo>
                    <a:cubicBezTo>
                      <a:pt x="14062" y="15544"/>
                      <a:pt x="14559" y="15836"/>
                      <a:pt x="15021" y="16144"/>
                    </a:cubicBezTo>
                    <a:cubicBezTo>
                      <a:pt x="15535" y="16521"/>
                      <a:pt x="13582" y="18268"/>
                      <a:pt x="14576" y="19124"/>
                    </a:cubicBezTo>
                    <a:cubicBezTo>
                      <a:pt x="14755" y="19279"/>
                      <a:pt x="15006" y="19343"/>
                      <a:pt x="15298" y="19343"/>
                    </a:cubicBezTo>
                    <a:cubicBezTo>
                      <a:pt x="16645" y="19343"/>
                      <a:pt x="18857" y="17977"/>
                      <a:pt x="18857" y="17977"/>
                    </a:cubicBezTo>
                    <a:lnTo>
                      <a:pt x="18857" y="17977"/>
                    </a:lnTo>
                    <a:cubicBezTo>
                      <a:pt x="18857" y="17977"/>
                      <a:pt x="17392" y="18353"/>
                      <a:pt x="16265" y="18353"/>
                    </a:cubicBezTo>
                    <a:cubicBezTo>
                      <a:pt x="15930" y="18353"/>
                      <a:pt x="15625" y="18320"/>
                      <a:pt x="15398" y="18233"/>
                    </a:cubicBezTo>
                    <a:cubicBezTo>
                      <a:pt x="14404" y="17839"/>
                      <a:pt x="17128" y="16949"/>
                      <a:pt x="17641" y="15681"/>
                    </a:cubicBezTo>
                    <a:cubicBezTo>
                      <a:pt x="18155" y="14414"/>
                      <a:pt x="15312" y="15099"/>
                      <a:pt x="14935" y="14191"/>
                    </a:cubicBezTo>
                    <a:cubicBezTo>
                      <a:pt x="14576" y="13301"/>
                      <a:pt x="21769" y="6125"/>
                      <a:pt x="19560" y="2271"/>
                    </a:cubicBezTo>
                    <a:cubicBezTo>
                      <a:pt x="18651" y="674"/>
                      <a:pt x="16538" y="1"/>
                      <a:pt x="141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17" name="Google Shape;1917;p24"/>
              <p:cNvSpPr/>
              <p:nvPr/>
            </p:nvSpPr>
            <p:spPr>
              <a:xfrm>
                <a:off x="4799075" y="668725"/>
                <a:ext cx="265875" cy="135900"/>
              </a:xfrm>
              <a:custGeom>
                <a:avLst/>
                <a:gdLst/>
                <a:ahLst/>
                <a:cxnLst/>
                <a:rect l="l" t="t" r="r" b="b"/>
                <a:pathLst>
                  <a:path w="10635" h="5436" extrusionOk="0">
                    <a:moveTo>
                      <a:pt x="1267" y="1"/>
                    </a:moveTo>
                    <a:cubicBezTo>
                      <a:pt x="882" y="1"/>
                      <a:pt x="708" y="626"/>
                      <a:pt x="394" y="1410"/>
                    </a:cubicBezTo>
                    <a:cubicBezTo>
                      <a:pt x="0" y="2455"/>
                      <a:pt x="942" y="3842"/>
                      <a:pt x="2004" y="4390"/>
                    </a:cubicBezTo>
                    <a:cubicBezTo>
                      <a:pt x="2199" y="4489"/>
                      <a:pt x="2391" y="4528"/>
                      <a:pt x="2581" y="4528"/>
                    </a:cubicBezTo>
                    <a:cubicBezTo>
                      <a:pt x="3317" y="4528"/>
                      <a:pt x="4017" y="3937"/>
                      <a:pt x="4668" y="3937"/>
                    </a:cubicBezTo>
                    <a:cubicBezTo>
                      <a:pt x="4781" y="3937"/>
                      <a:pt x="4892" y="3955"/>
                      <a:pt x="5002" y="3996"/>
                    </a:cubicBezTo>
                    <a:cubicBezTo>
                      <a:pt x="5926" y="4339"/>
                      <a:pt x="6149" y="4853"/>
                      <a:pt x="7005" y="4887"/>
                    </a:cubicBezTo>
                    <a:cubicBezTo>
                      <a:pt x="7862" y="4921"/>
                      <a:pt x="9797" y="5418"/>
                      <a:pt x="10225" y="5435"/>
                    </a:cubicBezTo>
                    <a:cubicBezTo>
                      <a:pt x="10229" y="5435"/>
                      <a:pt x="10232" y="5435"/>
                      <a:pt x="10236" y="5435"/>
                    </a:cubicBezTo>
                    <a:cubicBezTo>
                      <a:pt x="10634" y="5435"/>
                      <a:pt x="9518" y="4438"/>
                      <a:pt x="8975" y="4031"/>
                    </a:cubicBezTo>
                    <a:cubicBezTo>
                      <a:pt x="8758" y="3880"/>
                      <a:pt x="8416" y="3862"/>
                      <a:pt x="8054" y="3862"/>
                    </a:cubicBezTo>
                    <a:cubicBezTo>
                      <a:pt x="7943" y="3862"/>
                      <a:pt x="7831" y="3864"/>
                      <a:pt x="7720" y="3864"/>
                    </a:cubicBezTo>
                    <a:cubicBezTo>
                      <a:pt x="7245" y="3864"/>
                      <a:pt x="6791" y="3834"/>
                      <a:pt x="6594" y="3517"/>
                    </a:cubicBezTo>
                    <a:cubicBezTo>
                      <a:pt x="6200" y="2866"/>
                      <a:pt x="7160" y="1993"/>
                      <a:pt x="6988" y="1068"/>
                    </a:cubicBezTo>
                    <a:cubicBezTo>
                      <a:pt x="6875" y="458"/>
                      <a:pt x="6129" y="339"/>
                      <a:pt x="5467" y="339"/>
                    </a:cubicBezTo>
                    <a:cubicBezTo>
                      <a:pt x="5125" y="339"/>
                      <a:pt x="4806" y="371"/>
                      <a:pt x="4608" y="383"/>
                    </a:cubicBezTo>
                    <a:cubicBezTo>
                      <a:pt x="4025" y="417"/>
                      <a:pt x="4659" y="2010"/>
                      <a:pt x="4522" y="2866"/>
                    </a:cubicBezTo>
                    <a:cubicBezTo>
                      <a:pt x="4503" y="2969"/>
                      <a:pt x="4457" y="3015"/>
                      <a:pt x="4389" y="3015"/>
                    </a:cubicBezTo>
                    <a:cubicBezTo>
                      <a:pt x="3905" y="3015"/>
                      <a:pt x="2327" y="690"/>
                      <a:pt x="1696" y="194"/>
                    </a:cubicBezTo>
                    <a:cubicBezTo>
                      <a:pt x="1526" y="61"/>
                      <a:pt x="1386" y="1"/>
                      <a:pt x="12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18" name="Google Shape;1918;p24"/>
              <p:cNvSpPr/>
              <p:nvPr/>
            </p:nvSpPr>
            <p:spPr>
              <a:xfrm>
                <a:off x="5005125" y="556400"/>
                <a:ext cx="106550" cy="230225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9209" extrusionOk="0">
                    <a:moveTo>
                      <a:pt x="853" y="1"/>
                    </a:moveTo>
                    <a:cubicBezTo>
                      <a:pt x="1" y="1"/>
                      <a:pt x="564" y="605"/>
                      <a:pt x="596" y="1416"/>
                    </a:cubicBezTo>
                    <a:cubicBezTo>
                      <a:pt x="630" y="2272"/>
                      <a:pt x="31" y="1964"/>
                      <a:pt x="253" y="3043"/>
                    </a:cubicBezTo>
                    <a:cubicBezTo>
                      <a:pt x="369" y="3594"/>
                      <a:pt x="747" y="3647"/>
                      <a:pt x="1135" y="3647"/>
                    </a:cubicBezTo>
                    <a:cubicBezTo>
                      <a:pt x="1227" y="3647"/>
                      <a:pt x="1320" y="3644"/>
                      <a:pt x="1410" y="3644"/>
                    </a:cubicBezTo>
                    <a:cubicBezTo>
                      <a:pt x="1670" y="3644"/>
                      <a:pt x="1906" y="3669"/>
                      <a:pt x="2035" y="3865"/>
                    </a:cubicBezTo>
                    <a:cubicBezTo>
                      <a:pt x="2394" y="4413"/>
                      <a:pt x="1401" y="4670"/>
                      <a:pt x="1264" y="5389"/>
                    </a:cubicBezTo>
                    <a:cubicBezTo>
                      <a:pt x="1127" y="6126"/>
                      <a:pt x="4261" y="9209"/>
                      <a:pt x="4261" y="9209"/>
                    </a:cubicBezTo>
                    <a:cubicBezTo>
                      <a:pt x="4261" y="9209"/>
                      <a:pt x="1658" y="6366"/>
                      <a:pt x="1983" y="5407"/>
                    </a:cubicBezTo>
                    <a:cubicBezTo>
                      <a:pt x="2309" y="4447"/>
                      <a:pt x="4073" y="3574"/>
                      <a:pt x="4141" y="2015"/>
                    </a:cubicBezTo>
                    <a:cubicBezTo>
                      <a:pt x="4210" y="440"/>
                      <a:pt x="2223" y="97"/>
                      <a:pt x="1076" y="12"/>
                    </a:cubicBezTo>
                    <a:cubicBezTo>
                      <a:pt x="992" y="4"/>
                      <a:pt x="918" y="1"/>
                      <a:pt x="8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1919" name="Google Shape;1919;p24"/>
            <p:cNvGrpSpPr/>
            <p:nvPr/>
          </p:nvGrpSpPr>
          <p:grpSpPr>
            <a:xfrm flipH="1">
              <a:off x="8131727" y="-177121"/>
              <a:ext cx="793462" cy="846748"/>
              <a:chOff x="3862225" y="4682025"/>
              <a:chExt cx="310650" cy="331525"/>
            </a:xfrm>
          </p:grpSpPr>
          <p:sp>
            <p:nvSpPr>
              <p:cNvPr id="1920" name="Google Shape;1920;p24"/>
              <p:cNvSpPr/>
              <p:nvPr/>
            </p:nvSpPr>
            <p:spPr>
              <a:xfrm>
                <a:off x="3863075" y="4785075"/>
                <a:ext cx="309800" cy="228475"/>
              </a:xfrm>
              <a:custGeom>
                <a:avLst/>
                <a:gdLst/>
                <a:ahLst/>
                <a:cxnLst/>
                <a:rect l="l" t="t" r="r" b="b"/>
                <a:pathLst>
                  <a:path w="12392" h="9139" extrusionOk="0">
                    <a:moveTo>
                      <a:pt x="2272" y="0"/>
                    </a:moveTo>
                    <a:cubicBezTo>
                      <a:pt x="1765" y="0"/>
                      <a:pt x="1277" y="238"/>
                      <a:pt x="806" y="611"/>
                    </a:cubicBezTo>
                    <a:cubicBezTo>
                      <a:pt x="1" y="1262"/>
                      <a:pt x="823" y="2358"/>
                      <a:pt x="1542" y="3591"/>
                    </a:cubicBezTo>
                    <a:cubicBezTo>
                      <a:pt x="2227" y="4739"/>
                      <a:pt x="3118" y="5766"/>
                      <a:pt x="4163" y="6589"/>
                    </a:cubicBezTo>
                    <a:cubicBezTo>
                      <a:pt x="5173" y="7411"/>
                      <a:pt x="6886" y="8318"/>
                      <a:pt x="8239" y="8884"/>
                    </a:cubicBezTo>
                    <a:cubicBezTo>
                      <a:pt x="8661" y="9067"/>
                      <a:pt x="9209" y="9139"/>
                      <a:pt x="9766" y="9139"/>
                    </a:cubicBezTo>
                    <a:cubicBezTo>
                      <a:pt x="10974" y="9139"/>
                      <a:pt x="12227" y="8804"/>
                      <a:pt x="12332" y="8558"/>
                    </a:cubicBezTo>
                    <a:cubicBezTo>
                      <a:pt x="12392" y="8412"/>
                      <a:pt x="12246" y="8369"/>
                      <a:pt x="12019" y="8369"/>
                    </a:cubicBezTo>
                    <a:cubicBezTo>
                      <a:pt x="11694" y="8369"/>
                      <a:pt x="11202" y="8458"/>
                      <a:pt x="10919" y="8458"/>
                    </a:cubicBezTo>
                    <a:cubicBezTo>
                      <a:pt x="10891" y="8458"/>
                      <a:pt x="10865" y="8457"/>
                      <a:pt x="10842" y="8455"/>
                    </a:cubicBezTo>
                    <a:cubicBezTo>
                      <a:pt x="10397" y="8404"/>
                      <a:pt x="9318" y="7959"/>
                      <a:pt x="8770" y="7513"/>
                    </a:cubicBezTo>
                    <a:cubicBezTo>
                      <a:pt x="8222" y="7051"/>
                      <a:pt x="7965" y="6469"/>
                      <a:pt x="7365" y="5732"/>
                    </a:cubicBezTo>
                    <a:cubicBezTo>
                      <a:pt x="6749" y="4979"/>
                      <a:pt x="6372" y="4174"/>
                      <a:pt x="5858" y="3540"/>
                    </a:cubicBezTo>
                    <a:cubicBezTo>
                      <a:pt x="5362" y="2906"/>
                      <a:pt x="4385" y="1142"/>
                      <a:pt x="3443" y="440"/>
                    </a:cubicBezTo>
                    <a:cubicBezTo>
                      <a:pt x="3041" y="133"/>
                      <a:pt x="2651" y="0"/>
                      <a:pt x="22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21" name="Google Shape;1921;p24"/>
              <p:cNvSpPr/>
              <p:nvPr/>
            </p:nvSpPr>
            <p:spPr>
              <a:xfrm>
                <a:off x="3862225" y="4682025"/>
                <a:ext cx="97600" cy="137600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5504" extrusionOk="0">
                    <a:moveTo>
                      <a:pt x="110" y="0"/>
                    </a:moveTo>
                    <a:cubicBezTo>
                      <a:pt x="50" y="0"/>
                      <a:pt x="1" y="23"/>
                      <a:pt x="1" y="23"/>
                    </a:cubicBezTo>
                    <a:cubicBezTo>
                      <a:pt x="1" y="23"/>
                      <a:pt x="1" y="2387"/>
                      <a:pt x="103" y="2781"/>
                    </a:cubicBezTo>
                    <a:cubicBezTo>
                      <a:pt x="206" y="3175"/>
                      <a:pt x="977" y="3911"/>
                      <a:pt x="977" y="3911"/>
                    </a:cubicBezTo>
                    <a:cubicBezTo>
                      <a:pt x="977" y="3911"/>
                      <a:pt x="35" y="4476"/>
                      <a:pt x="412" y="5504"/>
                    </a:cubicBezTo>
                    <a:cubicBezTo>
                      <a:pt x="412" y="5504"/>
                      <a:pt x="1542" y="4733"/>
                      <a:pt x="2210" y="4665"/>
                    </a:cubicBezTo>
                    <a:cubicBezTo>
                      <a:pt x="2878" y="4596"/>
                      <a:pt x="3477" y="4562"/>
                      <a:pt x="3477" y="4562"/>
                    </a:cubicBezTo>
                    <a:cubicBezTo>
                      <a:pt x="3477" y="4562"/>
                      <a:pt x="3605" y="4586"/>
                      <a:pt x="3717" y="4586"/>
                    </a:cubicBezTo>
                    <a:cubicBezTo>
                      <a:pt x="3817" y="4586"/>
                      <a:pt x="3904" y="4566"/>
                      <a:pt x="3871" y="4493"/>
                    </a:cubicBezTo>
                    <a:cubicBezTo>
                      <a:pt x="3871" y="4493"/>
                      <a:pt x="3820" y="3911"/>
                      <a:pt x="2775" y="3791"/>
                    </a:cubicBezTo>
                    <a:cubicBezTo>
                      <a:pt x="2509" y="3760"/>
                      <a:pt x="2281" y="3749"/>
                      <a:pt x="2091" y="3749"/>
                    </a:cubicBezTo>
                    <a:cubicBezTo>
                      <a:pt x="1546" y="3749"/>
                      <a:pt x="1302" y="3843"/>
                      <a:pt x="1302" y="3843"/>
                    </a:cubicBezTo>
                    <a:cubicBezTo>
                      <a:pt x="994" y="3466"/>
                      <a:pt x="737" y="3072"/>
                      <a:pt x="497" y="2644"/>
                    </a:cubicBezTo>
                    <a:cubicBezTo>
                      <a:pt x="257" y="2147"/>
                      <a:pt x="343" y="674"/>
                      <a:pt x="326" y="280"/>
                    </a:cubicBezTo>
                    <a:cubicBezTo>
                      <a:pt x="306" y="48"/>
                      <a:pt x="196" y="0"/>
                      <a:pt x="11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22" name="Google Shape;1922;p24"/>
              <p:cNvSpPr/>
              <p:nvPr/>
            </p:nvSpPr>
            <p:spPr>
              <a:xfrm>
                <a:off x="3969275" y="4897875"/>
                <a:ext cx="92500" cy="64875"/>
              </a:xfrm>
              <a:custGeom>
                <a:avLst/>
                <a:gdLst/>
                <a:ahLst/>
                <a:cxnLst/>
                <a:rect l="l" t="t" r="r" b="b"/>
                <a:pathLst>
                  <a:path w="3700" h="2595" extrusionOk="0">
                    <a:moveTo>
                      <a:pt x="1045" y="1"/>
                    </a:moveTo>
                    <a:cubicBezTo>
                      <a:pt x="1023" y="1"/>
                      <a:pt x="1000" y="2"/>
                      <a:pt x="976" y="4"/>
                    </a:cubicBezTo>
                    <a:cubicBezTo>
                      <a:pt x="343" y="90"/>
                      <a:pt x="0" y="638"/>
                      <a:pt x="617" y="1289"/>
                    </a:cubicBezTo>
                    <a:cubicBezTo>
                      <a:pt x="1158" y="1829"/>
                      <a:pt x="2521" y="2595"/>
                      <a:pt x="3123" y="2595"/>
                    </a:cubicBezTo>
                    <a:cubicBezTo>
                      <a:pt x="3226" y="2595"/>
                      <a:pt x="3307" y="2572"/>
                      <a:pt x="3357" y="2522"/>
                    </a:cubicBezTo>
                    <a:cubicBezTo>
                      <a:pt x="3700" y="2196"/>
                      <a:pt x="2467" y="1683"/>
                      <a:pt x="2124" y="1272"/>
                    </a:cubicBezTo>
                    <a:cubicBezTo>
                      <a:pt x="1810" y="859"/>
                      <a:pt x="1640" y="1"/>
                      <a:pt x="104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23" name="Google Shape;1923;p24"/>
              <p:cNvSpPr/>
              <p:nvPr/>
            </p:nvSpPr>
            <p:spPr>
              <a:xfrm>
                <a:off x="3874025" y="4781275"/>
                <a:ext cx="48900" cy="29150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1166" extrusionOk="0">
                    <a:moveTo>
                      <a:pt x="1183" y="1"/>
                    </a:moveTo>
                    <a:cubicBezTo>
                      <a:pt x="1018" y="1"/>
                      <a:pt x="846" y="24"/>
                      <a:pt x="693" y="78"/>
                    </a:cubicBezTo>
                    <a:cubicBezTo>
                      <a:pt x="145" y="284"/>
                      <a:pt x="8" y="1123"/>
                      <a:pt x="8" y="1123"/>
                    </a:cubicBezTo>
                    <a:cubicBezTo>
                      <a:pt x="1" y="1153"/>
                      <a:pt x="8" y="1165"/>
                      <a:pt x="27" y="1165"/>
                    </a:cubicBezTo>
                    <a:cubicBezTo>
                      <a:pt x="138" y="1165"/>
                      <a:pt x="654" y="712"/>
                      <a:pt x="933" y="609"/>
                    </a:cubicBezTo>
                    <a:cubicBezTo>
                      <a:pt x="1275" y="506"/>
                      <a:pt x="1721" y="506"/>
                      <a:pt x="1858" y="301"/>
                    </a:cubicBezTo>
                    <a:cubicBezTo>
                      <a:pt x="1955" y="142"/>
                      <a:pt x="1592" y="1"/>
                      <a:pt x="118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grpSp>
        <p:nvGrpSpPr>
          <p:cNvPr id="1924" name="Google Shape;1924;p24"/>
          <p:cNvGrpSpPr/>
          <p:nvPr/>
        </p:nvGrpSpPr>
        <p:grpSpPr>
          <a:xfrm>
            <a:off x="-708604" y="462386"/>
            <a:ext cx="2377144" cy="6524929"/>
            <a:chOff x="-531453" y="346788"/>
            <a:chExt cx="1782858" cy="4893697"/>
          </a:xfrm>
        </p:grpSpPr>
        <p:grpSp>
          <p:nvGrpSpPr>
            <p:cNvPr id="1925" name="Google Shape;1925;p24"/>
            <p:cNvGrpSpPr/>
            <p:nvPr/>
          </p:nvGrpSpPr>
          <p:grpSpPr>
            <a:xfrm rot="-5400000" flipH="1">
              <a:off x="-107624" y="390942"/>
              <a:ext cx="978615" cy="890307"/>
              <a:chOff x="4688600" y="1410900"/>
              <a:chExt cx="799000" cy="726900"/>
            </a:xfrm>
          </p:grpSpPr>
          <p:sp>
            <p:nvSpPr>
              <p:cNvPr id="1926" name="Google Shape;1926;p24"/>
              <p:cNvSpPr/>
              <p:nvPr/>
            </p:nvSpPr>
            <p:spPr>
              <a:xfrm>
                <a:off x="5004175" y="1511625"/>
                <a:ext cx="483425" cy="626175"/>
              </a:xfrm>
              <a:custGeom>
                <a:avLst/>
                <a:gdLst/>
                <a:ahLst/>
                <a:cxnLst/>
                <a:rect l="l" t="t" r="r" b="b"/>
                <a:pathLst>
                  <a:path w="19337" h="25047" extrusionOk="0">
                    <a:moveTo>
                      <a:pt x="4069" y="1"/>
                    </a:moveTo>
                    <a:cubicBezTo>
                      <a:pt x="1880" y="1"/>
                      <a:pt x="663" y="1564"/>
                      <a:pt x="360" y="3490"/>
                    </a:cubicBezTo>
                    <a:cubicBezTo>
                      <a:pt x="0" y="5682"/>
                      <a:pt x="4864" y="7823"/>
                      <a:pt x="4864" y="7823"/>
                    </a:cubicBezTo>
                    <a:cubicBezTo>
                      <a:pt x="4864" y="7823"/>
                      <a:pt x="7673" y="9673"/>
                      <a:pt x="8786" y="10855"/>
                    </a:cubicBezTo>
                    <a:cubicBezTo>
                      <a:pt x="9900" y="12053"/>
                      <a:pt x="11184" y="12053"/>
                      <a:pt x="12297" y="13544"/>
                    </a:cubicBezTo>
                    <a:cubicBezTo>
                      <a:pt x="13411" y="15034"/>
                      <a:pt x="14490" y="17140"/>
                      <a:pt x="15569" y="19230"/>
                    </a:cubicBezTo>
                    <a:cubicBezTo>
                      <a:pt x="16633" y="21275"/>
                      <a:pt x="15599" y="25046"/>
                      <a:pt x="16477" y="25046"/>
                    </a:cubicBezTo>
                    <a:cubicBezTo>
                      <a:pt x="16504" y="25046"/>
                      <a:pt x="16532" y="25043"/>
                      <a:pt x="16562" y="25036"/>
                    </a:cubicBezTo>
                    <a:cubicBezTo>
                      <a:pt x="17573" y="24796"/>
                      <a:pt x="18395" y="21765"/>
                      <a:pt x="18857" y="19298"/>
                    </a:cubicBezTo>
                    <a:cubicBezTo>
                      <a:pt x="19337" y="16832"/>
                      <a:pt x="18463" y="12841"/>
                      <a:pt x="17675" y="11060"/>
                    </a:cubicBezTo>
                    <a:cubicBezTo>
                      <a:pt x="16887" y="9279"/>
                      <a:pt x="15637" y="8354"/>
                      <a:pt x="13736" y="5871"/>
                    </a:cubicBezTo>
                    <a:cubicBezTo>
                      <a:pt x="11818" y="3387"/>
                      <a:pt x="7725" y="561"/>
                      <a:pt x="4967" y="82"/>
                    </a:cubicBezTo>
                    <a:cubicBezTo>
                      <a:pt x="4651" y="27"/>
                      <a:pt x="4352" y="1"/>
                      <a:pt x="40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27" name="Google Shape;1927;p24"/>
              <p:cNvSpPr/>
              <p:nvPr/>
            </p:nvSpPr>
            <p:spPr>
              <a:xfrm>
                <a:off x="4688600" y="1410900"/>
                <a:ext cx="414925" cy="234100"/>
              </a:xfrm>
              <a:custGeom>
                <a:avLst/>
                <a:gdLst/>
                <a:ahLst/>
                <a:cxnLst/>
                <a:rect l="l" t="t" r="r" b="b"/>
                <a:pathLst>
                  <a:path w="16597" h="9364" extrusionOk="0">
                    <a:moveTo>
                      <a:pt x="189" y="0"/>
                    </a:moveTo>
                    <a:cubicBezTo>
                      <a:pt x="189" y="0"/>
                      <a:pt x="1" y="634"/>
                      <a:pt x="720" y="993"/>
                    </a:cubicBezTo>
                    <a:cubicBezTo>
                      <a:pt x="1456" y="1353"/>
                      <a:pt x="5327" y="1028"/>
                      <a:pt x="7177" y="2004"/>
                    </a:cubicBezTo>
                    <a:cubicBezTo>
                      <a:pt x="9009" y="2997"/>
                      <a:pt x="11476" y="5584"/>
                      <a:pt x="11698" y="5960"/>
                    </a:cubicBezTo>
                    <a:cubicBezTo>
                      <a:pt x="11921" y="6320"/>
                      <a:pt x="12041" y="8444"/>
                      <a:pt x="12349" y="9060"/>
                    </a:cubicBezTo>
                    <a:cubicBezTo>
                      <a:pt x="12465" y="9292"/>
                      <a:pt x="12636" y="9364"/>
                      <a:pt x="12804" y="9364"/>
                    </a:cubicBezTo>
                    <a:cubicBezTo>
                      <a:pt x="13085" y="9364"/>
                      <a:pt x="13360" y="9163"/>
                      <a:pt x="13360" y="9163"/>
                    </a:cubicBezTo>
                    <a:cubicBezTo>
                      <a:pt x="13206" y="7005"/>
                      <a:pt x="16597" y="4059"/>
                      <a:pt x="16597" y="4059"/>
                    </a:cubicBezTo>
                    <a:cubicBezTo>
                      <a:pt x="16597" y="4059"/>
                      <a:pt x="15842" y="3719"/>
                      <a:pt x="15000" y="3719"/>
                    </a:cubicBezTo>
                    <a:cubicBezTo>
                      <a:pt x="14860" y="3719"/>
                      <a:pt x="14718" y="3729"/>
                      <a:pt x="14576" y="3751"/>
                    </a:cubicBezTo>
                    <a:cubicBezTo>
                      <a:pt x="13582" y="3922"/>
                      <a:pt x="12058" y="5361"/>
                      <a:pt x="12058" y="5361"/>
                    </a:cubicBezTo>
                    <a:cubicBezTo>
                      <a:pt x="12058" y="5361"/>
                      <a:pt x="8461" y="2090"/>
                      <a:pt x="7211" y="1113"/>
                    </a:cubicBezTo>
                    <a:cubicBezTo>
                      <a:pt x="5944" y="120"/>
                      <a:pt x="189" y="0"/>
                      <a:pt x="1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1928" name="Google Shape;1928;p24"/>
            <p:cNvGrpSpPr/>
            <p:nvPr/>
          </p:nvGrpSpPr>
          <p:grpSpPr>
            <a:xfrm flipH="1">
              <a:off x="-531453" y="4413353"/>
              <a:ext cx="1782858" cy="827132"/>
              <a:chOff x="4573425" y="2584300"/>
              <a:chExt cx="1222475" cy="567150"/>
            </a:xfrm>
          </p:grpSpPr>
          <p:sp>
            <p:nvSpPr>
              <p:cNvPr id="1929" name="Google Shape;1929;p24"/>
              <p:cNvSpPr/>
              <p:nvPr/>
            </p:nvSpPr>
            <p:spPr>
              <a:xfrm>
                <a:off x="5586475" y="2593100"/>
                <a:ext cx="153750" cy="77950"/>
              </a:xfrm>
              <a:custGeom>
                <a:avLst/>
                <a:gdLst/>
                <a:ahLst/>
                <a:cxnLst/>
                <a:rect l="l" t="t" r="r" b="b"/>
                <a:pathLst>
                  <a:path w="6150" h="3118" extrusionOk="0">
                    <a:moveTo>
                      <a:pt x="5095" y="2061"/>
                    </a:moveTo>
                    <a:lnTo>
                      <a:pt x="4916" y="2227"/>
                    </a:lnTo>
                    <a:lnTo>
                      <a:pt x="5053" y="2124"/>
                    </a:lnTo>
                    <a:cubicBezTo>
                      <a:pt x="5053" y="2124"/>
                      <a:pt x="5071" y="2100"/>
                      <a:pt x="5095" y="2061"/>
                    </a:cubicBezTo>
                    <a:close/>
                    <a:moveTo>
                      <a:pt x="4694" y="0"/>
                    </a:moveTo>
                    <a:lnTo>
                      <a:pt x="1919" y="925"/>
                    </a:lnTo>
                    <a:lnTo>
                      <a:pt x="309" y="1524"/>
                    </a:lnTo>
                    <a:lnTo>
                      <a:pt x="1" y="2312"/>
                    </a:lnTo>
                    <a:lnTo>
                      <a:pt x="481" y="3117"/>
                    </a:lnTo>
                    <a:lnTo>
                      <a:pt x="1011" y="2860"/>
                    </a:lnTo>
                    <a:cubicBezTo>
                      <a:pt x="599" y="1923"/>
                      <a:pt x="3794" y="1325"/>
                      <a:pt x="4752" y="1325"/>
                    </a:cubicBezTo>
                    <a:cubicBezTo>
                      <a:pt x="4827" y="1325"/>
                      <a:pt x="4889" y="1328"/>
                      <a:pt x="4934" y="1336"/>
                    </a:cubicBezTo>
                    <a:cubicBezTo>
                      <a:pt x="5435" y="1420"/>
                      <a:pt x="5200" y="1889"/>
                      <a:pt x="5095" y="2061"/>
                    </a:cubicBezTo>
                    <a:lnTo>
                      <a:pt x="5095" y="2061"/>
                    </a:lnTo>
                    <a:lnTo>
                      <a:pt x="6150" y="1079"/>
                    </a:lnTo>
                    <a:lnTo>
                      <a:pt x="5944" y="343"/>
                    </a:lnTo>
                    <a:lnTo>
                      <a:pt x="469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30" name="Google Shape;1930;p24"/>
              <p:cNvSpPr/>
              <p:nvPr/>
            </p:nvSpPr>
            <p:spPr>
              <a:xfrm>
                <a:off x="5299600" y="2584300"/>
                <a:ext cx="496300" cy="293125"/>
              </a:xfrm>
              <a:custGeom>
                <a:avLst/>
                <a:gdLst/>
                <a:ahLst/>
                <a:cxnLst/>
                <a:rect l="l" t="t" r="r" b="b"/>
                <a:pathLst>
                  <a:path w="19852" h="11725" extrusionOk="0">
                    <a:moveTo>
                      <a:pt x="16402" y="1132"/>
                    </a:moveTo>
                    <a:cubicBezTo>
                      <a:pt x="16779" y="1132"/>
                      <a:pt x="17005" y="1229"/>
                      <a:pt x="16957" y="1465"/>
                    </a:cubicBezTo>
                    <a:cubicBezTo>
                      <a:pt x="16820" y="2048"/>
                      <a:pt x="15569" y="2476"/>
                      <a:pt x="14370" y="2801"/>
                    </a:cubicBezTo>
                    <a:cubicBezTo>
                      <a:pt x="13706" y="2978"/>
                      <a:pt x="13063" y="3134"/>
                      <a:pt x="12618" y="3134"/>
                    </a:cubicBezTo>
                    <a:cubicBezTo>
                      <a:pt x="12374" y="3134"/>
                      <a:pt x="12189" y="3088"/>
                      <a:pt x="12093" y="2972"/>
                    </a:cubicBezTo>
                    <a:cubicBezTo>
                      <a:pt x="11636" y="2421"/>
                      <a:pt x="15028" y="1132"/>
                      <a:pt x="16402" y="1132"/>
                    </a:cubicBezTo>
                    <a:close/>
                    <a:moveTo>
                      <a:pt x="17574" y="0"/>
                    </a:moveTo>
                    <a:cubicBezTo>
                      <a:pt x="14577" y="0"/>
                      <a:pt x="1826" y="5835"/>
                      <a:pt x="1" y="8967"/>
                    </a:cubicBezTo>
                    <a:lnTo>
                      <a:pt x="823" y="11724"/>
                    </a:lnTo>
                    <a:cubicBezTo>
                      <a:pt x="823" y="11724"/>
                      <a:pt x="9249" y="5696"/>
                      <a:pt x="13959" y="4856"/>
                    </a:cubicBezTo>
                    <a:cubicBezTo>
                      <a:pt x="16443" y="4428"/>
                      <a:pt x="17864" y="3880"/>
                      <a:pt x="18652" y="3452"/>
                    </a:cubicBezTo>
                    <a:cubicBezTo>
                      <a:pt x="19457" y="3041"/>
                      <a:pt x="19851" y="2099"/>
                      <a:pt x="19577" y="1226"/>
                    </a:cubicBezTo>
                    <a:cubicBezTo>
                      <a:pt x="19389" y="660"/>
                      <a:pt x="18892" y="146"/>
                      <a:pt x="17762" y="9"/>
                    </a:cubicBezTo>
                    <a:cubicBezTo>
                      <a:pt x="17704" y="3"/>
                      <a:pt x="17641" y="0"/>
                      <a:pt x="175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31" name="Google Shape;1931;p24"/>
              <p:cNvSpPr/>
              <p:nvPr/>
            </p:nvSpPr>
            <p:spPr>
              <a:xfrm>
                <a:off x="5245225" y="2808450"/>
                <a:ext cx="76250" cy="95950"/>
              </a:xfrm>
              <a:custGeom>
                <a:avLst/>
                <a:gdLst/>
                <a:ahLst/>
                <a:cxnLst/>
                <a:rect l="l" t="t" r="r" b="b"/>
                <a:pathLst>
                  <a:path w="3050" h="3838" fill="none" extrusionOk="0">
                    <a:moveTo>
                      <a:pt x="3049" y="2227"/>
                    </a:moveTo>
                    <a:cubicBezTo>
                      <a:pt x="3049" y="2227"/>
                      <a:pt x="652" y="3837"/>
                      <a:pt x="549" y="3598"/>
                    </a:cubicBezTo>
                    <a:cubicBezTo>
                      <a:pt x="429" y="3341"/>
                      <a:pt x="1" y="2758"/>
                      <a:pt x="18" y="2604"/>
                    </a:cubicBezTo>
                    <a:cubicBezTo>
                      <a:pt x="35" y="2433"/>
                      <a:pt x="926" y="789"/>
                      <a:pt x="926" y="789"/>
                    </a:cubicBezTo>
                    <a:lnTo>
                      <a:pt x="2176" y="1"/>
                    </a:lnTo>
                    <a:close/>
                  </a:path>
                </a:pathLst>
              </a:custGeom>
              <a:noFill/>
              <a:ln w="2575" cap="flat" cmpd="sng">
                <a:solidFill>
                  <a:schemeClr val="accent6"/>
                </a:solidFill>
                <a:prstDash val="solid"/>
                <a:miter lim="1712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32" name="Google Shape;1932;p24"/>
              <p:cNvSpPr/>
              <p:nvPr/>
            </p:nvSpPr>
            <p:spPr>
              <a:xfrm>
                <a:off x="4573425" y="2685675"/>
                <a:ext cx="725350" cy="465575"/>
              </a:xfrm>
              <a:custGeom>
                <a:avLst/>
                <a:gdLst/>
                <a:ahLst/>
                <a:cxnLst/>
                <a:rect l="l" t="t" r="r" b="b"/>
                <a:pathLst>
                  <a:path w="29014" h="18623" extrusionOk="0">
                    <a:moveTo>
                      <a:pt x="22588" y="0"/>
                    </a:moveTo>
                    <a:cubicBezTo>
                      <a:pt x="20613" y="0"/>
                      <a:pt x="18216" y="363"/>
                      <a:pt x="15552" y="1024"/>
                    </a:cubicBezTo>
                    <a:cubicBezTo>
                      <a:pt x="5224" y="3559"/>
                      <a:pt x="1902" y="8217"/>
                      <a:pt x="1097" y="10290"/>
                    </a:cubicBezTo>
                    <a:cubicBezTo>
                      <a:pt x="0" y="13133"/>
                      <a:pt x="6355" y="17278"/>
                      <a:pt x="7279" y="17980"/>
                    </a:cubicBezTo>
                    <a:cubicBezTo>
                      <a:pt x="7760" y="18352"/>
                      <a:pt x="9022" y="18623"/>
                      <a:pt x="10818" y="18623"/>
                    </a:cubicBezTo>
                    <a:cubicBezTo>
                      <a:pt x="12415" y="18623"/>
                      <a:pt x="14434" y="18408"/>
                      <a:pt x="16699" y="17860"/>
                    </a:cubicBezTo>
                    <a:cubicBezTo>
                      <a:pt x="21512" y="16695"/>
                      <a:pt x="25982" y="13441"/>
                      <a:pt x="27506" y="11489"/>
                    </a:cubicBezTo>
                    <a:cubicBezTo>
                      <a:pt x="29014" y="9553"/>
                      <a:pt x="28226" y="3542"/>
                      <a:pt x="28226" y="3542"/>
                    </a:cubicBezTo>
                    <a:cubicBezTo>
                      <a:pt x="28128" y="1073"/>
                      <a:pt x="25983" y="0"/>
                      <a:pt x="225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33" name="Google Shape;1933;p24"/>
              <p:cNvSpPr/>
              <p:nvPr/>
            </p:nvSpPr>
            <p:spPr>
              <a:xfrm>
                <a:off x="4598275" y="2704925"/>
                <a:ext cx="725750" cy="329200"/>
              </a:xfrm>
              <a:custGeom>
                <a:avLst/>
                <a:gdLst/>
                <a:ahLst/>
                <a:cxnLst/>
                <a:rect l="l" t="t" r="r" b="b"/>
                <a:pathLst>
                  <a:path w="29030" h="13168" extrusionOk="0">
                    <a:moveTo>
                      <a:pt x="21303" y="0"/>
                    </a:moveTo>
                    <a:cubicBezTo>
                      <a:pt x="13798" y="0"/>
                      <a:pt x="0" y="6060"/>
                      <a:pt x="976" y="10565"/>
                    </a:cubicBezTo>
                    <a:cubicBezTo>
                      <a:pt x="1381" y="12393"/>
                      <a:pt x="3686" y="13167"/>
                      <a:pt x="6751" y="13167"/>
                    </a:cubicBezTo>
                    <a:cubicBezTo>
                      <a:pt x="15083" y="13167"/>
                      <a:pt x="29029" y="7442"/>
                      <a:pt x="25673" y="1607"/>
                    </a:cubicBezTo>
                    <a:cubicBezTo>
                      <a:pt x="25027" y="479"/>
                      <a:pt x="23414" y="0"/>
                      <a:pt x="21303" y="0"/>
                    </a:cubicBez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34" name="Google Shape;1934;p24"/>
              <p:cNvSpPr/>
              <p:nvPr/>
            </p:nvSpPr>
            <p:spPr>
              <a:xfrm>
                <a:off x="4598275" y="2704925"/>
                <a:ext cx="725750" cy="329200"/>
              </a:xfrm>
              <a:custGeom>
                <a:avLst/>
                <a:gdLst/>
                <a:ahLst/>
                <a:cxnLst/>
                <a:rect l="l" t="t" r="r" b="b"/>
                <a:pathLst>
                  <a:path w="29030" h="13168" extrusionOk="0">
                    <a:moveTo>
                      <a:pt x="21303" y="0"/>
                    </a:moveTo>
                    <a:cubicBezTo>
                      <a:pt x="13798" y="0"/>
                      <a:pt x="0" y="6060"/>
                      <a:pt x="976" y="10565"/>
                    </a:cubicBezTo>
                    <a:cubicBezTo>
                      <a:pt x="1381" y="12393"/>
                      <a:pt x="3686" y="13167"/>
                      <a:pt x="6751" y="13167"/>
                    </a:cubicBezTo>
                    <a:cubicBezTo>
                      <a:pt x="15083" y="13167"/>
                      <a:pt x="29029" y="7442"/>
                      <a:pt x="25673" y="1607"/>
                    </a:cubicBezTo>
                    <a:cubicBezTo>
                      <a:pt x="25027" y="479"/>
                      <a:pt x="23414" y="0"/>
                      <a:pt x="213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35" name="Google Shape;1935;p24"/>
              <p:cNvSpPr/>
              <p:nvPr/>
            </p:nvSpPr>
            <p:spPr>
              <a:xfrm>
                <a:off x="5124925" y="2907800"/>
                <a:ext cx="47550" cy="3042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217" extrusionOk="0">
                    <a:moveTo>
                      <a:pt x="1901" y="0"/>
                    </a:moveTo>
                    <a:cubicBezTo>
                      <a:pt x="1285" y="446"/>
                      <a:pt x="651" y="857"/>
                      <a:pt x="0" y="1216"/>
                    </a:cubicBezTo>
                    <a:cubicBezTo>
                      <a:pt x="651" y="857"/>
                      <a:pt x="1285" y="446"/>
                      <a:pt x="1901" y="0"/>
                    </a:cubicBez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36" name="Google Shape;1936;p24"/>
              <p:cNvSpPr/>
              <p:nvPr/>
            </p:nvSpPr>
            <p:spPr>
              <a:xfrm>
                <a:off x="5172875" y="2874825"/>
                <a:ext cx="38550" cy="33000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1320" extrusionOk="0">
                    <a:moveTo>
                      <a:pt x="1542" y="1"/>
                    </a:moveTo>
                    <a:cubicBezTo>
                      <a:pt x="1062" y="480"/>
                      <a:pt x="548" y="926"/>
                      <a:pt x="0" y="1319"/>
                    </a:cubicBezTo>
                    <a:cubicBezTo>
                      <a:pt x="548" y="926"/>
                      <a:pt x="1062" y="480"/>
                      <a:pt x="1542" y="1"/>
                    </a:cubicBez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37" name="Google Shape;1937;p24"/>
              <p:cNvSpPr/>
              <p:nvPr/>
            </p:nvSpPr>
            <p:spPr>
              <a:xfrm>
                <a:off x="5211825" y="2851275"/>
                <a:ext cx="19300" cy="23150"/>
              </a:xfrm>
              <a:custGeom>
                <a:avLst/>
                <a:gdLst/>
                <a:ahLst/>
                <a:cxnLst/>
                <a:rect l="l" t="t" r="r" b="b"/>
                <a:pathLst>
                  <a:path w="772" h="926" extrusionOk="0">
                    <a:moveTo>
                      <a:pt x="772" y="1"/>
                    </a:moveTo>
                    <a:cubicBezTo>
                      <a:pt x="532" y="326"/>
                      <a:pt x="275" y="634"/>
                      <a:pt x="1" y="926"/>
                    </a:cubicBezTo>
                    <a:cubicBezTo>
                      <a:pt x="275" y="634"/>
                      <a:pt x="532" y="326"/>
                      <a:pt x="772" y="1"/>
                    </a:cubicBez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38" name="Google Shape;1938;p24"/>
              <p:cNvSpPr/>
              <p:nvPr/>
            </p:nvSpPr>
            <p:spPr>
              <a:xfrm>
                <a:off x="5231525" y="2839300"/>
                <a:ext cx="7300" cy="11575"/>
              </a:xfrm>
              <a:custGeom>
                <a:avLst/>
                <a:gdLst/>
                <a:ahLst/>
                <a:cxnLst/>
                <a:rect l="l" t="t" r="r" b="b"/>
                <a:pathLst>
                  <a:path w="292" h="463" extrusionOk="0">
                    <a:moveTo>
                      <a:pt x="292" y="0"/>
                    </a:moveTo>
                    <a:cubicBezTo>
                      <a:pt x="206" y="154"/>
                      <a:pt x="103" y="308"/>
                      <a:pt x="1" y="463"/>
                    </a:cubicBezTo>
                    <a:cubicBezTo>
                      <a:pt x="103" y="308"/>
                      <a:pt x="206" y="154"/>
                      <a:pt x="292" y="0"/>
                    </a:cubicBez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39" name="Google Shape;1939;p24"/>
              <p:cNvSpPr/>
              <p:nvPr/>
            </p:nvSpPr>
            <p:spPr>
              <a:xfrm>
                <a:off x="4861575" y="3018700"/>
                <a:ext cx="398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292" extrusionOk="0">
                    <a:moveTo>
                      <a:pt x="1593" y="0"/>
                    </a:moveTo>
                    <a:lnTo>
                      <a:pt x="1593" y="0"/>
                    </a:lnTo>
                    <a:cubicBezTo>
                      <a:pt x="1063" y="120"/>
                      <a:pt x="532" y="206"/>
                      <a:pt x="1" y="292"/>
                    </a:cubicBezTo>
                    <a:cubicBezTo>
                      <a:pt x="532" y="223"/>
                      <a:pt x="1063" y="120"/>
                      <a:pt x="1593" y="0"/>
                    </a:cubicBez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40" name="Google Shape;1940;p24"/>
              <p:cNvSpPr/>
              <p:nvPr/>
            </p:nvSpPr>
            <p:spPr>
              <a:xfrm>
                <a:off x="4967350" y="2989150"/>
                <a:ext cx="40700" cy="12875"/>
              </a:xfrm>
              <a:custGeom>
                <a:avLst/>
                <a:gdLst/>
                <a:ahLst/>
                <a:cxnLst/>
                <a:rect l="l" t="t" r="r" b="b"/>
                <a:pathLst>
                  <a:path w="1628" h="515" extrusionOk="0">
                    <a:moveTo>
                      <a:pt x="1627" y="1"/>
                    </a:moveTo>
                    <a:cubicBezTo>
                      <a:pt x="1079" y="189"/>
                      <a:pt x="548" y="360"/>
                      <a:pt x="0" y="514"/>
                    </a:cubicBezTo>
                    <a:cubicBezTo>
                      <a:pt x="548" y="360"/>
                      <a:pt x="1079" y="189"/>
                      <a:pt x="1627" y="1"/>
                    </a:cubicBez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41" name="Google Shape;1941;p24"/>
              <p:cNvSpPr/>
              <p:nvPr/>
            </p:nvSpPr>
            <p:spPr>
              <a:xfrm>
                <a:off x="4841900" y="3026825"/>
                <a:ext cx="18000" cy="2600"/>
              </a:xfrm>
              <a:custGeom>
                <a:avLst/>
                <a:gdLst/>
                <a:ahLst/>
                <a:cxnLst/>
                <a:rect l="l" t="t" r="r" b="b"/>
                <a:pathLst>
                  <a:path w="720" h="104" extrusionOk="0">
                    <a:moveTo>
                      <a:pt x="719" y="1"/>
                    </a:move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42" name="Google Shape;1942;p24"/>
              <p:cNvSpPr/>
              <p:nvPr/>
            </p:nvSpPr>
            <p:spPr>
              <a:xfrm>
                <a:off x="4802075" y="3029400"/>
                <a:ext cx="37275" cy="3450"/>
              </a:xfrm>
              <a:custGeom>
                <a:avLst/>
                <a:gdLst/>
                <a:ahLst/>
                <a:cxnLst/>
                <a:rect l="l" t="t" r="r" b="b"/>
                <a:pathLst>
                  <a:path w="1491" h="138" extrusionOk="0">
                    <a:moveTo>
                      <a:pt x="1490" y="1"/>
                    </a:moveTo>
                    <a:cubicBezTo>
                      <a:pt x="977" y="52"/>
                      <a:pt x="480" y="103"/>
                      <a:pt x="0" y="138"/>
                    </a:cubicBezTo>
                    <a:cubicBezTo>
                      <a:pt x="480" y="103"/>
                      <a:pt x="977" y="52"/>
                      <a:pt x="1490" y="1"/>
                    </a:cubicBez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43" name="Google Shape;1943;p24"/>
              <p:cNvSpPr/>
              <p:nvPr/>
            </p:nvSpPr>
            <p:spPr>
              <a:xfrm>
                <a:off x="4904400" y="3013550"/>
                <a:ext cx="1972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789" h="190" extrusionOk="0">
                    <a:moveTo>
                      <a:pt x="789" y="1"/>
                    </a:moveTo>
                    <a:cubicBezTo>
                      <a:pt x="514" y="69"/>
                      <a:pt x="258" y="121"/>
                      <a:pt x="1" y="189"/>
                    </a:cubicBezTo>
                    <a:cubicBezTo>
                      <a:pt x="258" y="121"/>
                      <a:pt x="514" y="69"/>
                      <a:pt x="789" y="1"/>
                    </a:cubicBez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44" name="Google Shape;1944;p24"/>
              <p:cNvSpPr/>
              <p:nvPr/>
            </p:nvSpPr>
            <p:spPr>
              <a:xfrm>
                <a:off x="4924100" y="3008425"/>
                <a:ext cx="21000" cy="5150"/>
              </a:xfrm>
              <a:custGeom>
                <a:avLst/>
                <a:gdLst/>
                <a:ahLst/>
                <a:cxnLst/>
                <a:rect l="l" t="t" r="r" b="b"/>
                <a:pathLst>
                  <a:path w="840" h="206" extrusionOk="0">
                    <a:moveTo>
                      <a:pt x="1" y="206"/>
                    </a:moveTo>
                    <a:cubicBezTo>
                      <a:pt x="275" y="137"/>
                      <a:pt x="566" y="69"/>
                      <a:pt x="840" y="0"/>
                    </a:cubicBezTo>
                    <a:cubicBezTo>
                      <a:pt x="566" y="69"/>
                      <a:pt x="275" y="137"/>
                      <a:pt x="1" y="206"/>
                    </a:cubicBez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45" name="Google Shape;1945;p24"/>
              <p:cNvSpPr/>
              <p:nvPr/>
            </p:nvSpPr>
            <p:spPr>
              <a:xfrm>
                <a:off x="5029000" y="2965625"/>
                <a:ext cx="38975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1559" h="634" extrusionOk="0">
                    <a:moveTo>
                      <a:pt x="1558" y="0"/>
                    </a:moveTo>
                    <a:lnTo>
                      <a:pt x="1558" y="0"/>
                    </a:lnTo>
                    <a:cubicBezTo>
                      <a:pt x="1062" y="223"/>
                      <a:pt x="531" y="445"/>
                      <a:pt x="1" y="633"/>
                    </a:cubicBezTo>
                    <a:cubicBezTo>
                      <a:pt x="548" y="445"/>
                      <a:pt x="1062" y="223"/>
                      <a:pt x="1558" y="0"/>
                    </a:cubicBez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46" name="Google Shape;1946;p24"/>
              <p:cNvSpPr/>
              <p:nvPr/>
            </p:nvSpPr>
            <p:spPr>
              <a:xfrm>
                <a:off x="5008875" y="2982300"/>
                <a:ext cx="19300" cy="6875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75" extrusionOk="0">
                    <a:moveTo>
                      <a:pt x="771" y="1"/>
                    </a:moveTo>
                    <a:cubicBezTo>
                      <a:pt x="514" y="86"/>
                      <a:pt x="258" y="172"/>
                      <a:pt x="1" y="275"/>
                    </a:cubicBezTo>
                    <a:cubicBezTo>
                      <a:pt x="258" y="189"/>
                      <a:pt x="514" y="103"/>
                      <a:pt x="771" y="1"/>
                    </a:cubicBez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47" name="Google Shape;1947;p24"/>
              <p:cNvSpPr/>
              <p:nvPr/>
            </p:nvSpPr>
            <p:spPr>
              <a:xfrm>
                <a:off x="4945500" y="3002850"/>
                <a:ext cx="19725" cy="5175"/>
              </a:xfrm>
              <a:custGeom>
                <a:avLst/>
                <a:gdLst/>
                <a:ahLst/>
                <a:cxnLst/>
                <a:rect l="l" t="t" r="r" b="b"/>
                <a:pathLst>
                  <a:path w="789" h="207" extrusionOk="0">
                    <a:moveTo>
                      <a:pt x="789" y="1"/>
                    </a:moveTo>
                    <a:cubicBezTo>
                      <a:pt x="515" y="69"/>
                      <a:pt x="258" y="155"/>
                      <a:pt x="1" y="206"/>
                    </a:cubicBezTo>
                    <a:cubicBezTo>
                      <a:pt x="258" y="155"/>
                      <a:pt x="532" y="69"/>
                      <a:pt x="789" y="1"/>
                    </a:cubicBez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48" name="Google Shape;1948;p24"/>
              <p:cNvSpPr/>
              <p:nvPr/>
            </p:nvSpPr>
            <p:spPr>
              <a:xfrm>
                <a:off x="5069250" y="2938625"/>
                <a:ext cx="54825" cy="27000"/>
              </a:xfrm>
              <a:custGeom>
                <a:avLst/>
                <a:gdLst/>
                <a:ahLst/>
                <a:cxnLst/>
                <a:rect l="l" t="t" r="r" b="b"/>
                <a:pathLst>
                  <a:path w="2193" h="1080" extrusionOk="0">
                    <a:moveTo>
                      <a:pt x="1" y="1080"/>
                    </a:moveTo>
                    <a:cubicBezTo>
                      <a:pt x="771" y="737"/>
                      <a:pt x="1508" y="377"/>
                      <a:pt x="2193" y="1"/>
                    </a:cubicBezTo>
                    <a:cubicBezTo>
                      <a:pt x="1508" y="377"/>
                      <a:pt x="771" y="737"/>
                      <a:pt x="1" y="1080"/>
                    </a:cubicBezTo>
                    <a:close/>
                  </a:path>
                </a:pathLst>
              </a:custGeom>
              <a:solidFill>
                <a:srgbClr val="3B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49" name="Google Shape;1949;p24"/>
              <p:cNvSpPr/>
              <p:nvPr/>
            </p:nvSpPr>
            <p:spPr>
              <a:xfrm>
                <a:off x="4683900" y="2828875"/>
                <a:ext cx="554925" cy="205400"/>
              </a:xfrm>
              <a:custGeom>
                <a:avLst/>
                <a:gdLst/>
                <a:ahLst/>
                <a:cxnLst/>
                <a:rect l="l" t="t" r="r" b="b"/>
                <a:pathLst>
                  <a:path w="22197" h="8216" extrusionOk="0">
                    <a:moveTo>
                      <a:pt x="19361" y="0"/>
                    </a:moveTo>
                    <a:cubicBezTo>
                      <a:pt x="13323" y="0"/>
                      <a:pt x="3215" y="3918"/>
                      <a:pt x="0" y="7799"/>
                    </a:cubicBezTo>
                    <a:cubicBezTo>
                      <a:pt x="926" y="8083"/>
                      <a:pt x="2062" y="8216"/>
                      <a:pt x="3326" y="8216"/>
                    </a:cubicBezTo>
                    <a:cubicBezTo>
                      <a:pt x="9827" y="8216"/>
                      <a:pt x="19745" y="4719"/>
                      <a:pt x="22197" y="417"/>
                    </a:cubicBezTo>
                    <a:cubicBezTo>
                      <a:pt x="21432" y="131"/>
                      <a:pt x="20464" y="0"/>
                      <a:pt x="193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50" name="Google Shape;1950;p24"/>
              <p:cNvSpPr/>
              <p:nvPr/>
            </p:nvSpPr>
            <p:spPr>
              <a:xfrm>
                <a:off x="4617950" y="2809750"/>
                <a:ext cx="669275" cy="341700"/>
              </a:xfrm>
              <a:custGeom>
                <a:avLst/>
                <a:gdLst/>
                <a:ahLst/>
                <a:cxnLst/>
                <a:rect l="l" t="t" r="r" b="b"/>
                <a:pathLst>
                  <a:path w="26771" h="13668" extrusionOk="0">
                    <a:moveTo>
                      <a:pt x="26582" y="0"/>
                    </a:moveTo>
                    <a:lnTo>
                      <a:pt x="26582" y="0"/>
                    </a:lnTo>
                    <a:cubicBezTo>
                      <a:pt x="25212" y="2587"/>
                      <a:pt x="21769" y="6372"/>
                      <a:pt x="13137" y="8684"/>
                    </a:cubicBezTo>
                    <a:cubicBezTo>
                      <a:pt x="10417" y="9403"/>
                      <a:pt x="8167" y="9685"/>
                      <a:pt x="6306" y="9685"/>
                    </a:cubicBezTo>
                    <a:cubicBezTo>
                      <a:pt x="3293" y="9685"/>
                      <a:pt x="1303" y="8945"/>
                      <a:pt x="1" y="8119"/>
                    </a:cubicBezTo>
                    <a:lnTo>
                      <a:pt x="1" y="8119"/>
                    </a:lnTo>
                    <a:cubicBezTo>
                      <a:pt x="1559" y="10362"/>
                      <a:pt x="4865" y="12537"/>
                      <a:pt x="5498" y="13034"/>
                    </a:cubicBezTo>
                    <a:cubicBezTo>
                      <a:pt x="5984" y="13403"/>
                      <a:pt x="7229" y="13667"/>
                      <a:pt x="8998" y="13667"/>
                    </a:cubicBezTo>
                    <a:cubicBezTo>
                      <a:pt x="10600" y="13667"/>
                      <a:pt x="12632" y="13450"/>
                      <a:pt x="14918" y="12897"/>
                    </a:cubicBezTo>
                    <a:cubicBezTo>
                      <a:pt x="19731" y="11732"/>
                      <a:pt x="24218" y="8478"/>
                      <a:pt x="25725" y="6543"/>
                    </a:cubicBezTo>
                    <a:cubicBezTo>
                      <a:pt x="26770" y="5190"/>
                      <a:pt x="26719" y="1901"/>
                      <a:pt x="265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1951" name="Google Shape;1951;p24"/>
            <p:cNvGrpSpPr/>
            <p:nvPr/>
          </p:nvGrpSpPr>
          <p:grpSpPr>
            <a:xfrm>
              <a:off x="-379037" y="1946157"/>
              <a:ext cx="725327" cy="725970"/>
              <a:chOff x="1813400" y="1392650"/>
              <a:chExt cx="592200" cy="592725"/>
            </a:xfrm>
          </p:grpSpPr>
          <p:sp>
            <p:nvSpPr>
              <p:cNvPr id="1952" name="Google Shape;1952;p24"/>
              <p:cNvSpPr/>
              <p:nvPr/>
            </p:nvSpPr>
            <p:spPr>
              <a:xfrm>
                <a:off x="1813400" y="1392725"/>
                <a:ext cx="577650" cy="592650"/>
              </a:xfrm>
              <a:custGeom>
                <a:avLst/>
                <a:gdLst/>
                <a:ahLst/>
                <a:cxnLst/>
                <a:rect l="l" t="t" r="r" b="b"/>
                <a:pathLst>
                  <a:path w="23106" h="23706" extrusionOk="0">
                    <a:moveTo>
                      <a:pt x="10273" y="1"/>
                    </a:moveTo>
                    <a:cubicBezTo>
                      <a:pt x="9544" y="1"/>
                      <a:pt x="8756" y="124"/>
                      <a:pt x="7931" y="402"/>
                    </a:cubicBezTo>
                    <a:cubicBezTo>
                      <a:pt x="4557" y="1532"/>
                      <a:pt x="2724" y="9222"/>
                      <a:pt x="2416" y="10198"/>
                    </a:cubicBezTo>
                    <a:cubicBezTo>
                      <a:pt x="2107" y="11158"/>
                      <a:pt x="1" y="14566"/>
                      <a:pt x="189" y="16655"/>
                    </a:cubicBezTo>
                    <a:cubicBezTo>
                      <a:pt x="378" y="18728"/>
                      <a:pt x="1542" y="18813"/>
                      <a:pt x="1542" y="18813"/>
                    </a:cubicBezTo>
                    <a:cubicBezTo>
                      <a:pt x="1542" y="18813"/>
                      <a:pt x="994" y="19875"/>
                      <a:pt x="2450" y="21417"/>
                    </a:cubicBezTo>
                    <a:cubicBezTo>
                      <a:pt x="3889" y="22958"/>
                      <a:pt x="6766" y="23198"/>
                      <a:pt x="6766" y="23198"/>
                    </a:cubicBezTo>
                    <a:cubicBezTo>
                      <a:pt x="7135" y="23543"/>
                      <a:pt x="7827" y="23705"/>
                      <a:pt x="8581" y="23705"/>
                    </a:cubicBezTo>
                    <a:cubicBezTo>
                      <a:pt x="9473" y="23705"/>
                      <a:pt x="10451" y="23478"/>
                      <a:pt x="11082" y="23061"/>
                    </a:cubicBezTo>
                    <a:cubicBezTo>
                      <a:pt x="12247" y="22307"/>
                      <a:pt x="15518" y="20166"/>
                      <a:pt x="15518" y="20166"/>
                    </a:cubicBezTo>
                    <a:cubicBezTo>
                      <a:pt x="19902" y="18865"/>
                      <a:pt x="22163" y="15422"/>
                      <a:pt x="22643" y="13230"/>
                    </a:cubicBezTo>
                    <a:cubicBezTo>
                      <a:pt x="23105" y="11038"/>
                      <a:pt x="20913" y="8588"/>
                      <a:pt x="20913" y="8588"/>
                    </a:cubicBezTo>
                    <a:cubicBezTo>
                      <a:pt x="21153" y="5848"/>
                      <a:pt x="18327" y="5146"/>
                      <a:pt x="18327" y="5146"/>
                    </a:cubicBezTo>
                    <a:cubicBezTo>
                      <a:pt x="17967" y="3450"/>
                      <a:pt x="14764" y="2508"/>
                      <a:pt x="14781" y="2508"/>
                    </a:cubicBezTo>
                    <a:cubicBezTo>
                      <a:pt x="14200" y="1152"/>
                      <a:pt x="12509" y="1"/>
                      <a:pt x="102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53" name="Google Shape;1953;p24"/>
              <p:cNvSpPr/>
              <p:nvPr/>
            </p:nvSpPr>
            <p:spPr>
              <a:xfrm>
                <a:off x="2128550" y="1443850"/>
                <a:ext cx="183275" cy="182875"/>
              </a:xfrm>
              <a:custGeom>
                <a:avLst/>
                <a:gdLst/>
                <a:ahLst/>
                <a:cxnLst/>
                <a:rect l="l" t="t" r="r" b="b"/>
                <a:pathLst>
                  <a:path w="7331" h="7315" extrusionOk="0">
                    <a:moveTo>
                      <a:pt x="0" y="1"/>
                    </a:moveTo>
                    <a:cubicBezTo>
                      <a:pt x="0" y="1"/>
                      <a:pt x="2655" y="2861"/>
                      <a:pt x="2364" y="5190"/>
                    </a:cubicBezTo>
                    <a:cubicBezTo>
                      <a:pt x="2364" y="5190"/>
                      <a:pt x="5635" y="5653"/>
                      <a:pt x="7245" y="7314"/>
                    </a:cubicBezTo>
                    <a:cubicBezTo>
                      <a:pt x="7245" y="7314"/>
                      <a:pt x="7331" y="4745"/>
                      <a:pt x="4744" y="3854"/>
                    </a:cubicBezTo>
                    <a:cubicBezTo>
                      <a:pt x="4744" y="3854"/>
                      <a:pt x="3631" y="1765"/>
                      <a:pt x="1884" y="1234"/>
                    </a:cubicBezTo>
                    <a:cubicBezTo>
                      <a:pt x="1884" y="1234"/>
                      <a:pt x="1730" y="258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54" name="Google Shape;1954;p24"/>
              <p:cNvSpPr/>
              <p:nvPr/>
            </p:nvSpPr>
            <p:spPr>
              <a:xfrm>
                <a:off x="1813400" y="1392650"/>
                <a:ext cx="572925" cy="592725"/>
              </a:xfrm>
              <a:custGeom>
                <a:avLst/>
                <a:gdLst/>
                <a:ahLst/>
                <a:cxnLst/>
                <a:rect l="l" t="t" r="r" b="b"/>
                <a:pathLst>
                  <a:path w="22917" h="23709" extrusionOk="0">
                    <a:moveTo>
                      <a:pt x="10273" y="0"/>
                    </a:moveTo>
                    <a:cubicBezTo>
                      <a:pt x="9476" y="0"/>
                      <a:pt x="8684" y="139"/>
                      <a:pt x="7931" y="405"/>
                    </a:cubicBezTo>
                    <a:cubicBezTo>
                      <a:pt x="4557" y="1535"/>
                      <a:pt x="2724" y="9225"/>
                      <a:pt x="2416" y="10201"/>
                    </a:cubicBezTo>
                    <a:cubicBezTo>
                      <a:pt x="2107" y="11161"/>
                      <a:pt x="1" y="14569"/>
                      <a:pt x="189" y="16658"/>
                    </a:cubicBezTo>
                    <a:cubicBezTo>
                      <a:pt x="378" y="18731"/>
                      <a:pt x="1542" y="18816"/>
                      <a:pt x="1542" y="18816"/>
                    </a:cubicBezTo>
                    <a:cubicBezTo>
                      <a:pt x="1542" y="18816"/>
                      <a:pt x="994" y="19878"/>
                      <a:pt x="2450" y="21420"/>
                    </a:cubicBezTo>
                    <a:cubicBezTo>
                      <a:pt x="3889" y="22961"/>
                      <a:pt x="6766" y="23201"/>
                      <a:pt x="6766" y="23201"/>
                    </a:cubicBezTo>
                    <a:cubicBezTo>
                      <a:pt x="7135" y="23546"/>
                      <a:pt x="7827" y="23708"/>
                      <a:pt x="8581" y="23708"/>
                    </a:cubicBezTo>
                    <a:cubicBezTo>
                      <a:pt x="9473" y="23708"/>
                      <a:pt x="10451" y="23481"/>
                      <a:pt x="11082" y="23064"/>
                    </a:cubicBezTo>
                    <a:cubicBezTo>
                      <a:pt x="12247" y="22293"/>
                      <a:pt x="15518" y="20169"/>
                      <a:pt x="15518" y="20169"/>
                    </a:cubicBezTo>
                    <a:cubicBezTo>
                      <a:pt x="19902" y="18868"/>
                      <a:pt x="22163" y="15425"/>
                      <a:pt x="22643" y="13233"/>
                    </a:cubicBezTo>
                    <a:cubicBezTo>
                      <a:pt x="22917" y="11948"/>
                      <a:pt x="22283" y="10578"/>
                      <a:pt x="21701" y="9670"/>
                    </a:cubicBezTo>
                    <a:cubicBezTo>
                      <a:pt x="21560" y="9610"/>
                      <a:pt x="21422" y="9581"/>
                      <a:pt x="21286" y="9581"/>
                    </a:cubicBezTo>
                    <a:cubicBezTo>
                      <a:pt x="19283" y="9581"/>
                      <a:pt x="17759" y="15821"/>
                      <a:pt x="16460" y="17104"/>
                    </a:cubicBezTo>
                    <a:cubicBezTo>
                      <a:pt x="15055" y="18491"/>
                      <a:pt x="10637" y="20752"/>
                      <a:pt x="8855" y="21711"/>
                    </a:cubicBezTo>
                    <a:cubicBezTo>
                      <a:pt x="8070" y="22137"/>
                      <a:pt x="7243" y="22439"/>
                      <a:pt x="6433" y="22439"/>
                    </a:cubicBezTo>
                    <a:cubicBezTo>
                      <a:pt x="5387" y="22439"/>
                      <a:pt x="4371" y="21936"/>
                      <a:pt x="3512" y="20546"/>
                    </a:cubicBezTo>
                    <a:cubicBezTo>
                      <a:pt x="1987" y="18063"/>
                      <a:pt x="7862" y="12342"/>
                      <a:pt x="9403" y="10715"/>
                    </a:cubicBezTo>
                    <a:cubicBezTo>
                      <a:pt x="10962" y="9088"/>
                      <a:pt x="13839" y="7187"/>
                      <a:pt x="13908" y="6074"/>
                    </a:cubicBezTo>
                    <a:cubicBezTo>
                      <a:pt x="13920" y="5813"/>
                      <a:pt x="13750" y="5695"/>
                      <a:pt x="13461" y="5695"/>
                    </a:cubicBezTo>
                    <a:cubicBezTo>
                      <a:pt x="12513" y="5695"/>
                      <a:pt x="10283" y="6960"/>
                      <a:pt x="8958" y="8626"/>
                    </a:cubicBezTo>
                    <a:cubicBezTo>
                      <a:pt x="7271" y="10731"/>
                      <a:pt x="2715" y="17253"/>
                      <a:pt x="1777" y="17253"/>
                    </a:cubicBezTo>
                    <a:cubicBezTo>
                      <a:pt x="1754" y="17253"/>
                      <a:pt x="1732" y="17249"/>
                      <a:pt x="1713" y="17241"/>
                    </a:cubicBezTo>
                    <a:cubicBezTo>
                      <a:pt x="943" y="16915"/>
                      <a:pt x="4317" y="6913"/>
                      <a:pt x="6303" y="3607"/>
                    </a:cubicBezTo>
                    <a:cubicBezTo>
                      <a:pt x="7434" y="1723"/>
                      <a:pt x="9266" y="610"/>
                      <a:pt x="10654" y="11"/>
                    </a:cubicBezTo>
                    <a:cubicBezTo>
                      <a:pt x="10527" y="4"/>
                      <a:pt x="10400" y="0"/>
                      <a:pt x="1027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55" name="Google Shape;1955;p24"/>
              <p:cNvSpPr/>
              <p:nvPr/>
            </p:nvSpPr>
            <p:spPr>
              <a:xfrm>
                <a:off x="2162375" y="1439650"/>
                <a:ext cx="243225" cy="150675"/>
              </a:xfrm>
              <a:custGeom>
                <a:avLst/>
                <a:gdLst/>
                <a:ahLst/>
                <a:cxnLst/>
                <a:rect l="l" t="t" r="r" b="b"/>
                <a:pathLst>
                  <a:path w="9729" h="6027" extrusionOk="0">
                    <a:moveTo>
                      <a:pt x="5892" y="1"/>
                    </a:moveTo>
                    <a:cubicBezTo>
                      <a:pt x="3726" y="1"/>
                      <a:pt x="1970" y="2276"/>
                      <a:pt x="1970" y="2276"/>
                    </a:cubicBezTo>
                    <a:cubicBezTo>
                      <a:pt x="1438" y="1760"/>
                      <a:pt x="163" y="1745"/>
                      <a:pt x="14" y="1745"/>
                    </a:cubicBezTo>
                    <a:cubicBezTo>
                      <a:pt x="5" y="1745"/>
                      <a:pt x="0" y="1745"/>
                      <a:pt x="0" y="1745"/>
                    </a:cubicBezTo>
                    <a:cubicBezTo>
                      <a:pt x="942" y="2070"/>
                      <a:pt x="1884" y="4673"/>
                      <a:pt x="1884" y="4673"/>
                    </a:cubicBezTo>
                    <a:cubicBezTo>
                      <a:pt x="1920" y="4670"/>
                      <a:pt x="1956" y="4668"/>
                      <a:pt x="1993" y="4668"/>
                    </a:cubicBezTo>
                    <a:cubicBezTo>
                      <a:pt x="3045" y="4668"/>
                      <a:pt x="4659" y="6026"/>
                      <a:pt x="4659" y="6026"/>
                    </a:cubicBezTo>
                    <a:cubicBezTo>
                      <a:pt x="4881" y="5153"/>
                      <a:pt x="3391" y="4022"/>
                      <a:pt x="3391" y="4022"/>
                    </a:cubicBezTo>
                    <a:cubicBezTo>
                      <a:pt x="3391" y="4022"/>
                      <a:pt x="5753" y="1813"/>
                      <a:pt x="6291" y="1813"/>
                    </a:cubicBezTo>
                    <a:cubicBezTo>
                      <a:pt x="6295" y="1813"/>
                      <a:pt x="6299" y="1813"/>
                      <a:pt x="6303" y="1813"/>
                    </a:cubicBezTo>
                    <a:cubicBezTo>
                      <a:pt x="6817" y="1847"/>
                      <a:pt x="6577" y="3611"/>
                      <a:pt x="6954" y="3971"/>
                    </a:cubicBezTo>
                    <a:cubicBezTo>
                      <a:pt x="7040" y="4058"/>
                      <a:pt x="7163" y="4095"/>
                      <a:pt x="7309" y="4095"/>
                    </a:cubicBezTo>
                    <a:cubicBezTo>
                      <a:pt x="7798" y="4095"/>
                      <a:pt x="8546" y="3680"/>
                      <a:pt x="9060" y="3337"/>
                    </a:cubicBezTo>
                    <a:cubicBezTo>
                      <a:pt x="9728" y="2892"/>
                      <a:pt x="9043" y="1933"/>
                      <a:pt x="9043" y="1933"/>
                    </a:cubicBezTo>
                    <a:cubicBezTo>
                      <a:pt x="7994" y="493"/>
                      <a:pt x="6899" y="1"/>
                      <a:pt x="589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56" name="Google Shape;1956;p24"/>
              <p:cNvSpPr/>
              <p:nvPr/>
            </p:nvSpPr>
            <p:spPr>
              <a:xfrm>
                <a:off x="2221525" y="1450200"/>
                <a:ext cx="173375" cy="71375"/>
              </a:xfrm>
              <a:custGeom>
                <a:avLst/>
                <a:gdLst/>
                <a:ahLst/>
                <a:cxnLst/>
                <a:rect l="l" t="t" r="r" b="b"/>
                <a:pathLst>
                  <a:path w="6935" h="2855" extrusionOk="0">
                    <a:moveTo>
                      <a:pt x="3395" y="1"/>
                    </a:moveTo>
                    <a:cubicBezTo>
                      <a:pt x="1712" y="1"/>
                      <a:pt x="0" y="2574"/>
                      <a:pt x="118" y="2659"/>
                    </a:cubicBezTo>
                    <a:cubicBezTo>
                      <a:pt x="118" y="2659"/>
                      <a:pt x="2527" y="718"/>
                      <a:pt x="3748" y="718"/>
                    </a:cubicBezTo>
                    <a:cubicBezTo>
                      <a:pt x="3783" y="718"/>
                      <a:pt x="3818" y="720"/>
                      <a:pt x="3851" y="723"/>
                    </a:cubicBezTo>
                    <a:cubicBezTo>
                      <a:pt x="5033" y="826"/>
                      <a:pt x="4742" y="2350"/>
                      <a:pt x="5033" y="2727"/>
                    </a:cubicBezTo>
                    <a:cubicBezTo>
                      <a:pt x="5105" y="2816"/>
                      <a:pt x="5211" y="2855"/>
                      <a:pt x="5335" y="2855"/>
                    </a:cubicBezTo>
                    <a:cubicBezTo>
                      <a:pt x="5711" y="2855"/>
                      <a:pt x="6257" y="2497"/>
                      <a:pt x="6540" y="2110"/>
                    </a:cubicBezTo>
                    <a:cubicBezTo>
                      <a:pt x="6934" y="1597"/>
                      <a:pt x="5187" y="107"/>
                      <a:pt x="3492" y="4"/>
                    </a:cubicBezTo>
                    <a:cubicBezTo>
                      <a:pt x="3459" y="2"/>
                      <a:pt x="3427" y="1"/>
                      <a:pt x="33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1957" name="Google Shape;1957;p24"/>
            <p:cNvGrpSpPr/>
            <p:nvPr/>
          </p:nvGrpSpPr>
          <p:grpSpPr>
            <a:xfrm>
              <a:off x="-128214" y="3292881"/>
              <a:ext cx="528501" cy="499718"/>
              <a:chOff x="2776800" y="970450"/>
              <a:chExt cx="431500" cy="408000"/>
            </a:xfrm>
          </p:grpSpPr>
          <p:sp>
            <p:nvSpPr>
              <p:cNvPr id="1958" name="Google Shape;1958;p24"/>
              <p:cNvSpPr/>
              <p:nvPr/>
            </p:nvSpPr>
            <p:spPr>
              <a:xfrm>
                <a:off x="2910825" y="1012025"/>
                <a:ext cx="105350" cy="95575"/>
              </a:xfrm>
              <a:custGeom>
                <a:avLst/>
                <a:gdLst/>
                <a:ahLst/>
                <a:cxnLst/>
                <a:rect l="l" t="t" r="r" b="b"/>
                <a:pathLst>
                  <a:path w="4214" h="3823" extrusionOk="0">
                    <a:moveTo>
                      <a:pt x="2185" y="1"/>
                    </a:moveTo>
                    <a:cubicBezTo>
                      <a:pt x="2068" y="1"/>
                      <a:pt x="1950" y="10"/>
                      <a:pt x="1833" y="27"/>
                    </a:cubicBezTo>
                    <a:cubicBezTo>
                      <a:pt x="1456" y="78"/>
                      <a:pt x="1096" y="232"/>
                      <a:pt x="822" y="472"/>
                    </a:cubicBezTo>
                    <a:cubicBezTo>
                      <a:pt x="240" y="952"/>
                      <a:pt x="0" y="1705"/>
                      <a:pt x="206" y="2425"/>
                    </a:cubicBezTo>
                    <a:cubicBezTo>
                      <a:pt x="428" y="3144"/>
                      <a:pt x="1028" y="3658"/>
                      <a:pt x="1747" y="3795"/>
                    </a:cubicBezTo>
                    <a:cubicBezTo>
                      <a:pt x="1875" y="3813"/>
                      <a:pt x="2009" y="3822"/>
                      <a:pt x="2146" y="3822"/>
                    </a:cubicBezTo>
                    <a:cubicBezTo>
                      <a:pt x="2799" y="3822"/>
                      <a:pt x="3508" y="3605"/>
                      <a:pt x="3820" y="3024"/>
                    </a:cubicBezTo>
                    <a:cubicBezTo>
                      <a:pt x="4214" y="2288"/>
                      <a:pt x="4214" y="1277"/>
                      <a:pt x="3683" y="592"/>
                    </a:cubicBezTo>
                    <a:cubicBezTo>
                      <a:pt x="3647" y="552"/>
                      <a:pt x="3604" y="535"/>
                      <a:pt x="3563" y="535"/>
                    </a:cubicBezTo>
                    <a:cubicBezTo>
                      <a:pt x="3446" y="535"/>
                      <a:pt x="3342" y="671"/>
                      <a:pt x="3443" y="798"/>
                    </a:cubicBezTo>
                    <a:cubicBezTo>
                      <a:pt x="3802" y="1329"/>
                      <a:pt x="3888" y="2014"/>
                      <a:pt x="3648" y="2613"/>
                    </a:cubicBezTo>
                    <a:cubicBezTo>
                      <a:pt x="3563" y="2939"/>
                      <a:pt x="3340" y="3195"/>
                      <a:pt x="3049" y="3332"/>
                    </a:cubicBezTo>
                    <a:cubicBezTo>
                      <a:pt x="2779" y="3437"/>
                      <a:pt x="2496" y="3490"/>
                      <a:pt x="2212" y="3490"/>
                    </a:cubicBezTo>
                    <a:cubicBezTo>
                      <a:pt x="2171" y="3490"/>
                      <a:pt x="2130" y="3489"/>
                      <a:pt x="2090" y="3487"/>
                    </a:cubicBezTo>
                    <a:cubicBezTo>
                      <a:pt x="2076" y="3487"/>
                      <a:pt x="2062" y="3487"/>
                      <a:pt x="2048" y="3487"/>
                    </a:cubicBezTo>
                    <a:cubicBezTo>
                      <a:pt x="1398" y="3487"/>
                      <a:pt x="834" y="3097"/>
                      <a:pt x="565" y="2510"/>
                    </a:cubicBezTo>
                    <a:cubicBezTo>
                      <a:pt x="206" y="1585"/>
                      <a:pt x="754" y="575"/>
                      <a:pt x="1730" y="369"/>
                    </a:cubicBezTo>
                    <a:cubicBezTo>
                      <a:pt x="1879" y="335"/>
                      <a:pt x="2031" y="318"/>
                      <a:pt x="2183" y="318"/>
                    </a:cubicBezTo>
                    <a:cubicBezTo>
                      <a:pt x="2487" y="318"/>
                      <a:pt x="2792" y="387"/>
                      <a:pt x="3066" y="524"/>
                    </a:cubicBezTo>
                    <a:cubicBezTo>
                      <a:pt x="3090" y="534"/>
                      <a:pt x="3112" y="539"/>
                      <a:pt x="3133" y="539"/>
                    </a:cubicBezTo>
                    <a:cubicBezTo>
                      <a:pt x="3280" y="539"/>
                      <a:pt x="3351" y="305"/>
                      <a:pt x="3186" y="215"/>
                    </a:cubicBezTo>
                    <a:cubicBezTo>
                      <a:pt x="2866" y="75"/>
                      <a:pt x="2528" y="1"/>
                      <a:pt x="21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59" name="Google Shape;1959;p24"/>
              <p:cNvSpPr/>
              <p:nvPr/>
            </p:nvSpPr>
            <p:spPr>
              <a:xfrm>
                <a:off x="2776800" y="1067425"/>
                <a:ext cx="175050" cy="311025"/>
              </a:xfrm>
              <a:custGeom>
                <a:avLst/>
                <a:gdLst/>
                <a:ahLst/>
                <a:cxnLst/>
                <a:rect l="l" t="t" r="r" b="b"/>
                <a:pathLst>
                  <a:path w="7002" h="12441" extrusionOk="0">
                    <a:moveTo>
                      <a:pt x="5937" y="619"/>
                    </a:moveTo>
                    <a:cubicBezTo>
                      <a:pt x="5986" y="619"/>
                      <a:pt x="6040" y="624"/>
                      <a:pt x="6098" y="637"/>
                    </a:cubicBezTo>
                    <a:lnTo>
                      <a:pt x="6098" y="620"/>
                    </a:lnTo>
                    <a:lnTo>
                      <a:pt x="6098" y="620"/>
                    </a:lnTo>
                    <a:cubicBezTo>
                      <a:pt x="6659" y="738"/>
                      <a:pt x="6379" y="1468"/>
                      <a:pt x="5962" y="1468"/>
                    </a:cubicBezTo>
                    <a:cubicBezTo>
                      <a:pt x="5895" y="1468"/>
                      <a:pt x="5826" y="1450"/>
                      <a:pt x="5755" y="1408"/>
                    </a:cubicBezTo>
                    <a:cubicBezTo>
                      <a:pt x="5382" y="1190"/>
                      <a:pt x="5447" y="619"/>
                      <a:pt x="5937" y="619"/>
                    </a:cubicBezTo>
                    <a:close/>
                    <a:moveTo>
                      <a:pt x="6115" y="1"/>
                    </a:moveTo>
                    <a:cubicBezTo>
                      <a:pt x="5857" y="1"/>
                      <a:pt x="5585" y="115"/>
                      <a:pt x="5378" y="346"/>
                    </a:cubicBezTo>
                    <a:cubicBezTo>
                      <a:pt x="4813" y="979"/>
                      <a:pt x="3546" y="6648"/>
                      <a:pt x="3546" y="6648"/>
                    </a:cubicBezTo>
                    <a:cubicBezTo>
                      <a:pt x="463" y="7453"/>
                      <a:pt x="1" y="11307"/>
                      <a:pt x="2587" y="12181"/>
                    </a:cubicBezTo>
                    <a:cubicBezTo>
                      <a:pt x="3106" y="12361"/>
                      <a:pt x="3557" y="12441"/>
                      <a:pt x="3949" y="12441"/>
                    </a:cubicBezTo>
                    <a:cubicBezTo>
                      <a:pt x="5492" y="12441"/>
                      <a:pt x="6105" y="11197"/>
                      <a:pt x="6338" y="9954"/>
                    </a:cubicBezTo>
                    <a:cubicBezTo>
                      <a:pt x="6629" y="8378"/>
                      <a:pt x="5293" y="7025"/>
                      <a:pt x="5293" y="7025"/>
                    </a:cubicBezTo>
                    <a:cubicBezTo>
                      <a:pt x="5293" y="7025"/>
                      <a:pt x="6646" y="2298"/>
                      <a:pt x="6868" y="1134"/>
                    </a:cubicBezTo>
                    <a:cubicBezTo>
                      <a:pt x="7001" y="381"/>
                      <a:pt x="6584" y="1"/>
                      <a:pt x="611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60" name="Google Shape;1960;p24"/>
              <p:cNvSpPr/>
              <p:nvPr/>
            </p:nvSpPr>
            <p:spPr>
              <a:xfrm>
                <a:off x="2948500" y="1085650"/>
                <a:ext cx="140025" cy="25675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10270" extrusionOk="0">
                    <a:moveTo>
                      <a:pt x="829" y="492"/>
                    </a:moveTo>
                    <a:cubicBezTo>
                      <a:pt x="1181" y="492"/>
                      <a:pt x="1217" y="1160"/>
                      <a:pt x="805" y="1175"/>
                    </a:cubicBezTo>
                    <a:cubicBezTo>
                      <a:pt x="799" y="1176"/>
                      <a:pt x="792" y="1176"/>
                      <a:pt x="786" y="1176"/>
                    </a:cubicBezTo>
                    <a:cubicBezTo>
                      <a:pt x="422" y="1176"/>
                      <a:pt x="231" y="710"/>
                      <a:pt x="686" y="524"/>
                    </a:cubicBezTo>
                    <a:cubicBezTo>
                      <a:pt x="738" y="502"/>
                      <a:pt x="786" y="492"/>
                      <a:pt x="829" y="492"/>
                    </a:cubicBezTo>
                    <a:close/>
                    <a:moveTo>
                      <a:pt x="759" y="0"/>
                    </a:moveTo>
                    <a:cubicBezTo>
                      <a:pt x="447" y="0"/>
                      <a:pt x="152" y="259"/>
                      <a:pt x="103" y="627"/>
                    </a:cubicBezTo>
                    <a:cubicBezTo>
                      <a:pt x="0" y="1295"/>
                      <a:pt x="1816" y="6194"/>
                      <a:pt x="1816" y="6194"/>
                    </a:cubicBezTo>
                    <a:cubicBezTo>
                      <a:pt x="300" y="7882"/>
                      <a:pt x="1294" y="10269"/>
                      <a:pt x="3043" y="10269"/>
                    </a:cubicBezTo>
                    <a:cubicBezTo>
                      <a:pt x="3210" y="10269"/>
                      <a:pt x="3384" y="10248"/>
                      <a:pt x="3563" y="10201"/>
                    </a:cubicBezTo>
                    <a:cubicBezTo>
                      <a:pt x="5601" y="9670"/>
                      <a:pt x="5515" y="8283"/>
                      <a:pt x="5036" y="7136"/>
                    </a:cubicBezTo>
                    <a:cubicBezTo>
                      <a:pt x="4556" y="5988"/>
                      <a:pt x="3118" y="5697"/>
                      <a:pt x="3118" y="5697"/>
                    </a:cubicBezTo>
                    <a:cubicBezTo>
                      <a:pt x="3118" y="5697"/>
                      <a:pt x="1747" y="1364"/>
                      <a:pt x="1405" y="524"/>
                    </a:cubicBezTo>
                    <a:cubicBezTo>
                      <a:pt x="1249" y="153"/>
                      <a:pt x="999" y="0"/>
                      <a:pt x="7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61" name="Google Shape;1961;p24"/>
              <p:cNvSpPr/>
              <p:nvPr/>
            </p:nvSpPr>
            <p:spPr>
              <a:xfrm>
                <a:off x="2982525" y="1076450"/>
                <a:ext cx="207500" cy="167425"/>
              </a:xfrm>
              <a:custGeom>
                <a:avLst/>
                <a:gdLst/>
                <a:ahLst/>
                <a:cxnLst/>
                <a:rect l="l" t="t" r="r" b="b"/>
                <a:pathLst>
                  <a:path w="8300" h="6697" extrusionOk="0">
                    <a:moveTo>
                      <a:pt x="751" y="362"/>
                    </a:moveTo>
                    <a:cubicBezTo>
                      <a:pt x="971" y="362"/>
                      <a:pt x="1183" y="726"/>
                      <a:pt x="934" y="910"/>
                    </a:cubicBezTo>
                    <a:cubicBezTo>
                      <a:pt x="876" y="948"/>
                      <a:pt x="812" y="966"/>
                      <a:pt x="750" y="966"/>
                    </a:cubicBezTo>
                    <a:cubicBezTo>
                      <a:pt x="539" y="966"/>
                      <a:pt x="359" y="760"/>
                      <a:pt x="558" y="481"/>
                    </a:cubicBezTo>
                    <a:cubicBezTo>
                      <a:pt x="614" y="397"/>
                      <a:pt x="683" y="362"/>
                      <a:pt x="751" y="362"/>
                    </a:cubicBezTo>
                    <a:close/>
                    <a:moveTo>
                      <a:pt x="631" y="0"/>
                    </a:moveTo>
                    <a:cubicBezTo>
                      <a:pt x="228" y="0"/>
                      <a:pt x="0" y="436"/>
                      <a:pt x="181" y="824"/>
                    </a:cubicBezTo>
                    <a:cubicBezTo>
                      <a:pt x="421" y="1355"/>
                      <a:pt x="3966" y="4078"/>
                      <a:pt x="3966" y="4078"/>
                    </a:cubicBezTo>
                    <a:cubicBezTo>
                      <a:pt x="3706" y="5588"/>
                      <a:pt x="4788" y="6696"/>
                      <a:pt x="5874" y="6696"/>
                    </a:cubicBezTo>
                    <a:cubicBezTo>
                      <a:pt x="6290" y="6696"/>
                      <a:pt x="6707" y="6533"/>
                      <a:pt x="7049" y="6168"/>
                    </a:cubicBezTo>
                    <a:cubicBezTo>
                      <a:pt x="8299" y="4849"/>
                      <a:pt x="7597" y="3890"/>
                      <a:pt x="6723" y="3290"/>
                    </a:cubicBezTo>
                    <a:cubicBezTo>
                      <a:pt x="6366" y="3038"/>
                      <a:pt x="5957" y="2963"/>
                      <a:pt x="5599" y="2963"/>
                    </a:cubicBezTo>
                    <a:cubicBezTo>
                      <a:pt x="5081" y="2963"/>
                      <a:pt x="4668" y="3119"/>
                      <a:pt x="4668" y="3119"/>
                    </a:cubicBezTo>
                    <a:cubicBezTo>
                      <a:pt x="4668" y="3119"/>
                      <a:pt x="1705" y="601"/>
                      <a:pt x="1071" y="156"/>
                    </a:cubicBezTo>
                    <a:cubicBezTo>
                      <a:pt x="912" y="47"/>
                      <a:pt x="762" y="0"/>
                      <a:pt x="6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62" name="Google Shape;1962;p24"/>
              <p:cNvSpPr/>
              <p:nvPr/>
            </p:nvSpPr>
            <p:spPr>
              <a:xfrm>
                <a:off x="2991750" y="1028525"/>
                <a:ext cx="216550" cy="82775"/>
              </a:xfrm>
              <a:custGeom>
                <a:avLst/>
                <a:gdLst/>
                <a:ahLst/>
                <a:cxnLst/>
                <a:rect l="l" t="t" r="r" b="b"/>
                <a:pathLst>
                  <a:path w="8662" h="3311" extrusionOk="0">
                    <a:moveTo>
                      <a:pt x="758" y="993"/>
                    </a:moveTo>
                    <a:cubicBezTo>
                      <a:pt x="926" y="993"/>
                      <a:pt x="1115" y="1136"/>
                      <a:pt x="1045" y="1337"/>
                    </a:cubicBezTo>
                    <a:cubicBezTo>
                      <a:pt x="997" y="1465"/>
                      <a:pt x="881" y="1537"/>
                      <a:pt x="772" y="1537"/>
                    </a:cubicBezTo>
                    <a:cubicBezTo>
                      <a:pt x="648" y="1537"/>
                      <a:pt x="531" y="1443"/>
                      <a:pt x="531" y="1234"/>
                    </a:cubicBezTo>
                    <a:cubicBezTo>
                      <a:pt x="531" y="1064"/>
                      <a:pt x="639" y="993"/>
                      <a:pt x="758" y="993"/>
                    </a:cubicBezTo>
                    <a:close/>
                    <a:moveTo>
                      <a:pt x="6713" y="0"/>
                    </a:moveTo>
                    <a:cubicBezTo>
                      <a:pt x="6691" y="0"/>
                      <a:pt x="6668" y="0"/>
                      <a:pt x="6646" y="1"/>
                    </a:cubicBezTo>
                    <a:cubicBezTo>
                      <a:pt x="5669" y="18"/>
                      <a:pt x="5036" y="977"/>
                      <a:pt x="5036" y="977"/>
                    </a:cubicBezTo>
                    <a:cubicBezTo>
                      <a:pt x="5036" y="977"/>
                      <a:pt x="1473" y="703"/>
                      <a:pt x="754" y="703"/>
                    </a:cubicBezTo>
                    <a:cubicBezTo>
                      <a:pt x="35" y="720"/>
                      <a:pt x="0" y="1422"/>
                      <a:pt x="446" y="1696"/>
                    </a:cubicBezTo>
                    <a:cubicBezTo>
                      <a:pt x="908" y="1953"/>
                      <a:pt x="5018" y="2073"/>
                      <a:pt x="5018" y="2073"/>
                    </a:cubicBezTo>
                    <a:cubicBezTo>
                      <a:pt x="5428" y="2917"/>
                      <a:pt x="6184" y="3311"/>
                      <a:pt x="6882" y="3311"/>
                    </a:cubicBezTo>
                    <a:cubicBezTo>
                      <a:pt x="7643" y="3311"/>
                      <a:pt x="8337" y="2844"/>
                      <a:pt x="8444" y="1987"/>
                    </a:cubicBezTo>
                    <a:cubicBezTo>
                      <a:pt x="8661" y="364"/>
                      <a:pt x="7669" y="0"/>
                      <a:pt x="671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63" name="Google Shape;1963;p24"/>
              <p:cNvSpPr/>
              <p:nvPr/>
            </p:nvSpPr>
            <p:spPr>
              <a:xfrm>
                <a:off x="2980600" y="970450"/>
                <a:ext cx="169750" cy="71550"/>
              </a:xfrm>
              <a:custGeom>
                <a:avLst/>
                <a:gdLst/>
                <a:ahLst/>
                <a:cxnLst/>
                <a:rect l="l" t="t" r="r" b="b"/>
                <a:pathLst>
                  <a:path w="6790" h="2862" extrusionOk="0">
                    <a:moveTo>
                      <a:pt x="746" y="2205"/>
                    </a:moveTo>
                    <a:cubicBezTo>
                      <a:pt x="864" y="2205"/>
                      <a:pt x="985" y="2278"/>
                      <a:pt x="977" y="2426"/>
                    </a:cubicBezTo>
                    <a:cubicBezTo>
                      <a:pt x="968" y="2570"/>
                      <a:pt x="862" y="2665"/>
                      <a:pt x="756" y="2665"/>
                    </a:cubicBezTo>
                    <a:cubicBezTo>
                      <a:pt x="672" y="2665"/>
                      <a:pt x="587" y="2605"/>
                      <a:pt x="549" y="2461"/>
                    </a:cubicBezTo>
                    <a:cubicBezTo>
                      <a:pt x="496" y="2291"/>
                      <a:pt x="618" y="2205"/>
                      <a:pt x="746" y="2205"/>
                    </a:cubicBezTo>
                    <a:close/>
                    <a:moveTo>
                      <a:pt x="5407" y="1"/>
                    </a:moveTo>
                    <a:cubicBezTo>
                      <a:pt x="5182" y="1"/>
                      <a:pt x="4950" y="47"/>
                      <a:pt x="4728" y="114"/>
                    </a:cubicBezTo>
                    <a:cubicBezTo>
                      <a:pt x="3923" y="354"/>
                      <a:pt x="3649" y="1296"/>
                      <a:pt x="3649" y="1296"/>
                    </a:cubicBezTo>
                    <a:cubicBezTo>
                      <a:pt x="3649" y="1296"/>
                      <a:pt x="1166" y="1810"/>
                      <a:pt x="583" y="1998"/>
                    </a:cubicBezTo>
                    <a:cubicBezTo>
                      <a:pt x="1" y="2169"/>
                      <a:pt x="138" y="2752"/>
                      <a:pt x="566" y="2855"/>
                    </a:cubicBezTo>
                    <a:cubicBezTo>
                      <a:pt x="589" y="2859"/>
                      <a:pt x="619" y="2861"/>
                      <a:pt x="656" y="2861"/>
                    </a:cubicBezTo>
                    <a:cubicBezTo>
                      <a:pt x="1299" y="2861"/>
                      <a:pt x="3906" y="2187"/>
                      <a:pt x="3906" y="2187"/>
                    </a:cubicBezTo>
                    <a:cubicBezTo>
                      <a:pt x="4296" y="2613"/>
                      <a:pt x="4784" y="2799"/>
                      <a:pt x="5240" y="2799"/>
                    </a:cubicBezTo>
                    <a:cubicBezTo>
                      <a:pt x="6066" y="2799"/>
                      <a:pt x="6790" y="2190"/>
                      <a:pt x="6646" y="1296"/>
                    </a:cubicBezTo>
                    <a:cubicBezTo>
                      <a:pt x="6499" y="299"/>
                      <a:pt x="5980" y="1"/>
                      <a:pt x="54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64" name="Google Shape;1964;p24"/>
              <p:cNvSpPr/>
              <p:nvPr/>
            </p:nvSpPr>
            <p:spPr>
              <a:xfrm>
                <a:off x="2913825" y="1012075"/>
                <a:ext cx="80775" cy="51625"/>
              </a:xfrm>
              <a:custGeom>
                <a:avLst/>
                <a:gdLst/>
                <a:ahLst/>
                <a:cxnLst/>
                <a:rect l="l" t="t" r="r" b="b"/>
                <a:pathLst>
                  <a:path w="3231" h="2065" extrusionOk="0">
                    <a:moveTo>
                      <a:pt x="2103" y="0"/>
                    </a:moveTo>
                    <a:cubicBezTo>
                      <a:pt x="2047" y="0"/>
                      <a:pt x="1991" y="3"/>
                      <a:pt x="1936" y="8"/>
                    </a:cubicBezTo>
                    <a:cubicBezTo>
                      <a:pt x="874" y="8"/>
                      <a:pt x="17" y="847"/>
                      <a:pt x="0" y="1892"/>
                    </a:cubicBezTo>
                    <a:cubicBezTo>
                      <a:pt x="0" y="2003"/>
                      <a:pt x="91" y="2064"/>
                      <a:pt x="173" y="2064"/>
                    </a:cubicBezTo>
                    <a:cubicBezTo>
                      <a:pt x="244" y="2064"/>
                      <a:pt x="308" y="2020"/>
                      <a:pt x="308" y="1926"/>
                    </a:cubicBezTo>
                    <a:lnTo>
                      <a:pt x="326" y="1926"/>
                    </a:lnTo>
                    <a:cubicBezTo>
                      <a:pt x="343" y="1378"/>
                      <a:pt x="617" y="864"/>
                      <a:pt x="1096" y="573"/>
                    </a:cubicBezTo>
                    <a:cubicBezTo>
                      <a:pt x="1336" y="419"/>
                      <a:pt x="1627" y="333"/>
                      <a:pt x="1936" y="333"/>
                    </a:cubicBezTo>
                    <a:cubicBezTo>
                      <a:pt x="1993" y="327"/>
                      <a:pt x="2052" y="325"/>
                      <a:pt x="2110" y="325"/>
                    </a:cubicBezTo>
                    <a:cubicBezTo>
                      <a:pt x="2399" y="325"/>
                      <a:pt x="2693" y="394"/>
                      <a:pt x="2963" y="522"/>
                    </a:cubicBezTo>
                    <a:cubicBezTo>
                      <a:pt x="2985" y="532"/>
                      <a:pt x="3005" y="537"/>
                      <a:pt x="3025" y="537"/>
                    </a:cubicBezTo>
                    <a:cubicBezTo>
                      <a:pt x="3160" y="537"/>
                      <a:pt x="3231" y="303"/>
                      <a:pt x="3066" y="213"/>
                    </a:cubicBezTo>
                    <a:cubicBezTo>
                      <a:pt x="2759" y="82"/>
                      <a:pt x="2428" y="0"/>
                      <a:pt x="2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65" name="Google Shape;1965;p24"/>
              <p:cNvSpPr/>
              <p:nvPr/>
            </p:nvSpPr>
            <p:spPr>
              <a:xfrm>
                <a:off x="2926225" y="1085575"/>
                <a:ext cx="48000" cy="21650"/>
              </a:xfrm>
              <a:custGeom>
                <a:avLst/>
                <a:gdLst/>
                <a:ahLst/>
                <a:cxnLst/>
                <a:rect l="l" t="t" r="r" b="b"/>
                <a:pathLst>
                  <a:path w="1920" h="866" extrusionOk="0">
                    <a:moveTo>
                      <a:pt x="156" y="1"/>
                    </a:moveTo>
                    <a:cubicBezTo>
                      <a:pt x="126" y="1"/>
                      <a:pt x="96" y="11"/>
                      <a:pt x="69" y="31"/>
                    </a:cubicBezTo>
                    <a:cubicBezTo>
                      <a:pt x="1" y="82"/>
                      <a:pt x="1" y="185"/>
                      <a:pt x="52" y="253"/>
                    </a:cubicBezTo>
                    <a:cubicBezTo>
                      <a:pt x="258" y="476"/>
                      <a:pt x="515" y="647"/>
                      <a:pt x="789" y="750"/>
                    </a:cubicBezTo>
                    <a:cubicBezTo>
                      <a:pt x="1033" y="827"/>
                      <a:pt x="1277" y="866"/>
                      <a:pt x="1528" y="866"/>
                    </a:cubicBezTo>
                    <a:cubicBezTo>
                      <a:pt x="1612" y="866"/>
                      <a:pt x="1696" y="861"/>
                      <a:pt x="1782" y="853"/>
                    </a:cubicBezTo>
                    <a:cubicBezTo>
                      <a:pt x="1868" y="836"/>
                      <a:pt x="1919" y="750"/>
                      <a:pt x="1919" y="664"/>
                    </a:cubicBezTo>
                    <a:cubicBezTo>
                      <a:pt x="1902" y="579"/>
                      <a:pt x="1816" y="527"/>
                      <a:pt x="1731" y="527"/>
                    </a:cubicBezTo>
                    <a:lnTo>
                      <a:pt x="1714" y="545"/>
                    </a:lnTo>
                    <a:cubicBezTo>
                      <a:pt x="1643" y="553"/>
                      <a:pt x="1572" y="558"/>
                      <a:pt x="1501" y="558"/>
                    </a:cubicBezTo>
                    <a:cubicBezTo>
                      <a:pt x="1299" y="558"/>
                      <a:pt x="1099" y="522"/>
                      <a:pt x="909" y="459"/>
                    </a:cubicBezTo>
                    <a:cubicBezTo>
                      <a:pt x="669" y="373"/>
                      <a:pt x="463" y="236"/>
                      <a:pt x="292" y="65"/>
                    </a:cubicBezTo>
                    <a:cubicBezTo>
                      <a:pt x="251" y="24"/>
                      <a:pt x="203" y="1"/>
                      <a:pt x="1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66" name="Google Shape;1966;p24"/>
              <p:cNvSpPr/>
              <p:nvPr/>
            </p:nvSpPr>
            <p:spPr>
              <a:xfrm>
                <a:off x="2996025" y="1075725"/>
                <a:ext cx="13300" cy="17375"/>
              </a:xfrm>
              <a:custGeom>
                <a:avLst/>
                <a:gdLst/>
                <a:ahLst/>
                <a:cxnLst/>
                <a:rect l="l" t="t" r="r" b="b"/>
                <a:pathLst>
                  <a:path w="532" h="695" extrusionOk="0">
                    <a:moveTo>
                      <a:pt x="360" y="1"/>
                    </a:moveTo>
                    <a:cubicBezTo>
                      <a:pt x="295" y="1"/>
                      <a:pt x="231" y="36"/>
                      <a:pt x="206" y="99"/>
                    </a:cubicBezTo>
                    <a:lnTo>
                      <a:pt x="223" y="116"/>
                    </a:lnTo>
                    <a:cubicBezTo>
                      <a:pt x="189" y="202"/>
                      <a:pt x="155" y="288"/>
                      <a:pt x="103" y="373"/>
                    </a:cubicBezTo>
                    <a:lnTo>
                      <a:pt x="120" y="340"/>
                    </a:lnTo>
                    <a:lnTo>
                      <a:pt x="120" y="340"/>
                    </a:lnTo>
                    <a:cubicBezTo>
                      <a:pt x="103" y="374"/>
                      <a:pt x="86" y="408"/>
                      <a:pt x="52" y="459"/>
                    </a:cubicBezTo>
                    <a:cubicBezTo>
                      <a:pt x="1" y="528"/>
                      <a:pt x="18" y="613"/>
                      <a:pt x="86" y="665"/>
                    </a:cubicBezTo>
                    <a:cubicBezTo>
                      <a:pt x="113" y="685"/>
                      <a:pt x="143" y="694"/>
                      <a:pt x="173" y="694"/>
                    </a:cubicBezTo>
                    <a:cubicBezTo>
                      <a:pt x="220" y="694"/>
                      <a:pt x="267" y="672"/>
                      <a:pt x="309" y="630"/>
                    </a:cubicBezTo>
                    <a:cubicBezTo>
                      <a:pt x="394" y="510"/>
                      <a:pt x="463" y="373"/>
                      <a:pt x="514" y="219"/>
                    </a:cubicBezTo>
                    <a:cubicBezTo>
                      <a:pt x="531" y="185"/>
                      <a:pt x="531" y="134"/>
                      <a:pt x="514" y="99"/>
                    </a:cubicBezTo>
                    <a:cubicBezTo>
                      <a:pt x="497" y="48"/>
                      <a:pt x="463" y="31"/>
                      <a:pt x="429" y="14"/>
                    </a:cubicBezTo>
                    <a:cubicBezTo>
                      <a:pt x="407" y="5"/>
                      <a:pt x="383" y="1"/>
                      <a:pt x="3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67" name="Google Shape;1967;p24"/>
              <p:cNvSpPr/>
              <p:nvPr/>
            </p:nvSpPr>
            <p:spPr>
              <a:xfrm>
                <a:off x="2994350" y="1025400"/>
                <a:ext cx="19675" cy="39975"/>
              </a:xfrm>
              <a:custGeom>
                <a:avLst/>
                <a:gdLst/>
                <a:ahLst/>
                <a:cxnLst/>
                <a:rect l="l" t="t" r="r" b="b"/>
                <a:pathLst>
                  <a:path w="787" h="1599" extrusionOk="0">
                    <a:moveTo>
                      <a:pt x="222" y="0"/>
                    </a:moveTo>
                    <a:cubicBezTo>
                      <a:pt x="105" y="0"/>
                      <a:pt x="1" y="136"/>
                      <a:pt x="102" y="263"/>
                    </a:cubicBezTo>
                    <a:cubicBezTo>
                      <a:pt x="342" y="588"/>
                      <a:pt x="461" y="999"/>
                      <a:pt x="444" y="1410"/>
                    </a:cubicBezTo>
                    <a:cubicBezTo>
                      <a:pt x="427" y="1496"/>
                      <a:pt x="496" y="1581"/>
                      <a:pt x="581" y="1599"/>
                    </a:cubicBezTo>
                    <a:cubicBezTo>
                      <a:pt x="667" y="1599"/>
                      <a:pt x="736" y="1547"/>
                      <a:pt x="753" y="1444"/>
                    </a:cubicBezTo>
                    <a:cubicBezTo>
                      <a:pt x="787" y="965"/>
                      <a:pt x="633" y="468"/>
                      <a:pt x="342" y="57"/>
                    </a:cubicBezTo>
                    <a:cubicBezTo>
                      <a:pt x="306" y="17"/>
                      <a:pt x="263" y="0"/>
                      <a:pt x="2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sp>
        <p:nvSpPr>
          <p:cNvPr id="1968" name="Google Shape;1968;p24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272000" cy="78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788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788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788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788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788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788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788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4788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4865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1">
  <p:cSld name="Only Title 1">
    <p:spTree>
      <p:nvGrpSpPr>
        <p:cNvPr id="1" name="Shape 3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0" name="Google Shape;3600;p14"/>
          <p:cNvSpPr/>
          <p:nvPr/>
        </p:nvSpPr>
        <p:spPr>
          <a:xfrm flipH="1">
            <a:off x="973584" y="6247806"/>
            <a:ext cx="315923" cy="319343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601" name="Google Shape;3601;p14"/>
          <p:cNvSpPr txBox="1">
            <a:spLocks noGrp="1"/>
          </p:cNvSpPr>
          <p:nvPr>
            <p:ph type="title"/>
          </p:nvPr>
        </p:nvSpPr>
        <p:spPr>
          <a:xfrm>
            <a:off x="1237300" y="695500"/>
            <a:ext cx="7631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" name="Google Shape;3602;p14"/>
          <p:cNvGrpSpPr/>
          <p:nvPr/>
        </p:nvGrpSpPr>
        <p:grpSpPr>
          <a:xfrm>
            <a:off x="163957" y="782621"/>
            <a:ext cx="215884" cy="194555"/>
            <a:chOff x="7737341" y="1046941"/>
            <a:chExt cx="161913" cy="145916"/>
          </a:xfrm>
        </p:grpSpPr>
        <p:sp>
          <p:nvSpPr>
            <p:cNvPr id="3603" name="Google Shape;3603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04" name="Google Shape;3604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05" name="Google Shape;3605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606" name="Google Shape;3606;p14"/>
          <p:cNvSpPr/>
          <p:nvPr/>
        </p:nvSpPr>
        <p:spPr>
          <a:xfrm flipH="1">
            <a:off x="-338725" y="6246034"/>
            <a:ext cx="5634106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607" name="Google Shape;3607;p14"/>
          <p:cNvSpPr/>
          <p:nvPr/>
        </p:nvSpPr>
        <p:spPr>
          <a:xfrm>
            <a:off x="9160547" y="-41334"/>
            <a:ext cx="3378534" cy="527563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" name="Google Shape;3608;p14"/>
          <p:cNvGrpSpPr/>
          <p:nvPr/>
        </p:nvGrpSpPr>
        <p:grpSpPr>
          <a:xfrm rot="-3170136">
            <a:off x="242143" y="-709867"/>
            <a:ext cx="577541" cy="1497249"/>
            <a:chOff x="1823086" y="-208516"/>
            <a:chExt cx="433159" cy="1122944"/>
          </a:xfrm>
        </p:grpSpPr>
        <p:sp>
          <p:nvSpPr>
            <p:cNvPr id="3609" name="Google Shape;3609;p14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0" name="Google Shape;3610;p14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1" name="Google Shape;3611;p14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2" name="Google Shape;3612;p14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3" name="Google Shape;3613;p14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4" name="Google Shape;3614;p14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5" name="Google Shape;3615;p14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6" name="Google Shape;3616;p14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4" name="Google Shape;3617;p14"/>
          <p:cNvGrpSpPr/>
          <p:nvPr/>
        </p:nvGrpSpPr>
        <p:grpSpPr>
          <a:xfrm rot="-3170136">
            <a:off x="248889" y="-413522"/>
            <a:ext cx="584625" cy="1582298"/>
            <a:chOff x="904476" y="-243594"/>
            <a:chExt cx="438472" cy="1186732"/>
          </a:xfrm>
        </p:grpSpPr>
        <p:sp>
          <p:nvSpPr>
            <p:cNvPr id="3618" name="Google Shape;3618;p14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9" name="Google Shape;3619;p14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0" name="Google Shape;3620;p14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1" name="Google Shape;3621;p14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2" name="Google Shape;3622;p14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3" name="Google Shape;3623;p14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4" name="Google Shape;3624;p14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5" name="Google Shape;3625;p14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6" name="Google Shape;3626;p14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7" name="Google Shape;3627;p14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8" name="Google Shape;3628;p14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9" name="Google Shape;3629;p14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0" name="Google Shape;3630;p14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1" name="Google Shape;3631;p14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2" name="Google Shape;3632;p14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3" name="Google Shape;3633;p14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4" name="Google Shape;3634;p14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5" name="Google Shape;3635;p14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6" name="Google Shape;3636;p14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7" name="Google Shape;3637;p14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8" name="Google Shape;3638;p14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9" name="Google Shape;3639;p14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0" name="Google Shape;3640;p14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1" name="Google Shape;3641;p14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2" name="Google Shape;3642;p14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3" name="Google Shape;3643;p14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4" name="Google Shape;3644;p14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" name="Google Shape;3645;p14"/>
          <p:cNvGrpSpPr/>
          <p:nvPr/>
        </p:nvGrpSpPr>
        <p:grpSpPr>
          <a:xfrm rot="-2429099" flipH="1">
            <a:off x="-579332" y="5446965"/>
            <a:ext cx="1543248" cy="987465"/>
            <a:chOff x="7750342" y="3926048"/>
            <a:chExt cx="1406709" cy="900099"/>
          </a:xfrm>
        </p:grpSpPr>
        <p:sp>
          <p:nvSpPr>
            <p:cNvPr id="3646" name="Google Shape;3646;p14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7" name="Google Shape;3647;p14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8" name="Google Shape;3648;p14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9" name="Google Shape;3649;p14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0" name="Google Shape;3650;p14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1" name="Google Shape;3651;p14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2" name="Google Shape;3652;p14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3" name="Google Shape;3653;p14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" name="Google Shape;3654;p14"/>
          <p:cNvGrpSpPr/>
          <p:nvPr/>
        </p:nvGrpSpPr>
        <p:grpSpPr>
          <a:xfrm rot="5400000">
            <a:off x="574519" y="5944390"/>
            <a:ext cx="480533" cy="1301625"/>
            <a:chOff x="7607455" y="4238363"/>
            <a:chExt cx="438017" cy="1186459"/>
          </a:xfrm>
        </p:grpSpPr>
        <p:sp>
          <p:nvSpPr>
            <p:cNvPr id="3655" name="Google Shape;3655;p1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6" name="Google Shape;3656;p1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7" name="Google Shape;3657;p1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8" name="Google Shape;3658;p1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9" name="Google Shape;3659;p1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0" name="Google Shape;3660;p1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1" name="Google Shape;3661;p1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2" name="Google Shape;3662;p1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3" name="Google Shape;3663;p1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4" name="Google Shape;3664;p1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5" name="Google Shape;3665;p1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6" name="Google Shape;3666;p1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7" name="Google Shape;3667;p1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8" name="Google Shape;3668;p1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9" name="Google Shape;3669;p1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70" name="Google Shape;3670;p1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71" name="Google Shape;3671;p1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72" name="Google Shape;3672;p1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73" name="Google Shape;3673;p1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74" name="Google Shape;3674;p1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75" name="Google Shape;3675;p1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76" name="Google Shape;3676;p1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77" name="Google Shape;3677;p1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78" name="Google Shape;3678;p1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7" name="Google Shape;3679;p14"/>
          <p:cNvGrpSpPr/>
          <p:nvPr/>
        </p:nvGrpSpPr>
        <p:grpSpPr>
          <a:xfrm rot="-5400000" flipH="1">
            <a:off x="-275034" y="6058847"/>
            <a:ext cx="1244629" cy="729685"/>
            <a:chOff x="8365864" y="2993835"/>
            <a:chExt cx="933472" cy="547264"/>
          </a:xfrm>
        </p:grpSpPr>
        <p:sp>
          <p:nvSpPr>
            <p:cNvPr id="3680" name="Google Shape;3680;p14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81" name="Google Shape;3681;p14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82" name="Google Shape;3682;p14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83" name="Google Shape;3683;p14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84" name="Google Shape;3684;p14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85" name="Google Shape;3685;p14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86" name="Google Shape;3686;p14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8" name="Google Shape;3687;p14"/>
          <p:cNvGrpSpPr/>
          <p:nvPr/>
        </p:nvGrpSpPr>
        <p:grpSpPr>
          <a:xfrm>
            <a:off x="11139410" y="601088"/>
            <a:ext cx="1167001" cy="884565"/>
            <a:chOff x="8118223" y="2202382"/>
            <a:chExt cx="1151949" cy="873156"/>
          </a:xfrm>
        </p:grpSpPr>
        <p:sp>
          <p:nvSpPr>
            <p:cNvPr id="3688" name="Google Shape;3688;p14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89" name="Google Shape;3689;p14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90" name="Google Shape;3690;p14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91" name="Google Shape;3691;p14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92" name="Google Shape;3692;p14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93" name="Google Shape;3693;p14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94" name="Google Shape;3694;p14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95" name="Google Shape;3695;p14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96" name="Google Shape;3696;p14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97" name="Google Shape;3697;p14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98" name="Google Shape;3698;p14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99" name="Google Shape;3699;p14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00" name="Google Shape;3700;p14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01" name="Google Shape;3701;p14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02" name="Google Shape;3702;p14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03" name="Google Shape;3703;p14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04" name="Google Shape;3704;p14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05" name="Google Shape;3705;p14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06" name="Google Shape;3706;p14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07" name="Google Shape;3707;p14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9" name="Google Shape;3708;p14"/>
          <p:cNvGrpSpPr/>
          <p:nvPr/>
        </p:nvGrpSpPr>
        <p:grpSpPr>
          <a:xfrm flipH="1">
            <a:off x="11079522" y="5714165"/>
            <a:ext cx="1133098" cy="1103025"/>
            <a:chOff x="-181020" y="4253777"/>
            <a:chExt cx="1117161" cy="1087511"/>
          </a:xfrm>
        </p:grpSpPr>
        <p:sp>
          <p:nvSpPr>
            <p:cNvPr id="3709" name="Google Shape;3709;p14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0" name="Google Shape;3710;p14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1" name="Google Shape;3711;p14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2" name="Google Shape;3712;p14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3" name="Google Shape;3713;p14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4" name="Google Shape;3714;p14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5" name="Google Shape;3715;p14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6" name="Google Shape;3716;p14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7" name="Google Shape;3717;p14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8" name="Google Shape;3718;p14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9" name="Google Shape;3719;p14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20" name="Google Shape;3720;p14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21" name="Google Shape;3721;p14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22" name="Google Shape;3722;p14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0" name="Google Shape;3723;p14"/>
          <p:cNvGrpSpPr/>
          <p:nvPr/>
        </p:nvGrpSpPr>
        <p:grpSpPr>
          <a:xfrm>
            <a:off x="10884265" y="-41321"/>
            <a:ext cx="1131343" cy="1160228"/>
            <a:chOff x="7973149" y="-201092"/>
            <a:chExt cx="1116750" cy="1145263"/>
          </a:xfrm>
        </p:grpSpPr>
        <p:sp>
          <p:nvSpPr>
            <p:cNvPr id="3724" name="Google Shape;3724;p14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25" name="Google Shape;3725;p14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26" name="Google Shape;3726;p14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27" name="Google Shape;3727;p14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28" name="Google Shape;3728;p14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29" name="Google Shape;3729;p14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0" name="Google Shape;3730;p14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1" name="Google Shape;3731;p14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2" name="Google Shape;3732;p14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3" name="Google Shape;3733;p14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4" name="Google Shape;3734;p14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5" name="Google Shape;3735;p14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6" name="Google Shape;3736;p14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7" name="Google Shape;3737;p14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8" name="Google Shape;3738;p14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9" name="Google Shape;3739;p14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0" name="Google Shape;3740;p14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1" name="Google Shape;3741;p14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2" name="Google Shape;3742;p14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3" name="Google Shape;3743;p14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4" name="Google Shape;3744;p14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5" name="Google Shape;3745;p14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6" name="Google Shape;3746;p14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7" name="Google Shape;3747;p14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8" name="Google Shape;3748;p14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9" name="Google Shape;3749;p14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0" name="Google Shape;3750;p14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1" name="Google Shape;3751;p14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2" name="Google Shape;3752;p14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3" name="Google Shape;3753;p14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4" name="Google Shape;3754;p14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5" name="Google Shape;3755;p14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6" name="Google Shape;3756;p14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7" name="Google Shape;3757;p14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8" name="Google Shape;3758;p14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9" name="Google Shape;3759;p14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0" name="Google Shape;3760;p14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1" name="Google Shape;3761;p14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2" name="Google Shape;3762;p14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3" name="Google Shape;3763;p14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4" name="Google Shape;3764;p14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5" name="Google Shape;3765;p14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6" name="Google Shape;3766;p14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7" name="Google Shape;3767;p14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8" name="Google Shape;3768;p14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9" name="Google Shape;3769;p14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0" name="Google Shape;3770;p14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1" name="Google Shape;3771;p14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2" name="Google Shape;3772;p14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3" name="Google Shape;3773;p14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4" name="Google Shape;3774;p14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5" name="Google Shape;3775;p14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6" name="Google Shape;3776;p14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7" name="Google Shape;3777;p14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8" name="Google Shape;3778;p14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9" name="Google Shape;3779;p14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80" name="Google Shape;3780;p14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81" name="Google Shape;3781;p14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82" name="Google Shape;3782;p14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83" name="Google Shape;3783;p14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84" name="Google Shape;3784;p14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1" name="Google Shape;3785;p14"/>
          <p:cNvGrpSpPr/>
          <p:nvPr/>
        </p:nvGrpSpPr>
        <p:grpSpPr>
          <a:xfrm rot="-5400000" flipH="1">
            <a:off x="11275943" y="5993512"/>
            <a:ext cx="444265" cy="1203385"/>
            <a:chOff x="7607455" y="4238363"/>
            <a:chExt cx="438017" cy="1186459"/>
          </a:xfrm>
        </p:grpSpPr>
        <p:sp>
          <p:nvSpPr>
            <p:cNvPr id="3786" name="Google Shape;3786;p1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87" name="Google Shape;3787;p1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88" name="Google Shape;3788;p1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89" name="Google Shape;3789;p1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0" name="Google Shape;3790;p1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1" name="Google Shape;3791;p1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2" name="Google Shape;3792;p1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3" name="Google Shape;3793;p1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4" name="Google Shape;3794;p1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5" name="Google Shape;3795;p1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6" name="Google Shape;3796;p1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7" name="Google Shape;3797;p1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8" name="Google Shape;3798;p1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9" name="Google Shape;3799;p1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0" name="Google Shape;3800;p1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1" name="Google Shape;3801;p1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2" name="Google Shape;3802;p1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3" name="Google Shape;3803;p1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4" name="Google Shape;3804;p1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5" name="Google Shape;3805;p1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6" name="Google Shape;3806;p1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7" name="Google Shape;3807;p1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8" name="Google Shape;3808;p1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9" name="Google Shape;3809;p1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2" name="Google Shape;3810;p14"/>
          <p:cNvGrpSpPr/>
          <p:nvPr/>
        </p:nvGrpSpPr>
        <p:grpSpPr>
          <a:xfrm rot="-5400000">
            <a:off x="10679050" y="425462"/>
            <a:ext cx="215884" cy="194554"/>
            <a:chOff x="7737341" y="1046941"/>
            <a:chExt cx="161913" cy="145916"/>
          </a:xfrm>
        </p:grpSpPr>
        <p:sp>
          <p:nvSpPr>
            <p:cNvPr id="3811" name="Google Shape;3811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12" name="Google Shape;3812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13" name="Google Shape;3813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3" name="Google Shape;3814;p14"/>
          <p:cNvGrpSpPr/>
          <p:nvPr/>
        </p:nvGrpSpPr>
        <p:grpSpPr>
          <a:xfrm>
            <a:off x="11614956" y="5902956"/>
            <a:ext cx="215884" cy="194555"/>
            <a:chOff x="7737341" y="1046941"/>
            <a:chExt cx="161913" cy="145916"/>
          </a:xfrm>
        </p:grpSpPr>
        <p:sp>
          <p:nvSpPr>
            <p:cNvPr id="3815" name="Google Shape;3815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16" name="Google Shape;3816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17" name="Google Shape;3817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4" name="Google Shape;3818;p14"/>
          <p:cNvGrpSpPr/>
          <p:nvPr/>
        </p:nvGrpSpPr>
        <p:grpSpPr>
          <a:xfrm>
            <a:off x="10863657" y="5995889"/>
            <a:ext cx="215884" cy="194555"/>
            <a:chOff x="7737341" y="1046941"/>
            <a:chExt cx="161913" cy="145916"/>
          </a:xfrm>
        </p:grpSpPr>
        <p:sp>
          <p:nvSpPr>
            <p:cNvPr id="3819" name="Google Shape;3819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20" name="Google Shape;3820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21" name="Google Shape;3821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2676281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p7"/>
          <p:cNvSpPr/>
          <p:nvPr/>
        </p:nvSpPr>
        <p:spPr>
          <a:xfrm>
            <a:off x="7005934" y="6099068"/>
            <a:ext cx="5263046" cy="821375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613" name="Google Shape;1613;p7"/>
          <p:cNvSpPr txBox="1">
            <a:spLocks noGrp="1"/>
          </p:cNvSpPr>
          <p:nvPr>
            <p:ph type="title"/>
          </p:nvPr>
        </p:nvSpPr>
        <p:spPr>
          <a:xfrm>
            <a:off x="6546168" y="2287233"/>
            <a:ext cx="3744000" cy="7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9pPr>
          </a:lstStyle>
          <a:p>
            <a:endParaRPr/>
          </a:p>
        </p:txBody>
      </p:sp>
      <p:sp>
        <p:nvSpPr>
          <p:cNvPr id="1614" name="Google Shape;1614;p7"/>
          <p:cNvSpPr txBox="1">
            <a:spLocks noGrp="1"/>
          </p:cNvSpPr>
          <p:nvPr>
            <p:ph type="body" idx="1"/>
          </p:nvPr>
        </p:nvSpPr>
        <p:spPr>
          <a:xfrm>
            <a:off x="6311368" y="3014433"/>
            <a:ext cx="3978800" cy="16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8076" lvl="0" indent="-405384" algn="r"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latin typeface="Nunito"/>
                <a:ea typeface="Nunito"/>
                <a:cs typeface="Nunito"/>
                <a:sym typeface="Nunito"/>
              </a:defRPr>
            </a:lvl1pPr>
            <a:lvl2pPr marL="1216152" lvl="1" indent="-405384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596"/>
            </a:lvl2pPr>
            <a:lvl3pPr marL="1824228" lvl="2" indent="-405384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596"/>
            </a:lvl3pPr>
            <a:lvl4pPr marL="2432304" lvl="3" indent="-405384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596"/>
            </a:lvl4pPr>
            <a:lvl5pPr marL="3040380" lvl="4" indent="-405384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596"/>
            </a:lvl5pPr>
            <a:lvl6pPr marL="3648456" lvl="5" indent="-405384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596"/>
            </a:lvl6pPr>
            <a:lvl7pPr marL="4256532" lvl="6" indent="-405384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596"/>
            </a:lvl7pPr>
            <a:lvl8pPr marL="4864608" lvl="7" indent="-405384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596"/>
            </a:lvl8pPr>
            <a:lvl9pPr marL="5472684" lvl="8" indent="-405384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596"/>
            </a:lvl9pPr>
          </a:lstStyle>
          <a:p>
            <a:endParaRPr/>
          </a:p>
        </p:txBody>
      </p:sp>
      <p:sp>
        <p:nvSpPr>
          <p:cNvPr id="1615" name="Google Shape;1615;p7"/>
          <p:cNvSpPr/>
          <p:nvPr/>
        </p:nvSpPr>
        <p:spPr>
          <a:xfrm flipH="1">
            <a:off x="-269969" y="-119310"/>
            <a:ext cx="4503516" cy="70324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616" name="Google Shape;1616;p7"/>
          <p:cNvGrpSpPr/>
          <p:nvPr/>
        </p:nvGrpSpPr>
        <p:grpSpPr>
          <a:xfrm flipH="1">
            <a:off x="10693523" y="-225528"/>
            <a:ext cx="1432199" cy="915695"/>
            <a:chOff x="-206267" y="355694"/>
            <a:chExt cx="1406323" cy="899150"/>
          </a:xfrm>
        </p:grpSpPr>
        <p:sp>
          <p:nvSpPr>
            <p:cNvPr id="1617" name="Google Shape;1617;p7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8" name="Google Shape;1618;p7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9" name="Google Shape;1619;p7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0" name="Google Shape;1620;p7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1" name="Google Shape;1621;p7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2" name="Google Shape;1622;p7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3" name="Google Shape;1623;p7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4" name="Google Shape;1624;p7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625" name="Google Shape;1625;p7"/>
          <p:cNvGrpSpPr/>
          <p:nvPr/>
        </p:nvGrpSpPr>
        <p:grpSpPr>
          <a:xfrm>
            <a:off x="10550295" y="5162844"/>
            <a:ext cx="1718685" cy="1882509"/>
            <a:chOff x="2318158" y="4088320"/>
            <a:chExt cx="1256104" cy="1375835"/>
          </a:xfrm>
        </p:grpSpPr>
        <p:sp>
          <p:nvSpPr>
            <p:cNvPr id="1626" name="Google Shape;1626;p7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7" name="Google Shape;1627;p7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8" name="Google Shape;1628;p7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9" name="Google Shape;1629;p7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0" name="Google Shape;1630;p7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1" name="Google Shape;1631;p7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2" name="Google Shape;1632;p7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3" name="Google Shape;1633;p7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4" name="Google Shape;1634;p7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5" name="Google Shape;1635;p7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6" name="Google Shape;1636;p7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7" name="Google Shape;1637;p7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8" name="Google Shape;1638;p7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9" name="Google Shape;1639;p7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0" name="Google Shape;1640;p7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1" name="Google Shape;1641;p7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2" name="Google Shape;1642;p7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3" name="Google Shape;1643;p7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4" name="Google Shape;1644;p7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5" name="Google Shape;1645;p7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6" name="Google Shape;1646;p7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7" name="Google Shape;1647;p7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8" name="Google Shape;1648;p7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9" name="Google Shape;1649;p7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0" name="Google Shape;1650;p7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1" name="Google Shape;1651;p7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2" name="Google Shape;1652;p7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3" name="Google Shape;1653;p7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4" name="Google Shape;1654;p7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5" name="Google Shape;1655;p7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6" name="Google Shape;1656;p7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7" name="Google Shape;1657;p7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8" name="Google Shape;1658;p7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9" name="Google Shape;1659;p7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0" name="Google Shape;1660;p7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1" name="Google Shape;1661;p7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2" name="Google Shape;1662;p7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3" name="Google Shape;1663;p7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4" name="Google Shape;1664;p7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5" name="Google Shape;1665;p7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6" name="Google Shape;1666;p7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7" name="Google Shape;1667;p7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8" name="Google Shape;1668;p7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9" name="Google Shape;1669;p7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0" name="Google Shape;1670;p7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1" name="Google Shape;1671;p7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2" name="Google Shape;1672;p7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3" name="Google Shape;1673;p7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4" name="Google Shape;1674;p7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5" name="Google Shape;1675;p7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676" name="Google Shape;1676;p7"/>
          <p:cNvGrpSpPr/>
          <p:nvPr/>
        </p:nvGrpSpPr>
        <p:grpSpPr>
          <a:xfrm flipH="1">
            <a:off x="-269888" y="6180598"/>
            <a:ext cx="1163854" cy="522281"/>
            <a:chOff x="8502760" y="3542528"/>
            <a:chExt cx="711519" cy="319269"/>
          </a:xfrm>
        </p:grpSpPr>
        <p:sp>
          <p:nvSpPr>
            <p:cNvPr id="1677" name="Google Shape;1677;p7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8" name="Google Shape;1678;p7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9" name="Google Shape;1679;p7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0" name="Google Shape;1680;p7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1" name="Google Shape;1681;p7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2" name="Google Shape;1682;p7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3" name="Google Shape;1683;p7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4" name="Google Shape;1684;p7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5" name="Google Shape;1685;p7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686" name="Google Shape;1686;p7"/>
          <p:cNvGrpSpPr/>
          <p:nvPr/>
        </p:nvGrpSpPr>
        <p:grpSpPr>
          <a:xfrm flipH="1">
            <a:off x="-186014" y="-101851"/>
            <a:ext cx="1079972" cy="1107545"/>
            <a:chOff x="7973149" y="-201092"/>
            <a:chExt cx="1116750" cy="1145263"/>
          </a:xfrm>
        </p:grpSpPr>
        <p:sp>
          <p:nvSpPr>
            <p:cNvPr id="1687" name="Google Shape;1687;p7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8" name="Google Shape;1688;p7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9" name="Google Shape;1689;p7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90" name="Google Shape;1690;p7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91" name="Google Shape;1691;p7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92" name="Google Shape;1692;p7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93" name="Google Shape;1693;p7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94" name="Google Shape;1694;p7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95" name="Google Shape;1695;p7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96" name="Google Shape;1696;p7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97" name="Google Shape;1697;p7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98" name="Google Shape;1698;p7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99" name="Google Shape;1699;p7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0" name="Google Shape;1700;p7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1" name="Google Shape;1701;p7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2" name="Google Shape;1702;p7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3" name="Google Shape;1703;p7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4" name="Google Shape;1704;p7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5" name="Google Shape;1705;p7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6" name="Google Shape;1706;p7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7" name="Google Shape;1707;p7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8" name="Google Shape;1708;p7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9" name="Google Shape;1709;p7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0" name="Google Shape;1710;p7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1" name="Google Shape;1711;p7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2" name="Google Shape;1712;p7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3" name="Google Shape;1713;p7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4" name="Google Shape;1714;p7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5" name="Google Shape;1715;p7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6" name="Google Shape;1716;p7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7" name="Google Shape;1717;p7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8" name="Google Shape;1718;p7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9" name="Google Shape;1719;p7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0" name="Google Shape;1720;p7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1" name="Google Shape;1721;p7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2" name="Google Shape;1722;p7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3" name="Google Shape;1723;p7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4" name="Google Shape;1724;p7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5" name="Google Shape;1725;p7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6" name="Google Shape;1726;p7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7" name="Google Shape;1727;p7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8" name="Google Shape;1728;p7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9" name="Google Shape;1729;p7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0" name="Google Shape;1730;p7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1" name="Google Shape;1731;p7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2" name="Google Shape;1732;p7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3" name="Google Shape;1733;p7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4" name="Google Shape;1734;p7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5" name="Google Shape;1735;p7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6" name="Google Shape;1736;p7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7" name="Google Shape;1737;p7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8" name="Google Shape;1738;p7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9" name="Google Shape;1739;p7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40" name="Google Shape;1740;p7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41" name="Google Shape;1741;p7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42" name="Google Shape;1742;p7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43" name="Google Shape;1743;p7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44" name="Google Shape;1744;p7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45" name="Google Shape;1745;p7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46" name="Google Shape;1746;p7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47" name="Google Shape;1747;p7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748" name="Google Shape;1748;p7"/>
          <p:cNvGrpSpPr/>
          <p:nvPr/>
        </p:nvGrpSpPr>
        <p:grpSpPr>
          <a:xfrm rot="5400000" flipH="1">
            <a:off x="1763424" y="16841"/>
            <a:ext cx="156581" cy="141111"/>
            <a:chOff x="7737341" y="1046941"/>
            <a:chExt cx="161913" cy="145916"/>
          </a:xfrm>
        </p:grpSpPr>
        <p:sp>
          <p:nvSpPr>
            <p:cNvPr id="1749" name="Google Shape;1749;p7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50" name="Google Shape;1750;p7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51" name="Google Shape;1751;p7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752" name="Google Shape;1752;p7"/>
          <p:cNvSpPr txBox="1">
            <a:spLocks noGrp="1"/>
          </p:cNvSpPr>
          <p:nvPr>
            <p:ph type="subTitle" idx="2"/>
          </p:nvPr>
        </p:nvSpPr>
        <p:spPr>
          <a:xfrm>
            <a:off x="2457146" y="4676832"/>
            <a:ext cx="2702800" cy="5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grpSp>
        <p:nvGrpSpPr>
          <p:cNvPr id="1753" name="Google Shape;1753;p7"/>
          <p:cNvGrpSpPr/>
          <p:nvPr/>
        </p:nvGrpSpPr>
        <p:grpSpPr>
          <a:xfrm>
            <a:off x="228352" y="-225509"/>
            <a:ext cx="916057" cy="918956"/>
            <a:chOff x="-566600" y="186057"/>
            <a:chExt cx="1240151" cy="1244074"/>
          </a:xfrm>
        </p:grpSpPr>
        <p:sp>
          <p:nvSpPr>
            <p:cNvPr id="1754" name="Google Shape;1754;p7"/>
            <p:cNvSpPr/>
            <p:nvPr/>
          </p:nvSpPr>
          <p:spPr>
            <a:xfrm>
              <a:off x="-566600" y="204000"/>
              <a:ext cx="1240151" cy="1226131"/>
            </a:xfrm>
            <a:custGeom>
              <a:avLst/>
              <a:gdLst/>
              <a:ahLst/>
              <a:cxnLst/>
              <a:rect l="l" t="t" r="r" b="b"/>
              <a:pathLst>
                <a:path w="41397" h="40929" extrusionOk="0">
                  <a:moveTo>
                    <a:pt x="7689" y="1"/>
                  </a:moveTo>
                  <a:cubicBezTo>
                    <a:pt x="7309" y="1"/>
                    <a:pt x="6925" y="11"/>
                    <a:pt x="6538" y="32"/>
                  </a:cubicBezTo>
                  <a:cubicBezTo>
                    <a:pt x="0" y="25317"/>
                    <a:pt x="37661" y="39661"/>
                    <a:pt x="41397" y="40928"/>
                  </a:cubicBezTo>
                  <a:lnTo>
                    <a:pt x="41397" y="40928"/>
                  </a:lnTo>
                  <a:cubicBezTo>
                    <a:pt x="40084" y="36336"/>
                    <a:pt x="30191" y="1"/>
                    <a:pt x="7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55" name="Google Shape;1755;p7"/>
            <p:cNvSpPr/>
            <p:nvPr/>
          </p:nvSpPr>
          <p:spPr>
            <a:xfrm>
              <a:off x="-400378" y="186057"/>
              <a:ext cx="958430" cy="1103125"/>
            </a:xfrm>
            <a:custGeom>
              <a:avLst/>
              <a:gdLst/>
              <a:ahLst/>
              <a:cxnLst/>
              <a:rect l="l" t="t" r="r" b="b"/>
              <a:pathLst>
                <a:path w="31993" h="36823" extrusionOk="0">
                  <a:moveTo>
                    <a:pt x="506" y="1"/>
                  </a:moveTo>
                  <a:cubicBezTo>
                    <a:pt x="248" y="1"/>
                    <a:pt x="0" y="194"/>
                    <a:pt x="122" y="498"/>
                  </a:cubicBezTo>
                  <a:cubicBezTo>
                    <a:pt x="1056" y="2733"/>
                    <a:pt x="3324" y="4134"/>
                    <a:pt x="5126" y="5668"/>
                  </a:cubicBezTo>
                  <a:cubicBezTo>
                    <a:pt x="7394" y="7603"/>
                    <a:pt x="9062" y="10205"/>
                    <a:pt x="10863" y="12573"/>
                  </a:cubicBezTo>
                  <a:cubicBezTo>
                    <a:pt x="14899" y="17877"/>
                    <a:pt x="19069" y="23147"/>
                    <a:pt x="23439" y="28184"/>
                  </a:cubicBezTo>
                  <a:cubicBezTo>
                    <a:pt x="25940" y="31086"/>
                    <a:pt x="28476" y="33922"/>
                    <a:pt x="31111" y="36690"/>
                  </a:cubicBezTo>
                  <a:cubicBezTo>
                    <a:pt x="31197" y="36784"/>
                    <a:pt x="31295" y="36823"/>
                    <a:pt x="31391" y="36823"/>
                  </a:cubicBezTo>
                  <a:cubicBezTo>
                    <a:pt x="31706" y="36823"/>
                    <a:pt x="31992" y="36405"/>
                    <a:pt x="31711" y="36123"/>
                  </a:cubicBezTo>
                  <a:cubicBezTo>
                    <a:pt x="27108" y="31287"/>
                    <a:pt x="22772" y="26216"/>
                    <a:pt x="18569" y="21046"/>
                  </a:cubicBezTo>
                  <a:cubicBezTo>
                    <a:pt x="16467" y="18444"/>
                    <a:pt x="14399" y="15809"/>
                    <a:pt x="12364" y="13140"/>
                  </a:cubicBezTo>
                  <a:cubicBezTo>
                    <a:pt x="11430" y="11939"/>
                    <a:pt x="10529" y="10739"/>
                    <a:pt x="9595" y="9504"/>
                  </a:cubicBezTo>
                  <a:cubicBezTo>
                    <a:pt x="8695" y="8303"/>
                    <a:pt x="7761" y="7036"/>
                    <a:pt x="6693" y="5968"/>
                  </a:cubicBezTo>
                  <a:cubicBezTo>
                    <a:pt x="5726" y="5001"/>
                    <a:pt x="4592" y="4167"/>
                    <a:pt x="3558" y="3300"/>
                  </a:cubicBezTo>
                  <a:cubicBezTo>
                    <a:pt x="2557" y="2466"/>
                    <a:pt x="1456" y="1499"/>
                    <a:pt x="923" y="264"/>
                  </a:cubicBezTo>
                  <a:cubicBezTo>
                    <a:pt x="844" y="81"/>
                    <a:pt x="673" y="1"/>
                    <a:pt x="50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56" name="Google Shape;1756;p7"/>
            <p:cNvSpPr/>
            <p:nvPr/>
          </p:nvSpPr>
          <p:spPr>
            <a:xfrm>
              <a:off x="359679" y="1074115"/>
              <a:ext cx="149698" cy="162190"/>
            </a:xfrm>
            <a:custGeom>
              <a:avLst/>
              <a:gdLst/>
              <a:ahLst/>
              <a:cxnLst/>
              <a:rect l="l" t="t" r="r" b="b"/>
              <a:pathLst>
                <a:path w="4997" h="5414" extrusionOk="0">
                  <a:moveTo>
                    <a:pt x="2262" y="0"/>
                  </a:moveTo>
                  <a:cubicBezTo>
                    <a:pt x="1613" y="0"/>
                    <a:pt x="963" y="65"/>
                    <a:pt x="334" y="173"/>
                  </a:cubicBezTo>
                  <a:cubicBezTo>
                    <a:pt x="100" y="206"/>
                    <a:pt x="0" y="473"/>
                    <a:pt x="34" y="673"/>
                  </a:cubicBezTo>
                  <a:cubicBezTo>
                    <a:pt x="267" y="2108"/>
                    <a:pt x="367" y="3575"/>
                    <a:pt x="267" y="5010"/>
                  </a:cubicBezTo>
                  <a:cubicBezTo>
                    <a:pt x="234" y="5243"/>
                    <a:pt x="467" y="5410"/>
                    <a:pt x="668" y="5410"/>
                  </a:cubicBezTo>
                  <a:cubicBezTo>
                    <a:pt x="687" y="5412"/>
                    <a:pt x="706" y="5414"/>
                    <a:pt x="724" y="5414"/>
                  </a:cubicBezTo>
                  <a:cubicBezTo>
                    <a:pt x="954" y="5414"/>
                    <a:pt x="1070" y="5226"/>
                    <a:pt x="1101" y="5010"/>
                  </a:cubicBezTo>
                  <a:cubicBezTo>
                    <a:pt x="1191" y="3658"/>
                    <a:pt x="1119" y="2279"/>
                    <a:pt x="909" y="922"/>
                  </a:cubicBezTo>
                  <a:lnTo>
                    <a:pt x="909" y="922"/>
                  </a:lnTo>
                  <a:cubicBezTo>
                    <a:pt x="1351" y="861"/>
                    <a:pt x="1807" y="826"/>
                    <a:pt x="2265" y="826"/>
                  </a:cubicBezTo>
                  <a:cubicBezTo>
                    <a:pt x="2955" y="826"/>
                    <a:pt x="3649" y="907"/>
                    <a:pt x="4303" y="1107"/>
                  </a:cubicBezTo>
                  <a:cubicBezTo>
                    <a:pt x="4342" y="1117"/>
                    <a:pt x="4378" y="1122"/>
                    <a:pt x="4413" y="1122"/>
                  </a:cubicBezTo>
                  <a:cubicBezTo>
                    <a:pt x="4835" y="1122"/>
                    <a:pt x="4997" y="429"/>
                    <a:pt x="4504" y="306"/>
                  </a:cubicBezTo>
                  <a:cubicBezTo>
                    <a:pt x="3783" y="90"/>
                    <a:pt x="3023" y="0"/>
                    <a:pt x="2262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57" name="Google Shape;1757;p7"/>
            <p:cNvSpPr/>
            <p:nvPr/>
          </p:nvSpPr>
          <p:spPr>
            <a:xfrm>
              <a:off x="236353" y="959656"/>
              <a:ext cx="203202" cy="189661"/>
            </a:xfrm>
            <a:custGeom>
              <a:avLst/>
              <a:gdLst/>
              <a:ahLst/>
              <a:cxnLst/>
              <a:rect l="l" t="t" r="r" b="b"/>
              <a:pathLst>
                <a:path w="6783" h="6331" extrusionOk="0">
                  <a:moveTo>
                    <a:pt x="3286" y="1"/>
                  </a:moveTo>
                  <a:cubicBezTo>
                    <a:pt x="2548" y="1"/>
                    <a:pt x="1812" y="24"/>
                    <a:pt x="1082" y="24"/>
                  </a:cubicBezTo>
                  <a:cubicBezTo>
                    <a:pt x="815" y="24"/>
                    <a:pt x="682" y="191"/>
                    <a:pt x="648" y="425"/>
                  </a:cubicBezTo>
                  <a:cubicBezTo>
                    <a:pt x="448" y="2226"/>
                    <a:pt x="548" y="4061"/>
                    <a:pt x="81" y="5795"/>
                  </a:cubicBezTo>
                  <a:cubicBezTo>
                    <a:pt x="0" y="6118"/>
                    <a:pt x="261" y="6331"/>
                    <a:pt x="510" y="6331"/>
                  </a:cubicBezTo>
                  <a:cubicBezTo>
                    <a:pt x="672" y="6331"/>
                    <a:pt x="829" y="6240"/>
                    <a:pt x="882" y="6029"/>
                  </a:cubicBezTo>
                  <a:cubicBezTo>
                    <a:pt x="1313" y="4335"/>
                    <a:pt x="1261" y="2585"/>
                    <a:pt x="1434" y="856"/>
                  </a:cubicBezTo>
                  <a:lnTo>
                    <a:pt x="1434" y="856"/>
                  </a:lnTo>
                  <a:cubicBezTo>
                    <a:pt x="2059" y="851"/>
                    <a:pt x="2689" y="832"/>
                    <a:pt x="3317" y="832"/>
                  </a:cubicBezTo>
                  <a:cubicBezTo>
                    <a:pt x="4249" y="832"/>
                    <a:pt x="5177" y="873"/>
                    <a:pt x="6085" y="1058"/>
                  </a:cubicBezTo>
                  <a:cubicBezTo>
                    <a:pt x="6125" y="1068"/>
                    <a:pt x="6162" y="1073"/>
                    <a:pt x="6198" y="1073"/>
                  </a:cubicBezTo>
                  <a:cubicBezTo>
                    <a:pt x="6645" y="1073"/>
                    <a:pt x="6782" y="351"/>
                    <a:pt x="6319" y="258"/>
                  </a:cubicBezTo>
                  <a:cubicBezTo>
                    <a:pt x="5315" y="45"/>
                    <a:pt x="4299" y="1"/>
                    <a:pt x="328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58" name="Google Shape;1758;p7"/>
            <p:cNvSpPr/>
            <p:nvPr/>
          </p:nvSpPr>
          <p:spPr>
            <a:xfrm>
              <a:off x="102362" y="806493"/>
              <a:ext cx="241368" cy="254848"/>
            </a:xfrm>
            <a:custGeom>
              <a:avLst/>
              <a:gdLst/>
              <a:ahLst/>
              <a:cxnLst/>
              <a:rect l="l" t="t" r="r" b="b"/>
              <a:pathLst>
                <a:path w="8057" h="8507" extrusionOk="0">
                  <a:moveTo>
                    <a:pt x="7523" y="0"/>
                  </a:moveTo>
                  <a:cubicBezTo>
                    <a:pt x="5421" y="0"/>
                    <a:pt x="3320" y="134"/>
                    <a:pt x="1252" y="501"/>
                  </a:cubicBezTo>
                  <a:cubicBezTo>
                    <a:pt x="1052" y="534"/>
                    <a:pt x="952" y="701"/>
                    <a:pt x="952" y="901"/>
                  </a:cubicBezTo>
                  <a:cubicBezTo>
                    <a:pt x="685" y="3303"/>
                    <a:pt x="18" y="5671"/>
                    <a:pt x="18" y="8106"/>
                  </a:cubicBezTo>
                  <a:cubicBezTo>
                    <a:pt x="1" y="8373"/>
                    <a:pt x="201" y="8506"/>
                    <a:pt x="405" y="8506"/>
                  </a:cubicBezTo>
                  <a:cubicBezTo>
                    <a:pt x="610" y="8506"/>
                    <a:pt x="818" y="8373"/>
                    <a:pt x="818" y="8106"/>
                  </a:cubicBezTo>
                  <a:cubicBezTo>
                    <a:pt x="850" y="5791"/>
                    <a:pt x="1455" y="3535"/>
                    <a:pt x="1715" y="1255"/>
                  </a:cubicBezTo>
                  <a:lnTo>
                    <a:pt x="1715" y="1255"/>
                  </a:lnTo>
                  <a:cubicBezTo>
                    <a:pt x="3631" y="926"/>
                    <a:pt x="5577" y="834"/>
                    <a:pt x="7523" y="834"/>
                  </a:cubicBezTo>
                  <a:cubicBezTo>
                    <a:pt x="8057" y="834"/>
                    <a:pt x="8057" y="0"/>
                    <a:pt x="7523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59" name="Google Shape;1759;p7"/>
            <p:cNvSpPr/>
            <p:nvPr/>
          </p:nvSpPr>
          <p:spPr>
            <a:xfrm>
              <a:off x="-43999" y="621638"/>
              <a:ext cx="282829" cy="296819"/>
            </a:xfrm>
            <a:custGeom>
              <a:avLst/>
              <a:gdLst/>
              <a:ahLst/>
              <a:cxnLst/>
              <a:rect l="l" t="t" r="r" b="b"/>
              <a:pathLst>
                <a:path w="9441" h="9908" extrusionOk="0">
                  <a:moveTo>
                    <a:pt x="8906" y="0"/>
                  </a:moveTo>
                  <a:cubicBezTo>
                    <a:pt x="6405" y="0"/>
                    <a:pt x="3936" y="234"/>
                    <a:pt x="1468" y="334"/>
                  </a:cubicBezTo>
                  <a:cubicBezTo>
                    <a:pt x="1301" y="367"/>
                    <a:pt x="1068" y="467"/>
                    <a:pt x="1068" y="667"/>
                  </a:cubicBezTo>
                  <a:cubicBezTo>
                    <a:pt x="567" y="3569"/>
                    <a:pt x="0" y="6538"/>
                    <a:pt x="100" y="9507"/>
                  </a:cubicBezTo>
                  <a:cubicBezTo>
                    <a:pt x="117" y="9774"/>
                    <a:pt x="334" y="9907"/>
                    <a:pt x="542" y="9907"/>
                  </a:cubicBezTo>
                  <a:cubicBezTo>
                    <a:pt x="751" y="9907"/>
                    <a:pt x="951" y="9774"/>
                    <a:pt x="934" y="9507"/>
                  </a:cubicBezTo>
                  <a:cubicBezTo>
                    <a:pt x="837" y="6701"/>
                    <a:pt x="1333" y="3926"/>
                    <a:pt x="1818" y="1153"/>
                  </a:cubicBezTo>
                  <a:lnTo>
                    <a:pt x="1818" y="1153"/>
                  </a:lnTo>
                  <a:cubicBezTo>
                    <a:pt x="4173" y="1046"/>
                    <a:pt x="6555" y="834"/>
                    <a:pt x="8906" y="834"/>
                  </a:cubicBezTo>
                  <a:cubicBezTo>
                    <a:pt x="9440" y="834"/>
                    <a:pt x="9440" y="0"/>
                    <a:pt x="8906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60" name="Google Shape;1760;p7"/>
            <p:cNvSpPr/>
            <p:nvPr/>
          </p:nvSpPr>
          <p:spPr>
            <a:xfrm>
              <a:off x="-193896" y="415126"/>
              <a:ext cx="286783" cy="363444"/>
            </a:xfrm>
            <a:custGeom>
              <a:avLst/>
              <a:gdLst/>
              <a:ahLst/>
              <a:cxnLst/>
              <a:rect l="l" t="t" r="r" b="b"/>
              <a:pathLst>
                <a:path w="9573" h="12132" extrusionOk="0">
                  <a:moveTo>
                    <a:pt x="1719" y="0"/>
                  </a:moveTo>
                  <a:cubicBezTo>
                    <a:pt x="1514" y="0"/>
                    <a:pt x="1308" y="7"/>
                    <a:pt x="1101" y="23"/>
                  </a:cubicBezTo>
                  <a:cubicBezTo>
                    <a:pt x="868" y="23"/>
                    <a:pt x="668" y="189"/>
                    <a:pt x="668" y="423"/>
                  </a:cubicBezTo>
                  <a:cubicBezTo>
                    <a:pt x="534" y="4192"/>
                    <a:pt x="1" y="7962"/>
                    <a:pt x="201" y="11731"/>
                  </a:cubicBezTo>
                  <a:cubicBezTo>
                    <a:pt x="217" y="11998"/>
                    <a:pt x="434" y="12131"/>
                    <a:pt x="643" y="12131"/>
                  </a:cubicBezTo>
                  <a:cubicBezTo>
                    <a:pt x="851" y="12131"/>
                    <a:pt x="1051" y="11998"/>
                    <a:pt x="1035" y="11731"/>
                  </a:cubicBezTo>
                  <a:cubicBezTo>
                    <a:pt x="842" y="8100"/>
                    <a:pt x="1361" y="4468"/>
                    <a:pt x="1489" y="837"/>
                  </a:cubicBezTo>
                  <a:lnTo>
                    <a:pt x="1489" y="837"/>
                  </a:lnTo>
                  <a:cubicBezTo>
                    <a:pt x="1566" y="835"/>
                    <a:pt x="1643" y="834"/>
                    <a:pt x="1719" y="834"/>
                  </a:cubicBezTo>
                  <a:cubicBezTo>
                    <a:pt x="3963" y="834"/>
                    <a:pt x="6146" y="1680"/>
                    <a:pt x="8389" y="1680"/>
                  </a:cubicBezTo>
                  <a:cubicBezTo>
                    <a:pt x="8594" y="1680"/>
                    <a:pt x="8800" y="1673"/>
                    <a:pt x="9007" y="1657"/>
                  </a:cubicBezTo>
                  <a:cubicBezTo>
                    <a:pt x="9530" y="1624"/>
                    <a:pt x="9573" y="822"/>
                    <a:pt x="9040" y="822"/>
                  </a:cubicBezTo>
                  <a:cubicBezTo>
                    <a:pt x="9029" y="822"/>
                    <a:pt x="9018" y="823"/>
                    <a:pt x="9007" y="823"/>
                  </a:cubicBezTo>
                  <a:cubicBezTo>
                    <a:pt x="8800" y="839"/>
                    <a:pt x="8594" y="846"/>
                    <a:pt x="8389" y="846"/>
                  </a:cubicBezTo>
                  <a:cubicBezTo>
                    <a:pt x="6146" y="846"/>
                    <a:pt x="3963" y="0"/>
                    <a:pt x="1719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61" name="Google Shape;1761;p7"/>
            <p:cNvSpPr/>
            <p:nvPr/>
          </p:nvSpPr>
          <p:spPr>
            <a:xfrm>
              <a:off x="174824" y="7175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62" name="Google Shape;1762;p7"/>
            <p:cNvSpPr/>
            <p:nvPr/>
          </p:nvSpPr>
          <p:spPr>
            <a:xfrm>
              <a:off x="205798" y="66860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63" name="Google Shape;1763;p7"/>
            <p:cNvSpPr/>
            <p:nvPr/>
          </p:nvSpPr>
          <p:spPr>
            <a:xfrm>
              <a:off x="233776" y="7105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64" name="Google Shape;1764;p7"/>
            <p:cNvSpPr/>
            <p:nvPr/>
          </p:nvSpPr>
          <p:spPr>
            <a:xfrm>
              <a:off x="142832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65" name="Google Shape;1765;p7"/>
            <p:cNvSpPr/>
            <p:nvPr/>
          </p:nvSpPr>
          <p:spPr>
            <a:xfrm>
              <a:off x="167815" y="1028313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66" name="Google Shape;1766;p7"/>
            <p:cNvSpPr/>
            <p:nvPr/>
          </p:nvSpPr>
          <p:spPr>
            <a:xfrm>
              <a:off x="195793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67" name="Google Shape;1767;p7"/>
            <p:cNvSpPr/>
            <p:nvPr/>
          </p:nvSpPr>
          <p:spPr>
            <a:xfrm>
              <a:off x="565502" y="12281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667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68" name="Google Shape;1768;p7"/>
            <p:cNvSpPr/>
            <p:nvPr/>
          </p:nvSpPr>
          <p:spPr>
            <a:xfrm>
              <a:off x="583505" y="128311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69" name="Google Shape;1769;p7"/>
            <p:cNvSpPr/>
            <p:nvPr/>
          </p:nvSpPr>
          <p:spPr>
            <a:xfrm>
              <a:off x="20944" y="550674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70" name="Google Shape;1770;p7"/>
            <p:cNvSpPr/>
            <p:nvPr/>
          </p:nvSpPr>
          <p:spPr>
            <a:xfrm>
              <a:off x="37928" y="50472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71" name="Google Shape;1771;p7"/>
            <p:cNvSpPr/>
            <p:nvPr/>
          </p:nvSpPr>
          <p:spPr>
            <a:xfrm>
              <a:off x="72886" y="539680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2" y="701"/>
                    <a:pt x="902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72" name="Google Shape;1772;p7"/>
            <p:cNvSpPr/>
            <p:nvPr/>
          </p:nvSpPr>
          <p:spPr>
            <a:xfrm>
              <a:off x="-313807" y="536685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73" name="Google Shape;1773;p7"/>
            <p:cNvSpPr/>
            <p:nvPr/>
          </p:nvSpPr>
          <p:spPr>
            <a:xfrm>
              <a:off x="-289813" y="469735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74" name="Google Shape;1774;p7"/>
            <p:cNvSpPr/>
            <p:nvPr/>
          </p:nvSpPr>
          <p:spPr>
            <a:xfrm>
              <a:off x="-247845" y="52269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75" name="Google Shape;1775;p7"/>
            <p:cNvSpPr/>
            <p:nvPr/>
          </p:nvSpPr>
          <p:spPr>
            <a:xfrm>
              <a:off x="-56011" y="34083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76" name="Google Shape;1776;p7"/>
            <p:cNvSpPr/>
            <p:nvPr/>
          </p:nvSpPr>
          <p:spPr>
            <a:xfrm>
              <a:off x="-10030" y="32984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77" name="Google Shape;1777;p7"/>
            <p:cNvSpPr/>
            <p:nvPr/>
          </p:nvSpPr>
          <p:spPr>
            <a:xfrm>
              <a:off x="-70001" y="6935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78" name="Google Shape;1778;p7"/>
            <p:cNvSpPr/>
            <p:nvPr/>
          </p:nvSpPr>
          <p:spPr>
            <a:xfrm>
              <a:off x="258759" y="864457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79" name="Google Shape;1779;p7"/>
            <p:cNvSpPr/>
            <p:nvPr/>
          </p:nvSpPr>
          <p:spPr>
            <a:xfrm>
              <a:off x="37928" y="89642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668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80" name="Google Shape;1780;p7"/>
            <p:cNvSpPr/>
            <p:nvPr/>
          </p:nvSpPr>
          <p:spPr>
            <a:xfrm>
              <a:off x="460598" y="101432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781" name="Google Shape;1781;p7"/>
          <p:cNvGrpSpPr/>
          <p:nvPr/>
        </p:nvGrpSpPr>
        <p:grpSpPr>
          <a:xfrm>
            <a:off x="819611" y="-260977"/>
            <a:ext cx="665584" cy="643609"/>
            <a:chOff x="-168381" y="-168706"/>
            <a:chExt cx="901061" cy="871312"/>
          </a:xfrm>
        </p:grpSpPr>
        <p:sp>
          <p:nvSpPr>
            <p:cNvPr id="1782" name="Google Shape;1782;p7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83" name="Google Shape;1783;p7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84" name="Google Shape;1784;p7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85" name="Google Shape;1785;p7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86" name="Google Shape;1786;p7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87" name="Google Shape;1787;p7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88" name="Google Shape;1788;p7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89" name="Google Shape;1789;p7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90" name="Google Shape;1790;p7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91" name="Google Shape;1791;p7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92" name="Google Shape;1792;p7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93" name="Google Shape;1793;p7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94" name="Google Shape;1794;p7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95" name="Google Shape;1795;p7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96" name="Google Shape;1796;p7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97" name="Google Shape;1797;p7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98" name="Google Shape;1798;p7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99" name="Google Shape;1799;p7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00" name="Google Shape;1800;p7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801" name="Google Shape;1801;p7"/>
          <p:cNvGrpSpPr/>
          <p:nvPr/>
        </p:nvGrpSpPr>
        <p:grpSpPr>
          <a:xfrm flipH="1">
            <a:off x="2056058" y="-236825"/>
            <a:ext cx="530147" cy="741032"/>
            <a:chOff x="1897495" y="-461400"/>
            <a:chExt cx="815443" cy="1139815"/>
          </a:xfrm>
        </p:grpSpPr>
        <p:sp>
          <p:nvSpPr>
            <p:cNvPr id="1802" name="Google Shape;1802;p7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03" name="Google Shape;1803;p7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04" name="Google Shape;1804;p7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05" name="Google Shape;1805;p7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06" name="Google Shape;1806;p7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07" name="Google Shape;1807;p7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08" name="Google Shape;1808;p7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09" name="Google Shape;1809;p7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10" name="Google Shape;1810;p7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11" name="Google Shape;1811;p7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12" name="Google Shape;1812;p7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13" name="Google Shape;1813;p7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14" name="Google Shape;1814;p7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15" name="Google Shape;1815;p7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16" name="Google Shape;1816;p7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17" name="Google Shape;1817;p7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18" name="Google Shape;1818;p7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19" name="Google Shape;1819;p7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20" name="Google Shape;1820;p7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21" name="Google Shape;1821;p7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22" name="Google Shape;1822;p7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23" name="Google Shape;1823;p7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824" name="Google Shape;1824;p7"/>
          <p:cNvGrpSpPr/>
          <p:nvPr/>
        </p:nvGrpSpPr>
        <p:grpSpPr>
          <a:xfrm flipH="1">
            <a:off x="11475063" y="-90176"/>
            <a:ext cx="692258" cy="1084192"/>
            <a:chOff x="1897495" y="-461400"/>
            <a:chExt cx="815443" cy="1139815"/>
          </a:xfrm>
        </p:grpSpPr>
        <p:sp>
          <p:nvSpPr>
            <p:cNvPr id="1825" name="Google Shape;1825;p7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26" name="Google Shape;1826;p7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27" name="Google Shape;1827;p7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28" name="Google Shape;1828;p7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29" name="Google Shape;1829;p7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30" name="Google Shape;1830;p7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31" name="Google Shape;1831;p7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32" name="Google Shape;1832;p7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33" name="Google Shape;1833;p7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34" name="Google Shape;1834;p7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35" name="Google Shape;1835;p7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36" name="Google Shape;1836;p7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37" name="Google Shape;1837;p7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38" name="Google Shape;1838;p7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39" name="Google Shape;1839;p7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0" name="Google Shape;1840;p7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1" name="Google Shape;1841;p7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2" name="Google Shape;1842;p7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3" name="Google Shape;1843;p7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4" name="Google Shape;1844;p7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5" name="Google Shape;1845;p7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6" name="Google Shape;1846;p7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847" name="Google Shape;1847;p7"/>
          <p:cNvGrpSpPr/>
          <p:nvPr/>
        </p:nvGrpSpPr>
        <p:grpSpPr>
          <a:xfrm flipH="1">
            <a:off x="11132610" y="1178147"/>
            <a:ext cx="1173972" cy="889837"/>
            <a:chOff x="-320607" y="2105391"/>
            <a:chExt cx="1152762" cy="873760"/>
          </a:xfrm>
        </p:grpSpPr>
        <p:sp>
          <p:nvSpPr>
            <p:cNvPr id="1848" name="Google Shape;1848;p7"/>
            <p:cNvSpPr/>
            <p:nvPr/>
          </p:nvSpPr>
          <p:spPr>
            <a:xfrm>
              <a:off x="545521" y="2184503"/>
              <a:ext cx="286633" cy="151345"/>
            </a:xfrm>
            <a:custGeom>
              <a:avLst/>
              <a:gdLst/>
              <a:ahLst/>
              <a:cxnLst/>
              <a:rect l="l" t="t" r="r" b="b"/>
              <a:pathLst>
                <a:path w="9568" h="5052" extrusionOk="0">
                  <a:moveTo>
                    <a:pt x="6776" y="1"/>
                  </a:moveTo>
                  <a:cubicBezTo>
                    <a:pt x="4318" y="1"/>
                    <a:pt x="683" y="3064"/>
                    <a:pt x="1" y="4735"/>
                  </a:cubicBezTo>
                  <a:cubicBezTo>
                    <a:pt x="55" y="4732"/>
                    <a:pt x="114" y="4731"/>
                    <a:pt x="177" y="4731"/>
                  </a:cubicBezTo>
                  <a:cubicBezTo>
                    <a:pt x="1185" y="4731"/>
                    <a:pt x="3165" y="5051"/>
                    <a:pt x="4998" y="5051"/>
                  </a:cubicBezTo>
                  <a:cubicBezTo>
                    <a:pt x="7409" y="5051"/>
                    <a:pt x="9568" y="4497"/>
                    <a:pt x="8941" y="1933"/>
                  </a:cubicBezTo>
                  <a:cubicBezTo>
                    <a:pt x="8626" y="536"/>
                    <a:pt x="7804" y="1"/>
                    <a:pt x="6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9" name="Google Shape;1849;p7"/>
            <p:cNvSpPr/>
            <p:nvPr/>
          </p:nvSpPr>
          <p:spPr>
            <a:xfrm>
              <a:off x="400687" y="2105391"/>
              <a:ext cx="173873" cy="225969"/>
            </a:xfrm>
            <a:custGeom>
              <a:avLst/>
              <a:gdLst/>
              <a:ahLst/>
              <a:cxnLst/>
              <a:rect l="l" t="t" r="r" b="b"/>
              <a:pathLst>
                <a:path w="5804" h="7543" extrusionOk="0">
                  <a:moveTo>
                    <a:pt x="3381" y="0"/>
                  </a:moveTo>
                  <a:cubicBezTo>
                    <a:pt x="1" y="0"/>
                    <a:pt x="1181" y="5468"/>
                    <a:pt x="2134" y="7276"/>
                  </a:cubicBezTo>
                  <a:lnTo>
                    <a:pt x="2234" y="7542"/>
                  </a:lnTo>
                  <a:cubicBezTo>
                    <a:pt x="3201" y="6308"/>
                    <a:pt x="4335" y="5541"/>
                    <a:pt x="4836" y="4040"/>
                  </a:cubicBezTo>
                  <a:cubicBezTo>
                    <a:pt x="5470" y="2539"/>
                    <a:pt x="5803" y="104"/>
                    <a:pt x="3535" y="4"/>
                  </a:cubicBezTo>
                  <a:cubicBezTo>
                    <a:pt x="3483" y="1"/>
                    <a:pt x="3431" y="0"/>
                    <a:pt x="3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0" name="Google Shape;1850;p7"/>
            <p:cNvSpPr/>
            <p:nvPr/>
          </p:nvSpPr>
          <p:spPr>
            <a:xfrm>
              <a:off x="409644" y="2504068"/>
              <a:ext cx="345769" cy="163238"/>
            </a:xfrm>
            <a:custGeom>
              <a:avLst/>
              <a:gdLst/>
              <a:ahLst/>
              <a:cxnLst/>
              <a:rect l="l" t="t" r="r" b="b"/>
              <a:pathLst>
                <a:path w="11542" h="5449" extrusionOk="0">
                  <a:moveTo>
                    <a:pt x="9124" y="0"/>
                  </a:moveTo>
                  <a:cubicBezTo>
                    <a:pt x="7189" y="0"/>
                    <a:pt x="5562" y="1863"/>
                    <a:pt x="3936" y="2806"/>
                  </a:cubicBezTo>
                  <a:cubicBezTo>
                    <a:pt x="2635" y="3573"/>
                    <a:pt x="1401" y="3774"/>
                    <a:pt x="0" y="4207"/>
                  </a:cubicBezTo>
                  <a:lnTo>
                    <a:pt x="100" y="4374"/>
                  </a:lnTo>
                  <a:cubicBezTo>
                    <a:pt x="718" y="5248"/>
                    <a:pt x="2663" y="5449"/>
                    <a:pt x="4134" y="5449"/>
                  </a:cubicBezTo>
                  <a:cubicBezTo>
                    <a:pt x="4570" y="5449"/>
                    <a:pt x="4965" y="5431"/>
                    <a:pt x="5271" y="5408"/>
                  </a:cubicBezTo>
                  <a:cubicBezTo>
                    <a:pt x="7105" y="5341"/>
                    <a:pt x="8840" y="5241"/>
                    <a:pt x="10241" y="3840"/>
                  </a:cubicBezTo>
                  <a:cubicBezTo>
                    <a:pt x="11542" y="2539"/>
                    <a:pt x="11475" y="71"/>
                    <a:pt x="9274" y="4"/>
                  </a:cubicBezTo>
                  <a:cubicBezTo>
                    <a:pt x="9223" y="2"/>
                    <a:pt x="9173" y="0"/>
                    <a:pt x="9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1" name="Google Shape;1851;p7"/>
            <p:cNvSpPr/>
            <p:nvPr/>
          </p:nvSpPr>
          <p:spPr>
            <a:xfrm>
              <a:off x="43560" y="2378345"/>
              <a:ext cx="154281" cy="295740"/>
            </a:xfrm>
            <a:custGeom>
              <a:avLst/>
              <a:gdLst/>
              <a:ahLst/>
              <a:cxnLst/>
              <a:rect l="l" t="t" r="r" b="b"/>
              <a:pathLst>
                <a:path w="5150" h="9872" extrusionOk="0">
                  <a:moveTo>
                    <a:pt x="3240" y="1"/>
                  </a:moveTo>
                  <a:cubicBezTo>
                    <a:pt x="2587" y="1"/>
                    <a:pt x="1888" y="407"/>
                    <a:pt x="1380" y="1299"/>
                  </a:cubicBezTo>
                  <a:cubicBezTo>
                    <a:pt x="0" y="3731"/>
                    <a:pt x="497" y="8072"/>
                    <a:pt x="2840" y="9732"/>
                  </a:cubicBezTo>
                  <a:lnTo>
                    <a:pt x="2840" y="9732"/>
                  </a:lnTo>
                  <a:cubicBezTo>
                    <a:pt x="2961" y="9390"/>
                    <a:pt x="3159" y="8597"/>
                    <a:pt x="3215" y="8204"/>
                  </a:cubicBezTo>
                  <a:cubicBezTo>
                    <a:pt x="3915" y="6203"/>
                    <a:pt x="5150" y="4468"/>
                    <a:pt x="5049" y="2266"/>
                  </a:cubicBezTo>
                  <a:cubicBezTo>
                    <a:pt x="5010" y="833"/>
                    <a:pt x="4173" y="1"/>
                    <a:pt x="3240" y="1"/>
                  </a:cubicBezTo>
                  <a:close/>
                  <a:moveTo>
                    <a:pt x="2840" y="9732"/>
                  </a:moveTo>
                  <a:cubicBezTo>
                    <a:pt x="2817" y="9797"/>
                    <a:pt x="2797" y="9845"/>
                    <a:pt x="2781" y="9872"/>
                  </a:cubicBezTo>
                  <a:lnTo>
                    <a:pt x="2948" y="9805"/>
                  </a:lnTo>
                  <a:cubicBezTo>
                    <a:pt x="2912" y="9781"/>
                    <a:pt x="2876" y="9757"/>
                    <a:pt x="2840" y="97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2" name="Google Shape;1852;p7"/>
            <p:cNvSpPr/>
            <p:nvPr/>
          </p:nvSpPr>
          <p:spPr>
            <a:xfrm>
              <a:off x="-320607" y="2252322"/>
              <a:ext cx="1065079" cy="726829"/>
            </a:xfrm>
            <a:custGeom>
              <a:avLst/>
              <a:gdLst/>
              <a:ahLst/>
              <a:cxnLst/>
              <a:rect l="l" t="t" r="r" b="b"/>
              <a:pathLst>
                <a:path w="35553" h="24262" extrusionOk="0">
                  <a:moveTo>
                    <a:pt x="35184" y="1"/>
                  </a:moveTo>
                  <a:cubicBezTo>
                    <a:pt x="35174" y="1"/>
                    <a:pt x="35163" y="1"/>
                    <a:pt x="35153" y="2"/>
                  </a:cubicBezTo>
                  <a:cubicBezTo>
                    <a:pt x="32217" y="202"/>
                    <a:pt x="29549" y="1370"/>
                    <a:pt x="27247" y="3204"/>
                  </a:cubicBezTo>
                  <a:cubicBezTo>
                    <a:pt x="24945" y="5072"/>
                    <a:pt x="23111" y="7441"/>
                    <a:pt x="21376" y="9843"/>
                  </a:cubicBezTo>
                  <a:cubicBezTo>
                    <a:pt x="19642" y="12311"/>
                    <a:pt x="18007" y="14880"/>
                    <a:pt x="16139" y="17248"/>
                  </a:cubicBezTo>
                  <a:cubicBezTo>
                    <a:pt x="14471" y="19383"/>
                    <a:pt x="12570" y="21418"/>
                    <a:pt x="10135" y="22618"/>
                  </a:cubicBezTo>
                  <a:cubicBezTo>
                    <a:pt x="8695" y="23323"/>
                    <a:pt x="7175" y="23623"/>
                    <a:pt x="5642" y="23623"/>
                  </a:cubicBezTo>
                  <a:cubicBezTo>
                    <a:pt x="3908" y="23623"/>
                    <a:pt x="2159" y="23238"/>
                    <a:pt x="495" y="22618"/>
                  </a:cubicBezTo>
                  <a:cubicBezTo>
                    <a:pt x="458" y="22605"/>
                    <a:pt x="424" y="22599"/>
                    <a:pt x="392" y="22599"/>
                  </a:cubicBezTo>
                  <a:cubicBezTo>
                    <a:pt x="100" y="22599"/>
                    <a:pt x="0" y="23099"/>
                    <a:pt x="361" y="23219"/>
                  </a:cubicBezTo>
                  <a:cubicBezTo>
                    <a:pt x="2066" y="23861"/>
                    <a:pt x="3867" y="24261"/>
                    <a:pt x="5663" y="24261"/>
                  </a:cubicBezTo>
                  <a:cubicBezTo>
                    <a:pt x="6854" y="24261"/>
                    <a:pt x="8043" y="24085"/>
                    <a:pt x="9201" y="23686"/>
                  </a:cubicBezTo>
                  <a:cubicBezTo>
                    <a:pt x="11736" y="22785"/>
                    <a:pt x="13804" y="20984"/>
                    <a:pt x="15539" y="18982"/>
                  </a:cubicBezTo>
                  <a:cubicBezTo>
                    <a:pt x="19475" y="14446"/>
                    <a:pt x="22077" y="8875"/>
                    <a:pt x="26446" y="4739"/>
                  </a:cubicBezTo>
                  <a:cubicBezTo>
                    <a:pt x="28881" y="2471"/>
                    <a:pt x="31817" y="869"/>
                    <a:pt x="35153" y="603"/>
                  </a:cubicBezTo>
                  <a:cubicBezTo>
                    <a:pt x="35542" y="570"/>
                    <a:pt x="35553" y="1"/>
                    <a:pt x="3518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3" name="Google Shape;1853;p7"/>
            <p:cNvSpPr/>
            <p:nvPr/>
          </p:nvSpPr>
          <p:spPr>
            <a:xfrm>
              <a:off x="104879" y="2424356"/>
              <a:ext cx="79058" cy="353708"/>
            </a:xfrm>
            <a:custGeom>
              <a:avLst/>
              <a:gdLst/>
              <a:ahLst/>
              <a:cxnLst/>
              <a:rect l="l" t="t" r="r" b="b"/>
              <a:pathLst>
                <a:path w="2639" h="11807" extrusionOk="0">
                  <a:moveTo>
                    <a:pt x="1108" y="1"/>
                  </a:moveTo>
                  <a:cubicBezTo>
                    <a:pt x="982" y="1"/>
                    <a:pt x="854" y="70"/>
                    <a:pt x="801" y="230"/>
                  </a:cubicBezTo>
                  <a:cubicBezTo>
                    <a:pt x="134" y="2098"/>
                    <a:pt x="0" y="4233"/>
                    <a:pt x="167" y="6201"/>
                  </a:cubicBezTo>
                  <a:cubicBezTo>
                    <a:pt x="334" y="8102"/>
                    <a:pt x="734" y="10204"/>
                    <a:pt x="2002" y="11705"/>
                  </a:cubicBezTo>
                  <a:cubicBezTo>
                    <a:pt x="2065" y="11776"/>
                    <a:pt x="2138" y="11806"/>
                    <a:pt x="2209" y="11806"/>
                  </a:cubicBezTo>
                  <a:cubicBezTo>
                    <a:pt x="2435" y="11806"/>
                    <a:pt x="2639" y="11500"/>
                    <a:pt x="2435" y="11271"/>
                  </a:cubicBezTo>
                  <a:cubicBezTo>
                    <a:pt x="1235" y="9837"/>
                    <a:pt x="901" y="7736"/>
                    <a:pt x="768" y="5901"/>
                  </a:cubicBezTo>
                  <a:cubicBezTo>
                    <a:pt x="667" y="4066"/>
                    <a:pt x="768" y="2132"/>
                    <a:pt x="1401" y="397"/>
                  </a:cubicBezTo>
                  <a:cubicBezTo>
                    <a:pt x="1481" y="157"/>
                    <a:pt x="1297" y="1"/>
                    <a:pt x="110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4" name="Google Shape;1854;p7"/>
            <p:cNvSpPr/>
            <p:nvPr/>
          </p:nvSpPr>
          <p:spPr>
            <a:xfrm>
              <a:off x="277062" y="2568202"/>
              <a:ext cx="405355" cy="74504"/>
            </a:xfrm>
            <a:custGeom>
              <a:avLst/>
              <a:gdLst/>
              <a:ahLst/>
              <a:cxnLst/>
              <a:rect l="l" t="t" r="r" b="b"/>
              <a:pathLst>
                <a:path w="13531" h="2487" extrusionOk="0">
                  <a:moveTo>
                    <a:pt x="13082" y="1"/>
                  </a:moveTo>
                  <a:cubicBezTo>
                    <a:pt x="13010" y="1"/>
                    <a:pt x="12934" y="30"/>
                    <a:pt x="12866" y="98"/>
                  </a:cubicBezTo>
                  <a:cubicBezTo>
                    <a:pt x="11298" y="1499"/>
                    <a:pt x="8763" y="1733"/>
                    <a:pt x="6761" y="1833"/>
                  </a:cubicBezTo>
                  <a:cubicBezTo>
                    <a:pt x="6316" y="1855"/>
                    <a:pt x="5858" y="1869"/>
                    <a:pt x="5395" y="1869"/>
                  </a:cubicBezTo>
                  <a:cubicBezTo>
                    <a:pt x="3737" y="1869"/>
                    <a:pt x="2002" y="1691"/>
                    <a:pt x="490" y="1066"/>
                  </a:cubicBezTo>
                  <a:cubicBezTo>
                    <a:pt x="446" y="1046"/>
                    <a:pt x="405" y="1037"/>
                    <a:pt x="367" y="1037"/>
                  </a:cubicBezTo>
                  <a:cubicBezTo>
                    <a:pt x="91" y="1037"/>
                    <a:pt x="0" y="1519"/>
                    <a:pt x="323" y="1666"/>
                  </a:cubicBezTo>
                  <a:cubicBezTo>
                    <a:pt x="1881" y="2294"/>
                    <a:pt x="3665" y="2487"/>
                    <a:pt x="5392" y="2487"/>
                  </a:cubicBezTo>
                  <a:cubicBezTo>
                    <a:pt x="5958" y="2487"/>
                    <a:pt x="6518" y="2466"/>
                    <a:pt x="7061" y="2433"/>
                  </a:cubicBezTo>
                  <a:cubicBezTo>
                    <a:pt x="9163" y="2333"/>
                    <a:pt x="11665" y="2000"/>
                    <a:pt x="13299" y="532"/>
                  </a:cubicBezTo>
                  <a:cubicBezTo>
                    <a:pt x="13531" y="326"/>
                    <a:pt x="13326" y="1"/>
                    <a:pt x="130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5" name="Google Shape;1855;p7"/>
            <p:cNvSpPr/>
            <p:nvPr/>
          </p:nvSpPr>
          <p:spPr>
            <a:xfrm>
              <a:off x="455596" y="2167309"/>
              <a:ext cx="63929" cy="225011"/>
            </a:xfrm>
            <a:custGeom>
              <a:avLst/>
              <a:gdLst/>
              <a:ahLst/>
              <a:cxnLst/>
              <a:rect l="l" t="t" r="r" b="b"/>
              <a:pathLst>
                <a:path w="2134" h="7511" extrusionOk="0">
                  <a:moveTo>
                    <a:pt x="1691" y="0"/>
                  </a:moveTo>
                  <a:cubicBezTo>
                    <a:pt x="1598" y="0"/>
                    <a:pt x="1503" y="41"/>
                    <a:pt x="1435" y="138"/>
                  </a:cubicBezTo>
                  <a:cubicBezTo>
                    <a:pt x="101" y="2206"/>
                    <a:pt x="1" y="4842"/>
                    <a:pt x="1" y="7210"/>
                  </a:cubicBezTo>
                  <a:cubicBezTo>
                    <a:pt x="1" y="7410"/>
                    <a:pt x="159" y="7510"/>
                    <a:pt x="318" y="7510"/>
                  </a:cubicBezTo>
                  <a:cubicBezTo>
                    <a:pt x="476" y="7510"/>
                    <a:pt x="634" y="7410"/>
                    <a:pt x="634" y="7210"/>
                  </a:cubicBezTo>
                  <a:cubicBezTo>
                    <a:pt x="634" y="4942"/>
                    <a:pt x="701" y="2440"/>
                    <a:pt x="1969" y="472"/>
                  </a:cubicBezTo>
                  <a:cubicBezTo>
                    <a:pt x="2134" y="236"/>
                    <a:pt x="1915" y="0"/>
                    <a:pt x="16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6" name="Google Shape;1856;p7"/>
            <p:cNvSpPr/>
            <p:nvPr/>
          </p:nvSpPr>
          <p:spPr>
            <a:xfrm>
              <a:off x="729387" y="220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7" name="Google Shape;1857;p7"/>
            <p:cNvSpPr/>
            <p:nvPr/>
          </p:nvSpPr>
          <p:spPr>
            <a:xfrm>
              <a:off x="752363" y="225037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8" name="Google Shape;1858;p7"/>
            <p:cNvSpPr/>
            <p:nvPr/>
          </p:nvSpPr>
          <p:spPr>
            <a:xfrm>
              <a:off x="770366" y="2210415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9" name="Google Shape;1859;p7"/>
            <p:cNvSpPr/>
            <p:nvPr/>
          </p:nvSpPr>
          <p:spPr>
            <a:xfrm>
              <a:off x="611483" y="254615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0" name="Google Shape;1860;p7"/>
            <p:cNvSpPr/>
            <p:nvPr/>
          </p:nvSpPr>
          <p:spPr>
            <a:xfrm>
              <a:off x="647459" y="25251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1" name="Google Shape;1861;p7"/>
            <p:cNvSpPr/>
            <p:nvPr/>
          </p:nvSpPr>
          <p:spPr>
            <a:xfrm>
              <a:off x="687420" y="259312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2" name="Google Shape;1862;p7"/>
            <p:cNvSpPr/>
            <p:nvPr/>
          </p:nvSpPr>
          <p:spPr>
            <a:xfrm>
              <a:off x="448616" y="215844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3" name="Google Shape;1863;p7"/>
            <p:cNvSpPr/>
            <p:nvPr/>
          </p:nvSpPr>
          <p:spPr>
            <a:xfrm>
              <a:off x="506550" y="22054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4" name="Google Shape;1864;p7"/>
            <p:cNvSpPr/>
            <p:nvPr/>
          </p:nvSpPr>
          <p:spPr>
            <a:xfrm>
              <a:off x="149842" y="249918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5" name="Google Shape;1865;p7"/>
            <p:cNvSpPr/>
            <p:nvPr/>
          </p:nvSpPr>
          <p:spPr>
            <a:xfrm>
              <a:off x="149842" y="245922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6" name="Google Shape;1866;p7"/>
            <p:cNvSpPr/>
            <p:nvPr/>
          </p:nvSpPr>
          <p:spPr>
            <a:xfrm>
              <a:off x="68902" y="247818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867" name="Google Shape;1867;p7"/>
          <p:cNvGrpSpPr/>
          <p:nvPr/>
        </p:nvGrpSpPr>
        <p:grpSpPr>
          <a:xfrm rot="5400000" flipH="1">
            <a:off x="11742907" y="1129408"/>
            <a:ext cx="156581" cy="141111"/>
            <a:chOff x="7737341" y="1046941"/>
            <a:chExt cx="161913" cy="145916"/>
          </a:xfrm>
        </p:grpSpPr>
        <p:sp>
          <p:nvSpPr>
            <p:cNvPr id="1868" name="Google Shape;1868;p7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9" name="Google Shape;1869;p7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0" name="Google Shape;1870;p7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3945238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3"/>
          <p:cNvSpPr txBox="1">
            <a:spLocks noGrp="1"/>
          </p:cNvSpPr>
          <p:nvPr>
            <p:ph type="subTitle" idx="1"/>
          </p:nvPr>
        </p:nvSpPr>
        <p:spPr>
          <a:xfrm>
            <a:off x="6568649" y="3421324"/>
            <a:ext cx="4018400" cy="8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990"/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990"/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990"/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990"/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990"/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990"/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990"/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990"/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990"/>
            </a:lvl9pPr>
          </a:lstStyle>
          <a:p>
            <a:endParaRPr/>
          </a:p>
        </p:txBody>
      </p:sp>
      <p:sp>
        <p:nvSpPr>
          <p:cNvPr id="453" name="Google Shape;453;p3"/>
          <p:cNvSpPr txBox="1">
            <a:spLocks noGrp="1"/>
          </p:cNvSpPr>
          <p:nvPr>
            <p:ph type="subTitle" idx="2"/>
          </p:nvPr>
        </p:nvSpPr>
        <p:spPr>
          <a:xfrm>
            <a:off x="6236049" y="4466791"/>
            <a:ext cx="4683600" cy="7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28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54" name="Google Shape;454;p3"/>
          <p:cNvSpPr txBox="1">
            <a:spLocks noGrp="1"/>
          </p:cNvSpPr>
          <p:nvPr>
            <p:ph type="title" hasCustomPrompt="1"/>
          </p:nvPr>
        </p:nvSpPr>
        <p:spPr>
          <a:xfrm>
            <a:off x="6927448" y="1519476"/>
            <a:ext cx="3300800" cy="15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400"/>
              <a:buNone/>
              <a:defRPr sz="16492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492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492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492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492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492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492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492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492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455" name="Google Shape;455;p3"/>
          <p:cNvGrpSpPr/>
          <p:nvPr/>
        </p:nvGrpSpPr>
        <p:grpSpPr>
          <a:xfrm>
            <a:off x="8706445" y="6369864"/>
            <a:ext cx="199456" cy="180968"/>
            <a:chOff x="7894217" y="3432112"/>
            <a:chExt cx="161913" cy="146905"/>
          </a:xfrm>
        </p:grpSpPr>
        <p:sp>
          <p:nvSpPr>
            <p:cNvPr id="456" name="Google Shape;456;p3"/>
            <p:cNvSpPr/>
            <p:nvPr/>
          </p:nvSpPr>
          <p:spPr>
            <a:xfrm>
              <a:off x="7894217" y="35260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5" y="1"/>
                  </a:moveTo>
                  <a:cubicBezTo>
                    <a:pt x="1" y="1"/>
                    <a:pt x="1" y="1769"/>
                    <a:pt x="1135" y="1769"/>
                  </a:cubicBezTo>
                  <a:cubicBezTo>
                    <a:pt x="2269" y="1769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57" name="Google Shape;457;p3"/>
            <p:cNvSpPr/>
            <p:nvPr/>
          </p:nvSpPr>
          <p:spPr>
            <a:xfrm>
              <a:off x="7947178" y="3432112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01" y="0"/>
                  </a:moveTo>
                  <a:cubicBezTo>
                    <a:pt x="0" y="0"/>
                    <a:pt x="0" y="1735"/>
                    <a:pt x="1101" y="1735"/>
                  </a:cubicBezTo>
                  <a:cubicBezTo>
                    <a:pt x="2235" y="1735"/>
                    <a:pt x="2235" y="0"/>
                    <a:pt x="11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58" name="Google Shape;458;p3"/>
            <p:cNvSpPr/>
            <p:nvPr/>
          </p:nvSpPr>
          <p:spPr>
            <a:xfrm>
              <a:off x="7989146" y="3526023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59" name="Google Shape;459;p3"/>
          <p:cNvSpPr/>
          <p:nvPr/>
        </p:nvSpPr>
        <p:spPr>
          <a:xfrm rot="10800000">
            <a:off x="6726841" y="6099283"/>
            <a:ext cx="5736882" cy="895855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60" name="Google Shape;460;p3"/>
          <p:cNvGrpSpPr/>
          <p:nvPr/>
        </p:nvGrpSpPr>
        <p:grpSpPr>
          <a:xfrm>
            <a:off x="182643" y="5212106"/>
            <a:ext cx="406826" cy="530892"/>
            <a:chOff x="1304140" y="978228"/>
            <a:chExt cx="436509" cy="569545"/>
          </a:xfrm>
        </p:grpSpPr>
        <p:sp>
          <p:nvSpPr>
            <p:cNvPr id="461" name="Google Shape;461;p3"/>
            <p:cNvSpPr/>
            <p:nvPr/>
          </p:nvSpPr>
          <p:spPr>
            <a:xfrm>
              <a:off x="1321934" y="978228"/>
              <a:ext cx="418716" cy="433845"/>
            </a:xfrm>
            <a:custGeom>
              <a:avLst/>
              <a:gdLst/>
              <a:ahLst/>
              <a:cxnLst/>
              <a:rect l="l" t="t" r="r" b="b"/>
              <a:pathLst>
                <a:path w="13977" h="14482" extrusionOk="0">
                  <a:moveTo>
                    <a:pt x="12193" y="1"/>
                  </a:moveTo>
                  <a:cubicBezTo>
                    <a:pt x="11019" y="1"/>
                    <a:pt x="8624" y="2538"/>
                    <a:pt x="7306" y="3407"/>
                  </a:cubicBezTo>
                  <a:cubicBezTo>
                    <a:pt x="7155" y="3515"/>
                    <a:pt x="7024" y="3559"/>
                    <a:pt x="6904" y="3559"/>
                  </a:cubicBezTo>
                  <a:cubicBezTo>
                    <a:pt x="6467" y="3559"/>
                    <a:pt x="6173" y="2969"/>
                    <a:pt x="5571" y="2707"/>
                  </a:cubicBezTo>
                  <a:cubicBezTo>
                    <a:pt x="5238" y="2567"/>
                    <a:pt x="4914" y="2426"/>
                    <a:pt x="4624" y="2426"/>
                  </a:cubicBezTo>
                  <a:cubicBezTo>
                    <a:pt x="4362" y="2426"/>
                    <a:pt x="4127" y="2541"/>
                    <a:pt x="3936" y="2873"/>
                  </a:cubicBezTo>
                  <a:cubicBezTo>
                    <a:pt x="3303" y="4041"/>
                    <a:pt x="4037" y="5876"/>
                    <a:pt x="3936" y="7143"/>
                  </a:cubicBezTo>
                  <a:cubicBezTo>
                    <a:pt x="3288" y="6861"/>
                    <a:pt x="2376" y="6317"/>
                    <a:pt x="1586" y="6317"/>
                  </a:cubicBezTo>
                  <a:cubicBezTo>
                    <a:pt x="1442" y="6317"/>
                    <a:pt x="1302" y="6335"/>
                    <a:pt x="1168" y="6376"/>
                  </a:cubicBezTo>
                  <a:cubicBezTo>
                    <a:pt x="0" y="6710"/>
                    <a:pt x="267" y="8344"/>
                    <a:pt x="401" y="9278"/>
                  </a:cubicBezTo>
                  <a:cubicBezTo>
                    <a:pt x="601" y="10946"/>
                    <a:pt x="1235" y="12714"/>
                    <a:pt x="1368" y="14382"/>
                  </a:cubicBezTo>
                  <a:lnTo>
                    <a:pt x="1401" y="14382"/>
                  </a:lnTo>
                  <a:cubicBezTo>
                    <a:pt x="2530" y="14382"/>
                    <a:pt x="3857" y="14480"/>
                    <a:pt x="5122" y="14480"/>
                  </a:cubicBezTo>
                  <a:cubicBezTo>
                    <a:pt x="5502" y="14480"/>
                    <a:pt x="5876" y="14472"/>
                    <a:pt x="6238" y="14448"/>
                  </a:cubicBezTo>
                  <a:cubicBezTo>
                    <a:pt x="7372" y="14415"/>
                    <a:pt x="9207" y="14482"/>
                    <a:pt x="10041" y="13514"/>
                  </a:cubicBezTo>
                  <a:cubicBezTo>
                    <a:pt x="11142" y="12213"/>
                    <a:pt x="8707" y="11580"/>
                    <a:pt x="7939" y="11113"/>
                  </a:cubicBezTo>
                  <a:cubicBezTo>
                    <a:pt x="9340" y="10479"/>
                    <a:pt x="10941" y="10379"/>
                    <a:pt x="12309" y="9512"/>
                  </a:cubicBezTo>
                  <a:cubicBezTo>
                    <a:pt x="13076" y="8978"/>
                    <a:pt x="13977" y="8444"/>
                    <a:pt x="13176" y="7577"/>
                  </a:cubicBezTo>
                  <a:cubicBezTo>
                    <a:pt x="12509" y="6810"/>
                    <a:pt x="11442" y="6309"/>
                    <a:pt x="10575" y="6042"/>
                  </a:cubicBezTo>
                  <a:cubicBezTo>
                    <a:pt x="11375" y="4675"/>
                    <a:pt x="13510" y="772"/>
                    <a:pt x="12543" y="105"/>
                  </a:cubicBezTo>
                  <a:cubicBezTo>
                    <a:pt x="12444" y="34"/>
                    <a:pt x="12327" y="1"/>
                    <a:pt x="121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62" name="Google Shape;462;p3"/>
            <p:cNvSpPr/>
            <p:nvPr/>
          </p:nvSpPr>
          <p:spPr>
            <a:xfrm>
              <a:off x="1304140" y="1073037"/>
              <a:ext cx="322013" cy="474737"/>
            </a:xfrm>
            <a:custGeom>
              <a:avLst/>
              <a:gdLst/>
              <a:ahLst/>
              <a:cxnLst/>
              <a:rect l="l" t="t" r="r" b="b"/>
              <a:pathLst>
                <a:path w="10749" h="15847" extrusionOk="0">
                  <a:moveTo>
                    <a:pt x="10371" y="1"/>
                  </a:moveTo>
                  <a:cubicBezTo>
                    <a:pt x="10313" y="1"/>
                    <a:pt x="10254" y="23"/>
                    <a:pt x="10201" y="75"/>
                  </a:cubicBezTo>
                  <a:cubicBezTo>
                    <a:pt x="8066" y="2210"/>
                    <a:pt x="5931" y="4412"/>
                    <a:pt x="4264" y="6980"/>
                  </a:cubicBezTo>
                  <a:cubicBezTo>
                    <a:pt x="2529" y="9616"/>
                    <a:pt x="995" y="12484"/>
                    <a:pt x="61" y="15520"/>
                  </a:cubicBezTo>
                  <a:cubicBezTo>
                    <a:pt x="1" y="15719"/>
                    <a:pt x="155" y="15846"/>
                    <a:pt x="310" y="15846"/>
                  </a:cubicBezTo>
                  <a:cubicBezTo>
                    <a:pt x="415" y="15846"/>
                    <a:pt x="521" y="15788"/>
                    <a:pt x="561" y="15653"/>
                  </a:cubicBezTo>
                  <a:cubicBezTo>
                    <a:pt x="1495" y="12684"/>
                    <a:pt x="3029" y="9849"/>
                    <a:pt x="4731" y="7247"/>
                  </a:cubicBezTo>
                  <a:cubicBezTo>
                    <a:pt x="6365" y="4712"/>
                    <a:pt x="8467" y="2544"/>
                    <a:pt x="10568" y="442"/>
                  </a:cubicBezTo>
                  <a:cubicBezTo>
                    <a:pt x="10749" y="261"/>
                    <a:pt x="10570" y="1"/>
                    <a:pt x="10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63" name="Google Shape;463;p3"/>
            <p:cNvSpPr/>
            <p:nvPr/>
          </p:nvSpPr>
          <p:spPr>
            <a:xfrm>
              <a:off x="1369383" y="1235665"/>
              <a:ext cx="155569" cy="125642"/>
            </a:xfrm>
            <a:custGeom>
              <a:avLst/>
              <a:gdLst/>
              <a:ahLst/>
              <a:cxnLst/>
              <a:rect l="l" t="t" r="r" b="b"/>
              <a:pathLst>
                <a:path w="5193" h="4194" extrusionOk="0">
                  <a:moveTo>
                    <a:pt x="255" y="0"/>
                  </a:moveTo>
                  <a:cubicBezTo>
                    <a:pt x="126" y="0"/>
                    <a:pt x="1" y="84"/>
                    <a:pt x="17" y="250"/>
                  </a:cubicBezTo>
                  <a:cubicBezTo>
                    <a:pt x="84" y="1518"/>
                    <a:pt x="484" y="2752"/>
                    <a:pt x="751" y="3986"/>
                  </a:cubicBezTo>
                  <a:cubicBezTo>
                    <a:pt x="751" y="4086"/>
                    <a:pt x="885" y="4187"/>
                    <a:pt x="985" y="4187"/>
                  </a:cubicBezTo>
                  <a:cubicBezTo>
                    <a:pt x="1217" y="4169"/>
                    <a:pt x="1450" y="4163"/>
                    <a:pt x="1683" y="4163"/>
                  </a:cubicBezTo>
                  <a:cubicBezTo>
                    <a:pt x="2210" y="4163"/>
                    <a:pt x="2739" y="4194"/>
                    <a:pt x="3264" y="4194"/>
                  </a:cubicBezTo>
                  <a:cubicBezTo>
                    <a:pt x="3812" y="4194"/>
                    <a:pt x="4356" y="4160"/>
                    <a:pt x="4888" y="4020"/>
                  </a:cubicBezTo>
                  <a:cubicBezTo>
                    <a:pt x="5193" y="3959"/>
                    <a:pt x="5107" y="3507"/>
                    <a:pt x="4835" y="3507"/>
                  </a:cubicBezTo>
                  <a:cubicBezTo>
                    <a:pt x="4810" y="3507"/>
                    <a:pt x="4783" y="3511"/>
                    <a:pt x="4754" y="3519"/>
                  </a:cubicBezTo>
                  <a:cubicBezTo>
                    <a:pt x="4273" y="3636"/>
                    <a:pt x="3782" y="3667"/>
                    <a:pt x="3288" y="3667"/>
                  </a:cubicBezTo>
                  <a:cubicBezTo>
                    <a:pt x="2738" y="3667"/>
                    <a:pt x="2185" y="3629"/>
                    <a:pt x="1641" y="3629"/>
                  </a:cubicBezTo>
                  <a:cubicBezTo>
                    <a:pt x="1494" y="3629"/>
                    <a:pt x="1348" y="3632"/>
                    <a:pt x="1203" y="3639"/>
                  </a:cubicBezTo>
                  <a:lnTo>
                    <a:pt x="1203" y="3639"/>
                  </a:lnTo>
                  <a:cubicBezTo>
                    <a:pt x="938" y="2513"/>
                    <a:pt x="581" y="1411"/>
                    <a:pt x="518" y="250"/>
                  </a:cubicBezTo>
                  <a:cubicBezTo>
                    <a:pt x="518" y="84"/>
                    <a:pt x="384" y="0"/>
                    <a:pt x="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64" name="Google Shape;464;p3"/>
            <p:cNvSpPr/>
            <p:nvPr/>
          </p:nvSpPr>
          <p:spPr>
            <a:xfrm>
              <a:off x="1422853" y="1210682"/>
              <a:ext cx="90951" cy="89603"/>
            </a:xfrm>
            <a:custGeom>
              <a:avLst/>
              <a:gdLst/>
              <a:ahLst/>
              <a:cxnLst/>
              <a:rect l="l" t="t" r="r" b="b"/>
              <a:pathLst>
                <a:path w="3036" h="2991" extrusionOk="0">
                  <a:moveTo>
                    <a:pt x="267" y="0"/>
                  </a:moveTo>
                  <a:cubicBezTo>
                    <a:pt x="134" y="0"/>
                    <a:pt x="0" y="84"/>
                    <a:pt x="0" y="250"/>
                  </a:cubicBezTo>
                  <a:cubicBezTo>
                    <a:pt x="0" y="1084"/>
                    <a:pt x="67" y="1885"/>
                    <a:pt x="100" y="2719"/>
                  </a:cubicBezTo>
                  <a:cubicBezTo>
                    <a:pt x="130" y="2868"/>
                    <a:pt x="240" y="2991"/>
                    <a:pt x="383" y="2991"/>
                  </a:cubicBezTo>
                  <a:cubicBezTo>
                    <a:pt x="400" y="2991"/>
                    <a:pt x="417" y="2989"/>
                    <a:pt x="434" y="2986"/>
                  </a:cubicBezTo>
                  <a:cubicBezTo>
                    <a:pt x="1201" y="2686"/>
                    <a:pt x="2002" y="2686"/>
                    <a:pt x="2802" y="2552"/>
                  </a:cubicBezTo>
                  <a:cubicBezTo>
                    <a:pt x="2936" y="2519"/>
                    <a:pt x="3036" y="2352"/>
                    <a:pt x="3003" y="2219"/>
                  </a:cubicBezTo>
                  <a:cubicBezTo>
                    <a:pt x="2936" y="2085"/>
                    <a:pt x="2802" y="2018"/>
                    <a:pt x="2669" y="2018"/>
                  </a:cubicBezTo>
                  <a:cubicBezTo>
                    <a:pt x="1974" y="2163"/>
                    <a:pt x="1280" y="2182"/>
                    <a:pt x="607" y="2359"/>
                  </a:cubicBezTo>
                  <a:lnTo>
                    <a:pt x="607" y="2359"/>
                  </a:lnTo>
                  <a:cubicBezTo>
                    <a:pt x="559" y="1653"/>
                    <a:pt x="534" y="964"/>
                    <a:pt x="534" y="250"/>
                  </a:cubicBezTo>
                  <a:cubicBezTo>
                    <a:pt x="534" y="84"/>
                    <a:pt x="401" y="0"/>
                    <a:pt x="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65" name="Google Shape;465;p3"/>
            <p:cNvSpPr/>
            <p:nvPr/>
          </p:nvSpPr>
          <p:spPr>
            <a:xfrm>
              <a:off x="1473208" y="1117461"/>
              <a:ext cx="125911" cy="118242"/>
            </a:xfrm>
            <a:custGeom>
              <a:avLst/>
              <a:gdLst/>
              <a:ahLst/>
              <a:cxnLst/>
              <a:rect l="l" t="t" r="r" b="b"/>
              <a:pathLst>
                <a:path w="4203" h="3947" extrusionOk="0">
                  <a:moveTo>
                    <a:pt x="318" y="0"/>
                  </a:moveTo>
                  <a:cubicBezTo>
                    <a:pt x="171" y="0"/>
                    <a:pt x="1" y="128"/>
                    <a:pt x="21" y="327"/>
                  </a:cubicBezTo>
                  <a:cubicBezTo>
                    <a:pt x="221" y="1361"/>
                    <a:pt x="187" y="2428"/>
                    <a:pt x="221" y="3463"/>
                  </a:cubicBezTo>
                  <a:cubicBezTo>
                    <a:pt x="221" y="3563"/>
                    <a:pt x="287" y="3696"/>
                    <a:pt x="421" y="3696"/>
                  </a:cubicBezTo>
                  <a:cubicBezTo>
                    <a:pt x="988" y="3796"/>
                    <a:pt x="1555" y="3863"/>
                    <a:pt x="2155" y="3930"/>
                  </a:cubicBezTo>
                  <a:cubicBezTo>
                    <a:pt x="2331" y="3940"/>
                    <a:pt x="2509" y="3947"/>
                    <a:pt x="2689" y="3947"/>
                  </a:cubicBezTo>
                  <a:cubicBezTo>
                    <a:pt x="3090" y="3947"/>
                    <a:pt x="3498" y="3911"/>
                    <a:pt x="3890" y="3796"/>
                  </a:cubicBezTo>
                  <a:cubicBezTo>
                    <a:pt x="4203" y="3734"/>
                    <a:pt x="4105" y="3290"/>
                    <a:pt x="3816" y="3290"/>
                  </a:cubicBezTo>
                  <a:cubicBezTo>
                    <a:pt x="3797" y="3290"/>
                    <a:pt x="3777" y="3292"/>
                    <a:pt x="3757" y="3296"/>
                  </a:cubicBezTo>
                  <a:cubicBezTo>
                    <a:pt x="3401" y="3385"/>
                    <a:pt x="3045" y="3414"/>
                    <a:pt x="2689" y="3414"/>
                  </a:cubicBezTo>
                  <a:cubicBezTo>
                    <a:pt x="2511" y="3414"/>
                    <a:pt x="2333" y="3407"/>
                    <a:pt x="2155" y="3396"/>
                  </a:cubicBezTo>
                  <a:cubicBezTo>
                    <a:pt x="1684" y="3366"/>
                    <a:pt x="1213" y="3311"/>
                    <a:pt x="742" y="3229"/>
                  </a:cubicBezTo>
                  <a:lnTo>
                    <a:pt x="742" y="3229"/>
                  </a:lnTo>
                  <a:cubicBezTo>
                    <a:pt x="691" y="2207"/>
                    <a:pt x="707" y="1186"/>
                    <a:pt x="521" y="194"/>
                  </a:cubicBezTo>
                  <a:cubicBezTo>
                    <a:pt x="507" y="59"/>
                    <a:pt x="418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66" name="Google Shape;466;p3"/>
            <p:cNvSpPr/>
            <p:nvPr/>
          </p:nvSpPr>
          <p:spPr>
            <a:xfrm>
              <a:off x="1524761" y="1114256"/>
              <a:ext cx="61982" cy="58986"/>
            </a:xfrm>
            <a:custGeom>
              <a:avLst/>
              <a:gdLst/>
              <a:ahLst/>
              <a:cxnLst/>
              <a:rect l="l" t="t" r="r" b="b"/>
              <a:pathLst>
                <a:path w="2069" h="1969" extrusionOk="0">
                  <a:moveTo>
                    <a:pt x="301" y="0"/>
                  </a:moveTo>
                  <a:cubicBezTo>
                    <a:pt x="168" y="34"/>
                    <a:pt x="34" y="134"/>
                    <a:pt x="34" y="267"/>
                  </a:cubicBezTo>
                  <a:cubicBezTo>
                    <a:pt x="34" y="734"/>
                    <a:pt x="1" y="1235"/>
                    <a:pt x="168" y="1702"/>
                  </a:cubicBezTo>
                  <a:cubicBezTo>
                    <a:pt x="201" y="1802"/>
                    <a:pt x="301" y="1902"/>
                    <a:pt x="401" y="1902"/>
                  </a:cubicBezTo>
                  <a:cubicBezTo>
                    <a:pt x="868" y="1902"/>
                    <a:pt x="1335" y="1968"/>
                    <a:pt x="1802" y="1968"/>
                  </a:cubicBezTo>
                  <a:cubicBezTo>
                    <a:pt x="1936" y="1968"/>
                    <a:pt x="2069" y="1868"/>
                    <a:pt x="2069" y="1735"/>
                  </a:cubicBezTo>
                  <a:cubicBezTo>
                    <a:pt x="2069" y="1568"/>
                    <a:pt x="1969" y="1468"/>
                    <a:pt x="1802" y="1468"/>
                  </a:cubicBezTo>
                  <a:cubicBezTo>
                    <a:pt x="1402" y="1468"/>
                    <a:pt x="1002" y="1395"/>
                    <a:pt x="601" y="1374"/>
                  </a:cubicBezTo>
                  <a:lnTo>
                    <a:pt x="601" y="1374"/>
                  </a:lnTo>
                  <a:cubicBezTo>
                    <a:pt x="601" y="1349"/>
                    <a:pt x="601" y="1325"/>
                    <a:pt x="601" y="1301"/>
                  </a:cubicBezTo>
                  <a:cubicBezTo>
                    <a:pt x="601" y="1301"/>
                    <a:pt x="601" y="1301"/>
                    <a:pt x="568" y="1268"/>
                  </a:cubicBezTo>
                  <a:cubicBezTo>
                    <a:pt x="568" y="1268"/>
                    <a:pt x="568" y="1201"/>
                    <a:pt x="568" y="1168"/>
                  </a:cubicBezTo>
                  <a:cubicBezTo>
                    <a:pt x="568" y="1168"/>
                    <a:pt x="568" y="1134"/>
                    <a:pt x="568" y="1101"/>
                  </a:cubicBezTo>
                  <a:cubicBezTo>
                    <a:pt x="568" y="1034"/>
                    <a:pt x="568" y="1001"/>
                    <a:pt x="535" y="934"/>
                  </a:cubicBezTo>
                  <a:cubicBezTo>
                    <a:pt x="535" y="734"/>
                    <a:pt x="568" y="501"/>
                    <a:pt x="568" y="267"/>
                  </a:cubicBezTo>
                  <a:cubicBezTo>
                    <a:pt x="568" y="134"/>
                    <a:pt x="434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67" name="Google Shape;467;p3"/>
            <p:cNvSpPr/>
            <p:nvPr/>
          </p:nvSpPr>
          <p:spPr>
            <a:xfrm>
              <a:off x="1567747" y="1071270"/>
              <a:ext cx="60964" cy="60814"/>
            </a:xfrm>
            <a:custGeom>
              <a:avLst/>
              <a:gdLst/>
              <a:ahLst/>
              <a:cxnLst/>
              <a:rect l="l" t="t" r="r" b="b"/>
              <a:pathLst>
                <a:path w="2035" h="2030" extrusionOk="0">
                  <a:moveTo>
                    <a:pt x="267" y="1"/>
                  </a:moveTo>
                  <a:cubicBezTo>
                    <a:pt x="134" y="1"/>
                    <a:pt x="0" y="101"/>
                    <a:pt x="0" y="268"/>
                  </a:cubicBezTo>
                  <a:lnTo>
                    <a:pt x="0" y="1669"/>
                  </a:lnTo>
                  <a:cubicBezTo>
                    <a:pt x="0" y="1769"/>
                    <a:pt x="100" y="1902"/>
                    <a:pt x="200" y="1902"/>
                  </a:cubicBezTo>
                  <a:cubicBezTo>
                    <a:pt x="585" y="1974"/>
                    <a:pt x="970" y="2029"/>
                    <a:pt x="1342" y="2029"/>
                  </a:cubicBezTo>
                  <a:cubicBezTo>
                    <a:pt x="1486" y="2029"/>
                    <a:pt x="1628" y="2021"/>
                    <a:pt x="1768" y="2002"/>
                  </a:cubicBezTo>
                  <a:cubicBezTo>
                    <a:pt x="1902" y="2002"/>
                    <a:pt x="2035" y="1902"/>
                    <a:pt x="2035" y="1769"/>
                  </a:cubicBezTo>
                  <a:cubicBezTo>
                    <a:pt x="2035" y="1647"/>
                    <a:pt x="1952" y="1498"/>
                    <a:pt x="1810" y="1498"/>
                  </a:cubicBezTo>
                  <a:cubicBezTo>
                    <a:pt x="1797" y="1498"/>
                    <a:pt x="1783" y="1499"/>
                    <a:pt x="1768" y="1502"/>
                  </a:cubicBezTo>
                  <a:lnTo>
                    <a:pt x="1034" y="1502"/>
                  </a:lnTo>
                  <a:cubicBezTo>
                    <a:pt x="968" y="1502"/>
                    <a:pt x="934" y="1502"/>
                    <a:pt x="867" y="1469"/>
                  </a:cubicBezTo>
                  <a:lnTo>
                    <a:pt x="734" y="1469"/>
                  </a:lnTo>
                  <a:cubicBezTo>
                    <a:pt x="667" y="1452"/>
                    <a:pt x="601" y="1444"/>
                    <a:pt x="534" y="1435"/>
                  </a:cubicBezTo>
                  <a:lnTo>
                    <a:pt x="534" y="1435"/>
                  </a:lnTo>
                  <a:lnTo>
                    <a:pt x="534" y="268"/>
                  </a:lnTo>
                  <a:cubicBezTo>
                    <a:pt x="534" y="101"/>
                    <a:pt x="434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68" name="Google Shape;468;p3"/>
            <p:cNvSpPr/>
            <p:nvPr/>
          </p:nvSpPr>
          <p:spPr>
            <a:xfrm>
              <a:off x="1620708" y="123015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69" name="Google Shape;469;p3"/>
            <p:cNvSpPr/>
            <p:nvPr/>
          </p:nvSpPr>
          <p:spPr>
            <a:xfrm>
              <a:off x="1628676" y="120418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0" name="Google Shape;470;p3"/>
            <p:cNvSpPr/>
            <p:nvPr/>
          </p:nvSpPr>
          <p:spPr>
            <a:xfrm>
              <a:off x="1641677" y="12271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1" name="Google Shape;471;p3"/>
            <p:cNvSpPr/>
            <p:nvPr/>
          </p:nvSpPr>
          <p:spPr>
            <a:xfrm>
              <a:off x="1628676" y="103631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2" name="Google Shape;472;p3"/>
            <p:cNvSpPr/>
            <p:nvPr/>
          </p:nvSpPr>
          <p:spPr>
            <a:xfrm>
              <a:off x="1638681" y="10572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3" name="Google Shape;473;p3"/>
            <p:cNvSpPr/>
            <p:nvPr/>
          </p:nvSpPr>
          <p:spPr>
            <a:xfrm>
              <a:off x="1651682" y="103032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4" name="Google Shape;474;p3"/>
            <p:cNvSpPr/>
            <p:nvPr/>
          </p:nvSpPr>
          <p:spPr>
            <a:xfrm>
              <a:off x="1451820" y="110125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5" name="Google Shape;475;p3"/>
            <p:cNvSpPr/>
            <p:nvPr/>
          </p:nvSpPr>
          <p:spPr>
            <a:xfrm>
              <a:off x="1457811" y="10732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6" name="Google Shape;476;p3"/>
            <p:cNvSpPr/>
            <p:nvPr/>
          </p:nvSpPr>
          <p:spPr>
            <a:xfrm>
              <a:off x="1471800" y="109226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7" name="Google Shape;477;p3"/>
            <p:cNvSpPr/>
            <p:nvPr/>
          </p:nvSpPr>
          <p:spPr>
            <a:xfrm>
              <a:off x="1544741" y="1374059"/>
              <a:ext cx="15039" cy="10006"/>
            </a:xfrm>
            <a:custGeom>
              <a:avLst/>
              <a:gdLst/>
              <a:ahLst/>
              <a:cxnLst/>
              <a:rect l="l" t="t" r="r" b="b"/>
              <a:pathLst>
                <a:path w="502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lnTo>
                    <a:pt x="268" y="334"/>
                  </a:lnTo>
                  <a:cubicBezTo>
                    <a:pt x="501" y="334"/>
                    <a:pt x="501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8" name="Google Shape;478;p3"/>
            <p:cNvSpPr/>
            <p:nvPr/>
          </p:nvSpPr>
          <p:spPr>
            <a:xfrm>
              <a:off x="1555735" y="1346081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9" name="Google Shape;479;p3"/>
            <p:cNvSpPr/>
            <p:nvPr/>
          </p:nvSpPr>
          <p:spPr>
            <a:xfrm>
              <a:off x="1571731" y="137106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0" name="Google Shape;480;p3"/>
            <p:cNvSpPr/>
            <p:nvPr/>
          </p:nvSpPr>
          <p:spPr>
            <a:xfrm>
              <a:off x="1354914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1" name="Google Shape;481;p3"/>
            <p:cNvSpPr/>
            <p:nvPr/>
          </p:nvSpPr>
          <p:spPr>
            <a:xfrm>
              <a:off x="1367885" y="1184201"/>
              <a:ext cx="14020" cy="10006"/>
            </a:xfrm>
            <a:custGeom>
              <a:avLst/>
              <a:gdLst/>
              <a:ahLst/>
              <a:cxnLst/>
              <a:rect l="l" t="t" r="r" b="b"/>
              <a:pathLst>
                <a:path w="468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cubicBezTo>
                    <a:pt x="468" y="334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2" name="Google Shape;482;p3"/>
            <p:cNvSpPr/>
            <p:nvPr/>
          </p:nvSpPr>
          <p:spPr>
            <a:xfrm>
              <a:off x="1375883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483" name="Google Shape;483;p3"/>
          <p:cNvGrpSpPr/>
          <p:nvPr/>
        </p:nvGrpSpPr>
        <p:grpSpPr>
          <a:xfrm rot="-5400000">
            <a:off x="10279942" y="6225362"/>
            <a:ext cx="417284" cy="1130300"/>
            <a:chOff x="7607455" y="4238363"/>
            <a:chExt cx="438017" cy="1186459"/>
          </a:xfrm>
        </p:grpSpPr>
        <p:sp>
          <p:nvSpPr>
            <p:cNvPr id="484" name="Google Shape;484;p3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5" name="Google Shape;485;p3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6" name="Google Shape;486;p3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7" name="Google Shape;487;p3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8" name="Google Shape;488;p3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9" name="Google Shape;489;p3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0" name="Google Shape;490;p3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1" name="Google Shape;491;p3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2" name="Google Shape;492;p3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3" name="Google Shape;493;p3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4" name="Google Shape;494;p3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5" name="Google Shape;495;p3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6" name="Google Shape;496;p3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7" name="Google Shape;497;p3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8" name="Google Shape;498;p3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9" name="Google Shape;499;p3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0" name="Google Shape;500;p3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1" name="Google Shape;501;p3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2" name="Google Shape;502;p3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3" name="Google Shape;503;p3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4" name="Google Shape;504;p3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5" name="Google Shape;505;p3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6" name="Google Shape;506;p3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7" name="Google Shape;507;p3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08" name="Google Shape;508;p3"/>
          <p:cNvGrpSpPr/>
          <p:nvPr/>
        </p:nvGrpSpPr>
        <p:grpSpPr>
          <a:xfrm>
            <a:off x="10866827" y="5754249"/>
            <a:ext cx="1196648" cy="1310712"/>
            <a:chOff x="2318158" y="4088320"/>
            <a:chExt cx="1256104" cy="1375835"/>
          </a:xfrm>
        </p:grpSpPr>
        <p:sp>
          <p:nvSpPr>
            <p:cNvPr id="509" name="Google Shape;509;p3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0" name="Google Shape;510;p3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1" name="Google Shape;511;p3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2" name="Google Shape;512;p3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3" name="Google Shape;513;p3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4" name="Google Shape;514;p3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5" name="Google Shape;515;p3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6" name="Google Shape;516;p3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7" name="Google Shape;517;p3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8" name="Google Shape;518;p3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9" name="Google Shape;519;p3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0" name="Google Shape;520;p3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1" name="Google Shape;521;p3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2" name="Google Shape;522;p3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3" name="Google Shape;523;p3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4" name="Google Shape;524;p3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5" name="Google Shape;525;p3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6" name="Google Shape;526;p3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7" name="Google Shape;527;p3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8" name="Google Shape;528;p3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9" name="Google Shape;529;p3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0" name="Google Shape;530;p3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1" name="Google Shape;531;p3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2" name="Google Shape;532;p3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3" name="Google Shape;533;p3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4" name="Google Shape;534;p3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5" name="Google Shape;535;p3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6" name="Google Shape;536;p3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7" name="Google Shape;537;p3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8" name="Google Shape;538;p3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9" name="Google Shape;539;p3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0" name="Google Shape;540;p3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1" name="Google Shape;541;p3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2" name="Google Shape;542;p3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3" name="Google Shape;543;p3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4" name="Google Shape;544;p3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5" name="Google Shape;545;p3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6" name="Google Shape;546;p3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7" name="Google Shape;547;p3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8" name="Google Shape;548;p3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9" name="Google Shape;549;p3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0" name="Google Shape;550;p3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1" name="Google Shape;551;p3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2" name="Google Shape;552;p3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3" name="Google Shape;553;p3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4" name="Google Shape;554;p3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5" name="Google Shape;555;p3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6" name="Google Shape;556;p3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7" name="Google Shape;557;p3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8" name="Google Shape;558;p3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59" name="Google Shape;559;p3"/>
          <p:cNvGrpSpPr/>
          <p:nvPr/>
        </p:nvGrpSpPr>
        <p:grpSpPr>
          <a:xfrm>
            <a:off x="10481726" y="-89776"/>
            <a:ext cx="459026" cy="598616"/>
            <a:chOff x="3289399" y="3455662"/>
            <a:chExt cx="436502" cy="569243"/>
          </a:xfrm>
        </p:grpSpPr>
        <p:sp>
          <p:nvSpPr>
            <p:cNvPr id="560" name="Google Shape;560;p3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1" name="Google Shape;561;p3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2" name="Google Shape;562;p3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3" name="Google Shape;563;p3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4" name="Google Shape;564;p3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5" name="Google Shape;565;p3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6" name="Google Shape;566;p3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7" name="Google Shape;567;p3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8" name="Google Shape;568;p3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9" name="Google Shape;569;p3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0" name="Google Shape;570;p3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1" name="Google Shape;571;p3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2" name="Google Shape;572;p3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3" name="Google Shape;573;p3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4" name="Google Shape;574;p3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5" name="Google Shape;575;p3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6" name="Google Shape;576;p3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7" name="Google Shape;577;p3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8" name="Google Shape;578;p3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9" name="Google Shape;579;p3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0" name="Google Shape;580;p3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1" name="Google Shape;581;p3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82" name="Google Shape;582;p3"/>
          <p:cNvGrpSpPr/>
          <p:nvPr/>
        </p:nvGrpSpPr>
        <p:grpSpPr>
          <a:xfrm>
            <a:off x="11603145" y="5551670"/>
            <a:ext cx="677840" cy="304156"/>
            <a:chOff x="8502760" y="3542528"/>
            <a:chExt cx="711519" cy="319269"/>
          </a:xfrm>
        </p:grpSpPr>
        <p:sp>
          <p:nvSpPr>
            <p:cNvPr id="583" name="Google Shape;583;p3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4" name="Google Shape;584;p3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5" name="Google Shape;585;p3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6" name="Google Shape;586;p3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7" name="Google Shape;587;p3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8" name="Google Shape;588;p3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9" name="Google Shape;589;p3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0" name="Google Shape;590;p3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1" name="Google Shape;591;p3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92" name="Google Shape;592;p3"/>
          <p:cNvGrpSpPr/>
          <p:nvPr/>
        </p:nvGrpSpPr>
        <p:grpSpPr>
          <a:xfrm>
            <a:off x="10988661" y="89742"/>
            <a:ext cx="1501227" cy="1121769"/>
            <a:chOff x="7809743" y="1407245"/>
            <a:chExt cx="1427565" cy="1066727"/>
          </a:xfrm>
        </p:grpSpPr>
        <p:sp>
          <p:nvSpPr>
            <p:cNvPr id="593" name="Google Shape;593;p3"/>
            <p:cNvSpPr/>
            <p:nvPr/>
          </p:nvSpPr>
          <p:spPr>
            <a:xfrm>
              <a:off x="7809743" y="1407245"/>
              <a:ext cx="1427565" cy="1066727"/>
            </a:xfrm>
            <a:custGeom>
              <a:avLst/>
              <a:gdLst/>
              <a:ahLst/>
              <a:cxnLst/>
              <a:rect l="l" t="t" r="r" b="b"/>
              <a:pathLst>
                <a:path w="47653" h="35608" extrusionOk="0">
                  <a:moveTo>
                    <a:pt x="10687" y="0"/>
                  </a:moveTo>
                  <a:cubicBezTo>
                    <a:pt x="9318" y="0"/>
                    <a:pt x="8106" y="427"/>
                    <a:pt x="7557" y="1782"/>
                  </a:cubicBezTo>
                  <a:cubicBezTo>
                    <a:pt x="6156" y="5285"/>
                    <a:pt x="11960" y="7853"/>
                    <a:pt x="14062" y="9021"/>
                  </a:cubicBezTo>
                  <a:cubicBezTo>
                    <a:pt x="19199" y="12490"/>
                    <a:pt x="25270" y="14358"/>
                    <a:pt x="30407" y="17861"/>
                  </a:cubicBezTo>
                  <a:cubicBezTo>
                    <a:pt x="28067" y="17276"/>
                    <a:pt x="16214" y="14414"/>
                    <a:pt x="8199" y="14414"/>
                  </a:cubicBezTo>
                  <a:cubicBezTo>
                    <a:pt x="3417" y="14414"/>
                    <a:pt x="0" y="15432"/>
                    <a:pt x="786" y="18561"/>
                  </a:cubicBezTo>
                  <a:cubicBezTo>
                    <a:pt x="2187" y="24399"/>
                    <a:pt x="24569" y="22998"/>
                    <a:pt x="29706" y="24632"/>
                  </a:cubicBezTo>
                  <a:cubicBezTo>
                    <a:pt x="29466" y="24623"/>
                    <a:pt x="29220" y="24619"/>
                    <a:pt x="28971" y="24619"/>
                  </a:cubicBezTo>
                  <a:cubicBezTo>
                    <a:pt x="22677" y="24619"/>
                    <a:pt x="13625" y="27407"/>
                    <a:pt x="8491" y="30937"/>
                  </a:cubicBezTo>
                  <a:cubicBezTo>
                    <a:pt x="3921" y="34058"/>
                    <a:pt x="5815" y="35607"/>
                    <a:pt x="9677" y="35607"/>
                  </a:cubicBezTo>
                  <a:cubicBezTo>
                    <a:pt x="12129" y="35607"/>
                    <a:pt x="15376" y="34982"/>
                    <a:pt x="18265" y="33739"/>
                  </a:cubicBezTo>
                  <a:cubicBezTo>
                    <a:pt x="27138" y="29869"/>
                    <a:pt x="37379" y="29069"/>
                    <a:pt x="46952" y="29069"/>
                  </a:cubicBezTo>
                  <a:lnTo>
                    <a:pt x="47653" y="29069"/>
                  </a:lnTo>
                  <a:lnTo>
                    <a:pt x="47653" y="18328"/>
                  </a:lnTo>
                  <a:cubicBezTo>
                    <a:pt x="37612" y="12490"/>
                    <a:pt x="26204" y="3650"/>
                    <a:pt x="14996" y="848"/>
                  </a:cubicBezTo>
                  <a:cubicBezTo>
                    <a:pt x="13790" y="487"/>
                    <a:pt x="12149" y="0"/>
                    <a:pt x="106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4" name="Google Shape;594;p3"/>
            <p:cNvSpPr/>
            <p:nvPr/>
          </p:nvSpPr>
          <p:spPr>
            <a:xfrm>
              <a:off x="8923422" y="2140105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5" name="Google Shape;595;p3"/>
            <p:cNvSpPr/>
            <p:nvPr/>
          </p:nvSpPr>
          <p:spPr>
            <a:xfrm>
              <a:off x="8804500" y="2063149"/>
              <a:ext cx="68004" cy="52006"/>
            </a:xfrm>
            <a:custGeom>
              <a:avLst/>
              <a:gdLst/>
              <a:ahLst/>
              <a:cxnLst/>
              <a:rect l="l" t="t" r="r" b="b"/>
              <a:pathLst>
                <a:path w="2270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6" name="Google Shape;596;p3"/>
            <p:cNvSpPr/>
            <p:nvPr/>
          </p:nvSpPr>
          <p:spPr>
            <a:xfrm>
              <a:off x="8700585" y="222404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02" y="0"/>
                  </a:moveTo>
                  <a:cubicBezTo>
                    <a:pt x="1" y="0"/>
                    <a:pt x="1" y="1735"/>
                    <a:pt x="1102" y="1735"/>
                  </a:cubicBezTo>
                  <a:cubicBezTo>
                    <a:pt x="2236" y="1735"/>
                    <a:pt x="2236" y="0"/>
                    <a:pt x="11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7" name="Google Shape;597;p3"/>
            <p:cNvSpPr/>
            <p:nvPr/>
          </p:nvSpPr>
          <p:spPr>
            <a:xfrm>
              <a:off x="8518726" y="2182072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8" name="Google Shape;598;p3"/>
            <p:cNvSpPr/>
            <p:nvPr/>
          </p:nvSpPr>
          <p:spPr>
            <a:xfrm>
              <a:off x="8406813" y="2292967"/>
              <a:ext cx="68004" cy="52995"/>
            </a:xfrm>
            <a:custGeom>
              <a:avLst/>
              <a:gdLst/>
              <a:ahLst/>
              <a:cxnLst/>
              <a:rect l="l" t="t" r="r" b="b"/>
              <a:pathLst>
                <a:path w="2270" h="1769" extrusionOk="0">
                  <a:moveTo>
                    <a:pt x="1135" y="1"/>
                  </a:moveTo>
                  <a:cubicBezTo>
                    <a:pt x="1" y="1"/>
                    <a:pt x="1" y="1769"/>
                    <a:pt x="1135" y="1769"/>
                  </a:cubicBezTo>
                  <a:cubicBezTo>
                    <a:pt x="2269" y="1769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9" name="Google Shape;599;p3"/>
            <p:cNvSpPr/>
            <p:nvPr/>
          </p:nvSpPr>
          <p:spPr>
            <a:xfrm>
              <a:off x="8259942" y="2264989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1"/>
                  </a:moveTo>
                  <a:cubicBezTo>
                    <a:pt x="0" y="1"/>
                    <a:pt x="0" y="1769"/>
                    <a:pt x="1134" y="1769"/>
                  </a:cubicBezTo>
                  <a:cubicBezTo>
                    <a:pt x="2269" y="1769"/>
                    <a:pt x="2269" y="1"/>
                    <a:pt x="11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0" name="Google Shape;600;p3"/>
            <p:cNvSpPr/>
            <p:nvPr/>
          </p:nvSpPr>
          <p:spPr>
            <a:xfrm>
              <a:off x="8378834" y="2021182"/>
              <a:ext cx="68004" cy="52006"/>
            </a:xfrm>
            <a:custGeom>
              <a:avLst/>
              <a:gdLst/>
              <a:ahLst/>
              <a:cxnLst/>
              <a:rect l="l" t="t" r="r" b="b"/>
              <a:pathLst>
                <a:path w="2270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1" name="Google Shape;601;p3"/>
            <p:cNvSpPr/>
            <p:nvPr/>
          </p:nvSpPr>
          <p:spPr>
            <a:xfrm>
              <a:off x="8294900" y="1909268"/>
              <a:ext cx="68004" cy="52006"/>
            </a:xfrm>
            <a:custGeom>
              <a:avLst/>
              <a:gdLst/>
              <a:ahLst/>
              <a:cxnLst/>
              <a:rect l="l" t="t" r="r" b="b"/>
              <a:pathLst>
                <a:path w="2270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8128048" y="2021182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8051093" y="1881290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1" y="1"/>
                    <a:pt x="1" y="1735"/>
                    <a:pt x="1101" y="1735"/>
                  </a:cubicBezTo>
                  <a:cubicBezTo>
                    <a:pt x="2236" y="1735"/>
                    <a:pt x="2236" y="1"/>
                    <a:pt x="1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7904222" y="1930267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35" y="1735"/>
                    <a:pt x="2235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8881455" y="1944256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8364845" y="1553548"/>
              <a:ext cx="68004" cy="52006"/>
            </a:xfrm>
            <a:custGeom>
              <a:avLst/>
              <a:gdLst/>
              <a:ahLst/>
              <a:cxnLst/>
              <a:rect l="l" t="t" r="r" b="b"/>
              <a:pathLst>
                <a:path w="2270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8196976" y="1581526"/>
              <a:ext cx="68004" cy="52006"/>
            </a:xfrm>
            <a:custGeom>
              <a:avLst/>
              <a:gdLst/>
              <a:ahLst/>
              <a:cxnLst/>
              <a:rect l="l" t="t" r="r" b="b"/>
              <a:pathLst>
                <a:path w="2270" h="1736" extrusionOk="0">
                  <a:moveTo>
                    <a:pt x="1103" y="0"/>
                  </a:moveTo>
                  <a:cubicBezTo>
                    <a:pt x="1" y="0"/>
                    <a:pt x="1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ubicBezTo>
                    <a:pt x="1124" y="0"/>
                    <a:pt x="1114" y="0"/>
                    <a:pt x="1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8114059" y="1455623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9127268" y="1974721"/>
              <a:ext cx="51976" cy="55991"/>
            </a:xfrm>
            <a:custGeom>
              <a:avLst/>
              <a:gdLst/>
              <a:ahLst/>
              <a:cxnLst/>
              <a:rect l="l" t="t" r="r" b="b"/>
              <a:pathLst>
                <a:path w="1735" h="1869" extrusionOk="0">
                  <a:moveTo>
                    <a:pt x="868" y="1"/>
                  </a:moveTo>
                  <a:cubicBezTo>
                    <a:pt x="434" y="1"/>
                    <a:pt x="0" y="284"/>
                    <a:pt x="0" y="851"/>
                  </a:cubicBezTo>
                  <a:lnTo>
                    <a:pt x="0" y="1018"/>
                  </a:lnTo>
                  <a:cubicBezTo>
                    <a:pt x="0" y="1585"/>
                    <a:pt x="434" y="1869"/>
                    <a:pt x="868" y="1869"/>
                  </a:cubicBezTo>
                  <a:cubicBezTo>
                    <a:pt x="1301" y="1869"/>
                    <a:pt x="1735" y="1585"/>
                    <a:pt x="1735" y="1018"/>
                  </a:cubicBezTo>
                  <a:lnTo>
                    <a:pt x="1735" y="851"/>
                  </a:lnTo>
                  <a:cubicBezTo>
                    <a:pt x="1735" y="284"/>
                    <a:pt x="1301" y="1"/>
                    <a:pt x="8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0" name="Google Shape;610;p3"/>
            <p:cNvSpPr/>
            <p:nvPr/>
          </p:nvSpPr>
          <p:spPr>
            <a:xfrm>
              <a:off x="9119270" y="2161074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11" name="Google Shape;611;p3"/>
          <p:cNvGrpSpPr/>
          <p:nvPr/>
        </p:nvGrpSpPr>
        <p:grpSpPr>
          <a:xfrm>
            <a:off x="-37956" y="6108586"/>
            <a:ext cx="1041194" cy="1013705"/>
            <a:chOff x="-181020" y="4253777"/>
            <a:chExt cx="1117161" cy="1087511"/>
          </a:xfrm>
        </p:grpSpPr>
        <p:sp>
          <p:nvSpPr>
            <p:cNvPr id="612" name="Google Shape;612;p3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26" name="Google Shape;626;p3"/>
          <p:cNvGrpSpPr/>
          <p:nvPr/>
        </p:nvGrpSpPr>
        <p:grpSpPr>
          <a:xfrm>
            <a:off x="-25873" y="5847950"/>
            <a:ext cx="823993" cy="1105383"/>
            <a:chOff x="-168050" y="4195214"/>
            <a:chExt cx="719519" cy="965231"/>
          </a:xfrm>
        </p:grpSpPr>
        <p:sp>
          <p:nvSpPr>
            <p:cNvPr id="627" name="Google Shape;627;p3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9" name="Google Shape;659;p3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0" name="Google Shape;660;p3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1" name="Google Shape;661;p3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2" name="Google Shape;662;p3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3" name="Google Shape;663;p3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4" name="Google Shape;664;p3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74" name="Google Shape;674;p3"/>
          <p:cNvGrpSpPr/>
          <p:nvPr/>
        </p:nvGrpSpPr>
        <p:grpSpPr>
          <a:xfrm>
            <a:off x="11023875" y="-268136"/>
            <a:ext cx="1174374" cy="1204359"/>
            <a:chOff x="7973149" y="-201092"/>
            <a:chExt cx="1116750" cy="1145263"/>
          </a:xfrm>
        </p:grpSpPr>
        <p:sp>
          <p:nvSpPr>
            <p:cNvPr id="675" name="Google Shape;675;p3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6" name="Google Shape;676;p3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7" name="Google Shape;677;p3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1" name="Google Shape;701;p3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2" name="Google Shape;702;p3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3" name="Google Shape;703;p3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4" name="Google Shape;704;p3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5" name="Google Shape;705;p3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6" name="Google Shape;706;p3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7" name="Google Shape;707;p3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8" name="Google Shape;708;p3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9" name="Google Shape;709;p3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0" name="Google Shape;710;p3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1" name="Google Shape;711;p3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2" name="Google Shape;712;p3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3" name="Google Shape;713;p3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4" name="Google Shape;714;p3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5" name="Google Shape;715;p3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6" name="Google Shape;716;p3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7" name="Google Shape;717;p3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8" name="Google Shape;718;p3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1" name="Google Shape;721;p3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2" name="Google Shape;722;p3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3" name="Google Shape;723;p3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4" name="Google Shape;724;p3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5" name="Google Shape;725;p3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6" name="Google Shape;726;p3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7" name="Google Shape;727;p3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8" name="Google Shape;728;p3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9" name="Google Shape;729;p3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0" name="Google Shape;730;p3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1" name="Google Shape;731;p3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2" name="Google Shape;732;p3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3" name="Google Shape;733;p3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4" name="Google Shape;734;p3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5" name="Google Shape;735;p3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736" name="Google Shape;736;p3"/>
          <p:cNvGrpSpPr/>
          <p:nvPr/>
        </p:nvGrpSpPr>
        <p:grpSpPr>
          <a:xfrm>
            <a:off x="11464102" y="1092367"/>
            <a:ext cx="981638" cy="575503"/>
            <a:chOff x="8365864" y="2993835"/>
            <a:chExt cx="933472" cy="547264"/>
          </a:xfrm>
        </p:grpSpPr>
        <p:sp>
          <p:nvSpPr>
            <p:cNvPr id="737" name="Google Shape;737;p3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8" name="Google Shape;738;p3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0" name="Google Shape;740;p3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1" name="Google Shape;741;p3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744" name="Google Shape;744;p3"/>
          <p:cNvGrpSpPr/>
          <p:nvPr/>
        </p:nvGrpSpPr>
        <p:grpSpPr>
          <a:xfrm rot="-5400000">
            <a:off x="10080855" y="98573"/>
            <a:ext cx="215884" cy="194554"/>
            <a:chOff x="7737341" y="1046941"/>
            <a:chExt cx="161913" cy="145916"/>
          </a:xfrm>
        </p:grpSpPr>
        <p:sp>
          <p:nvSpPr>
            <p:cNvPr id="745" name="Google Shape;745;p3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6" name="Google Shape;746;p3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7" name="Google Shape;747;p3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1294101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58D27-CBD8-45E5-9737-800A0C9F9F5F}" type="datetimeFigureOut">
              <a:rPr lang="en-US" smtClean="0"/>
              <a:pPr/>
              <a:t>22/9/2024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9E5E-848E-4C21-A18F-CE71970010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469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58D27-CBD8-45E5-9737-800A0C9F9F5F}" type="datetimeFigureOut">
              <a:rPr lang="en-US" smtClean="0"/>
              <a:pPr/>
              <a:t>22/9/2024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9E5E-848E-4C21-A18F-CE71970010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41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58D27-CBD8-45E5-9737-800A0C9F9F5F}" type="datetimeFigureOut">
              <a:rPr lang="en-US" smtClean="0"/>
              <a:pPr/>
              <a:t>22/9/2024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9E5E-848E-4C21-A18F-CE71970010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412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58D27-CBD8-45E5-9737-800A0C9F9F5F}" type="datetimeFigureOut">
              <a:rPr lang="en-US" smtClean="0"/>
              <a:pPr/>
              <a:t>22/9/2024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9E5E-848E-4C21-A18F-CE71970010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788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58D27-CBD8-45E5-9737-800A0C9F9F5F}" type="datetimeFigureOut">
              <a:rPr lang="en-US" smtClean="0"/>
              <a:pPr/>
              <a:t>22/9/2024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9E5E-848E-4C21-A18F-CE71970010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99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58D27-CBD8-45E5-9737-800A0C9F9F5F}" type="datetimeFigureOut">
              <a:rPr lang="en-US" smtClean="0"/>
              <a:pPr/>
              <a:t>22/9/2024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9E5E-848E-4C21-A18F-CE71970010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120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58D27-CBD8-45E5-9737-800A0C9F9F5F}" type="datetimeFigureOut">
              <a:rPr lang="en-US" smtClean="0"/>
              <a:pPr/>
              <a:t>22/9/2024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9E5E-848E-4C21-A18F-CE71970010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470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58D27-CBD8-45E5-9737-800A0C9F9F5F}" type="datetimeFigureOut">
              <a:rPr lang="en-US" smtClean="0"/>
              <a:pPr/>
              <a:t>22/9/2024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A9E5E-848E-4C21-A18F-CE71970010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760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58D27-CBD8-45E5-9737-800A0C9F9F5F}" type="datetimeFigureOut">
              <a:rPr lang="en-US" smtClean="0"/>
              <a:pPr/>
              <a:t>22/9/2024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A9E5E-848E-4C21-A18F-CE71970010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54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wmf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wmf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7" Type="http://schemas.openxmlformats.org/officeDocument/2006/relationships/image" Target="../media/image2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3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2.mp4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3.wdp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1205148" y="3947645"/>
            <a:ext cx="6649672" cy="9384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ĐỌC: TẬP NẤU ĂN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381250" y="971553"/>
            <a:ext cx="2313580" cy="1997610"/>
            <a:chOff x="5225" y="9335"/>
            <a:chExt cx="2520" cy="1750"/>
          </a:xfrm>
        </p:grpSpPr>
        <p:sp>
          <p:nvSpPr>
            <p:cNvPr id="2059" name="AutoShape 27" descr="2"/>
            <p:cNvSpPr>
              <a:spLocks noChangeArrowheads="1"/>
            </p:cNvSpPr>
            <p:nvPr/>
          </p:nvSpPr>
          <p:spPr bwMode="auto">
            <a:xfrm>
              <a:off x="5225" y="10187"/>
              <a:ext cx="2520" cy="898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2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76" tIns="34289" rIns="68576" bIns="3428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2400">
                <a:latin typeface="VNI-Times" pitchFamily="2" charset="0"/>
              </a:endParaRPr>
            </a:p>
          </p:txBody>
        </p:sp>
        <p:pic>
          <p:nvPicPr>
            <p:cNvPr id="2060" name="Picture 26" descr="cosmo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1" name="Picture 25" descr="BOOK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2" name="Picture 24" descr="BOOK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3" name="Picture 23" descr="QUILLPE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4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76" tIns="34289" rIns="68576" bIns="3428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5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76" tIns="34289" rIns="68576" bIns="3428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36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66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sz="1350" b="1" kern="1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 </a:t>
              </a:r>
            </a:p>
          </p:txBody>
        </p:sp>
        <p:sp>
          <p:nvSpPr>
            <p:cNvPr id="2067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76" tIns="34289" rIns="68576" bIns="3428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36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2055" name="Picture 3" descr="WhitecornerFlow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" y="5372104"/>
            <a:ext cx="1734884" cy="1485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4" descr="WhitecornerFlowe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7015" y="5372104"/>
            <a:ext cx="1614985" cy="1485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080"/>
            <a:ext cx="1009934" cy="1860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pic>
        <p:nvPicPr>
          <p:cNvPr id="2058" name="Picture 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0671" y="11246"/>
            <a:ext cx="781329" cy="1860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508638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453989"/>
            <a:ext cx="5079902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996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996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996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996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996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00043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vi-VN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000085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954941"/>
            <a:ext cx="11859642" cy="507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9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696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269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696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69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69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9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69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696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69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69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9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69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69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9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69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269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đúc</a:t>
            </a:r>
            <a:r>
              <a:rPr lang="en-US" sz="269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69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82CA4F-54FB-CD4A-7A4E-1A58F99FBDD2}"/>
              </a:ext>
            </a:extLst>
          </p:cNvPr>
          <p:cNvSpPr txBox="1"/>
          <p:nvPr/>
        </p:nvSpPr>
        <p:spPr>
          <a:xfrm>
            <a:off x="6851270" y="2432489"/>
            <a:ext cx="5022868" cy="484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47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Cho </a:t>
            </a:r>
            <a:r>
              <a:rPr lang="en-US" sz="2547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2547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47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547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47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547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47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chảo</a:t>
            </a:r>
            <a:r>
              <a:rPr lang="en-US" sz="2547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47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sz="2547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47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547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DCE42C-D6CA-85A7-5C0B-E9DF0B504C4F}"/>
              </a:ext>
            </a:extLst>
          </p:cNvPr>
          <p:cNvSpPr txBox="1"/>
          <p:nvPr/>
        </p:nvSpPr>
        <p:spPr>
          <a:xfrm>
            <a:off x="0" y="2869136"/>
            <a:ext cx="5669280" cy="876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47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Cho </a:t>
            </a:r>
            <a:r>
              <a:rPr lang="en-US" sz="2547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2547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47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547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47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2547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547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547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47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547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47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chảo</a:t>
            </a:r>
            <a:r>
              <a:rPr lang="en-US" sz="2547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47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rán</a:t>
            </a:r>
            <a:r>
              <a:rPr lang="en-US" sz="2547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47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547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47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547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47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547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50648E-0573-1E56-FF9D-B1B42FA86C9E}"/>
              </a:ext>
            </a:extLst>
          </p:cNvPr>
          <p:cNvSpPr txBox="1"/>
          <p:nvPr/>
        </p:nvSpPr>
        <p:spPr>
          <a:xfrm>
            <a:off x="7006045" y="2882197"/>
            <a:ext cx="4180116" cy="484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47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547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Lật</a:t>
            </a:r>
            <a:r>
              <a:rPr lang="en-US" sz="2547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47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547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47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547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47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547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47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rán</a:t>
            </a:r>
            <a:r>
              <a:rPr lang="en-US" sz="2547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47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547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1258C5-6708-2063-AC81-D8E6BC8693D4}"/>
              </a:ext>
            </a:extLst>
          </p:cNvPr>
          <p:cNvSpPr txBox="1"/>
          <p:nvPr/>
        </p:nvSpPr>
        <p:spPr>
          <a:xfrm>
            <a:off x="0" y="2419426"/>
            <a:ext cx="3989406" cy="484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47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547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547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47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547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47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1348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44090" y="1920240"/>
            <a:ext cx="52120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 LẠI BÀI</a:t>
            </a:r>
            <a:endParaRPr lang="vi-VN" sz="6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00043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vi-VN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000085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3" name="Picture 2" descr="Trang chủ - NQ Education">
            <a:extLst>
              <a:ext uri="{FF2B5EF4-FFF2-40B4-BE49-F238E27FC236}">
                <a16:creationId xmlns:a16="http://schemas.microsoft.com/office/drawing/2014/main" id="{CDC375CF-0BBE-D9C1-307F-5E4174E9C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3015"/>
            <a:ext cx="3883153" cy="450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558937" y="3801291"/>
            <a:ext cx="76330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00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   Bạn nhỏ kể lại việc mình học nấu ăn trong hè và giới thiệu công thức một món ăn - món trứng đúc thịt.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58937" y="3154682"/>
            <a:ext cx="7633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25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2817935" y="2214197"/>
            <a:ext cx="3565124" cy="507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96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696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696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696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i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itchFamily="18" charset="0"/>
              </a:rPr>
              <a:t>B</a:t>
            </a:r>
            <a:r>
              <a:rPr lang="en-US" sz="2696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696" b="1" i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itchFamily="18" charset="0"/>
              </a:rPr>
              <a:t>C</a:t>
            </a:r>
            <a:endParaRPr lang="en-US" sz="2696" b="1" dirty="0">
              <a:solidFill>
                <a:srgbClr val="0000CC"/>
              </a:solidFill>
              <a:latin typeface="HP001 4 hàng" panose="020B0603050302020204" pitchFamily="34" charset="0"/>
              <a:cs typeface="Times New Roman" pitchFamily="18" charset="0"/>
            </a:endParaRPr>
          </a:p>
        </p:txBody>
      </p:sp>
      <p:pic>
        <p:nvPicPr>
          <p:cNvPr id="2" name="Hướng dẫn viết chữ B hoa">
            <a:hlinkClick r:id="" action="ppaction://media"/>
            <a:extLst>
              <a:ext uri="{FF2B5EF4-FFF2-40B4-BE49-F238E27FC236}">
                <a16:creationId xmlns:a16="http://schemas.microsoft.com/office/drawing/2014/main" id="{0FDAAEC4-CB70-809A-6C4B-E2970D69002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8107" y="2976240"/>
            <a:ext cx="4019410" cy="2136856"/>
          </a:xfrm>
          <a:prstGeom prst="rect">
            <a:avLst/>
          </a:prstGeom>
        </p:spPr>
      </p:pic>
      <p:pic>
        <p:nvPicPr>
          <p:cNvPr id="8" name="Hướng dẫn viết chữ C hoa">
            <a:hlinkClick r:id="" action="ppaction://media"/>
            <a:extLst>
              <a:ext uri="{FF2B5EF4-FFF2-40B4-BE49-F238E27FC236}">
                <a16:creationId xmlns:a16="http://schemas.microsoft.com/office/drawing/2014/main" id="{BE4E2731-6023-9BAE-8F5C-76BDF8D5584D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36963" y="2971189"/>
            <a:ext cx="3846294" cy="213685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1645920"/>
            <a:ext cx="3683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00043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vi-VN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1000085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90365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7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504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10">
            <a:extLst>
              <a:ext uri="{FF2B5EF4-FFF2-40B4-BE49-F238E27FC236}">
                <a16:creationId xmlns:a16="http://schemas.microsoft.com/office/drawing/2014/main" id="{D69C9358-A8C2-6871-8935-650AE46581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2401216"/>
              </p:ext>
            </p:extLst>
          </p:nvPr>
        </p:nvGraphicFramePr>
        <p:xfrm>
          <a:off x="274352" y="921768"/>
          <a:ext cx="11643296" cy="2935848"/>
        </p:xfrm>
        <a:graphic>
          <a:graphicData uri="http://schemas.openxmlformats.org/drawingml/2006/table">
            <a:tbl>
              <a:tblPr firstRow="1" bandRow="1"/>
              <a:tblGrid>
                <a:gridCol w="415832">
                  <a:extLst>
                    <a:ext uri="{9D8B030D-6E8A-4147-A177-3AD203B41FA5}">
                      <a16:colId xmlns:a16="http://schemas.microsoft.com/office/drawing/2014/main" val="2622740893"/>
                    </a:ext>
                  </a:extLst>
                </a:gridCol>
                <a:gridCol w="415832">
                  <a:extLst>
                    <a:ext uri="{9D8B030D-6E8A-4147-A177-3AD203B41FA5}">
                      <a16:colId xmlns:a16="http://schemas.microsoft.com/office/drawing/2014/main" val="3358236929"/>
                    </a:ext>
                  </a:extLst>
                </a:gridCol>
                <a:gridCol w="415832">
                  <a:extLst>
                    <a:ext uri="{9D8B030D-6E8A-4147-A177-3AD203B41FA5}">
                      <a16:colId xmlns:a16="http://schemas.microsoft.com/office/drawing/2014/main" val="3794742099"/>
                    </a:ext>
                  </a:extLst>
                </a:gridCol>
                <a:gridCol w="415832">
                  <a:extLst>
                    <a:ext uri="{9D8B030D-6E8A-4147-A177-3AD203B41FA5}">
                      <a16:colId xmlns:a16="http://schemas.microsoft.com/office/drawing/2014/main" val="2906486690"/>
                    </a:ext>
                  </a:extLst>
                </a:gridCol>
                <a:gridCol w="415832">
                  <a:extLst>
                    <a:ext uri="{9D8B030D-6E8A-4147-A177-3AD203B41FA5}">
                      <a16:colId xmlns:a16="http://schemas.microsoft.com/office/drawing/2014/main" val="3922166840"/>
                    </a:ext>
                  </a:extLst>
                </a:gridCol>
                <a:gridCol w="415832">
                  <a:extLst>
                    <a:ext uri="{9D8B030D-6E8A-4147-A177-3AD203B41FA5}">
                      <a16:colId xmlns:a16="http://schemas.microsoft.com/office/drawing/2014/main" val="2779761096"/>
                    </a:ext>
                  </a:extLst>
                </a:gridCol>
                <a:gridCol w="415832">
                  <a:extLst>
                    <a:ext uri="{9D8B030D-6E8A-4147-A177-3AD203B41FA5}">
                      <a16:colId xmlns:a16="http://schemas.microsoft.com/office/drawing/2014/main" val="2495969157"/>
                    </a:ext>
                  </a:extLst>
                </a:gridCol>
                <a:gridCol w="415832">
                  <a:extLst>
                    <a:ext uri="{9D8B030D-6E8A-4147-A177-3AD203B41FA5}">
                      <a16:colId xmlns:a16="http://schemas.microsoft.com/office/drawing/2014/main" val="3626927592"/>
                    </a:ext>
                  </a:extLst>
                </a:gridCol>
                <a:gridCol w="415832">
                  <a:extLst>
                    <a:ext uri="{9D8B030D-6E8A-4147-A177-3AD203B41FA5}">
                      <a16:colId xmlns:a16="http://schemas.microsoft.com/office/drawing/2014/main" val="857701770"/>
                    </a:ext>
                  </a:extLst>
                </a:gridCol>
                <a:gridCol w="415832">
                  <a:extLst>
                    <a:ext uri="{9D8B030D-6E8A-4147-A177-3AD203B41FA5}">
                      <a16:colId xmlns:a16="http://schemas.microsoft.com/office/drawing/2014/main" val="2309374168"/>
                    </a:ext>
                  </a:extLst>
                </a:gridCol>
                <a:gridCol w="415832">
                  <a:extLst>
                    <a:ext uri="{9D8B030D-6E8A-4147-A177-3AD203B41FA5}">
                      <a16:colId xmlns:a16="http://schemas.microsoft.com/office/drawing/2014/main" val="2423937644"/>
                    </a:ext>
                  </a:extLst>
                </a:gridCol>
                <a:gridCol w="415832">
                  <a:extLst>
                    <a:ext uri="{9D8B030D-6E8A-4147-A177-3AD203B41FA5}">
                      <a16:colId xmlns:a16="http://schemas.microsoft.com/office/drawing/2014/main" val="3181772300"/>
                    </a:ext>
                  </a:extLst>
                </a:gridCol>
                <a:gridCol w="415832">
                  <a:extLst>
                    <a:ext uri="{9D8B030D-6E8A-4147-A177-3AD203B41FA5}">
                      <a16:colId xmlns:a16="http://schemas.microsoft.com/office/drawing/2014/main" val="917889513"/>
                    </a:ext>
                  </a:extLst>
                </a:gridCol>
                <a:gridCol w="415832">
                  <a:extLst>
                    <a:ext uri="{9D8B030D-6E8A-4147-A177-3AD203B41FA5}">
                      <a16:colId xmlns:a16="http://schemas.microsoft.com/office/drawing/2014/main" val="3900200873"/>
                    </a:ext>
                  </a:extLst>
                </a:gridCol>
                <a:gridCol w="415832">
                  <a:extLst>
                    <a:ext uri="{9D8B030D-6E8A-4147-A177-3AD203B41FA5}">
                      <a16:colId xmlns:a16="http://schemas.microsoft.com/office/drawing/2014/main" val="1110172280"/>
                    </a:ext>
                  </a:extLst>
                </a:gridCol>
                <a:gridCol w="415832">
                  <a:extLst>
                    <a:ext uri="{9D8B030D-6E8A-4147-A177-3AD203B41FA5}">
                      <a16:colId xmlns:a16="http://schemas.microsoft.com/office/drawing/2014/main" val="2790098732"/>
                    </a:ext>
                  </a:extLst>
                </a:gridCol>
                <a:gridCol w="415832">
                  <a:extLst>
                    <a:ext uri="{9D8B030D-6E8A-4147-A177-3AD203B41FA5}">
                      <a16:colId xmlns:a16="http://schemas.microsoft.com/office/drawing/2014/main" val="590412432"/>
                    </a:ext>
                  </a:extLst>
                </a:gridCol>
                <a:gridCol w="415832">
                  <a:extLst>
                    <a:ext uri="{9D8B030D-6E8A-4147-A177-3AD203B41FA5}">
                      <a16:colId xmlns:a16="http://schemas.microsoft.com/office/drawing/2014/main" val="1269897463"/>
                    </a:ext>
                  </a:extLst>
                </a:gridCol>
                <a:gridCol w="415832">
                  <a:extLst>
                    <a:ext uri="{9D8B030D-6E8A-4147-A177-3AD203B41FA5}">
                      <a16:colId xmlns:a16="http://schemas.microsoft.com/office/drawing/2014/main" val="2868056576"/>
                    </a:ext>
                  </a:extLst>
                </a:gridCol>
                <a:gridCol w="415832">
                  <a:extLst>
                    <a:ext uri="{9D8B030D-6E8A-4147-A177-3AD203B41FA5}">
                      <a16:colId xmlns:a16="http://schemas.microsoft.com/office/drawing/2014/main" val="2161358710"/>
                    </a:ext>
                  </a:extLst>
                </a:gridCol>
                <a:gridCol w="415832">
                  <a:extLst>
                    <a:ext uri="{9D8B030D-6E8A-4147-A177-3AD203B41FA5}">
                      <a16:colId xmlns:a16="http://schemas.microsoft.com/office/drawing/2014/main" val="3163057758"/>
                    </a:ext>
                  </a:extLst>
                </a:gridCol>
                <a:gridCol w="415832">
                  <a:extLst>
                    <a:ext uri="{9D8B030D-6E8A-4147-A177-3AD203B41FA5}">
                      <a16:colId xmlns:a16="http://schemas.microsoft.com/office/drawing/2014/main" val="328346012"/>
                    </a:ext>
                  </a:extLst>
                </a:gridCol>
                <a:gridCol w="415832">
                  <a:extLst>
                    <a:ext uri="{9D8B030D-6E8A-4147-A177-3AD203B41FA5}">
                      <a16:colId xmlns:a16="http://schemas.microsoft.com/office/drawing/2014/main" val="1987707740"/>
                    </a:ext>
                  </a:extLst>
                </a:gridCol>
                <a:gridCol w="415832">
                  <a:extLst>
                    <a:ext uri="{9D8B030D-6E8A-4147-A177-3AD203B41FA5}">
                      <a16:colId xmlns:a16="http://schemas.microsoft.com/office/drawing/2014/main" val="996658431"/>
                    </a:ext>
                  </a:extLst>
                </a:gridCol>
                <a:gridCol w="415832">
                  <a:extLst>
                    <a:ext uri="{9D8B030D-6E8A-4147-A177-3AD203B41FA5}">
                      <a16:colId xmlns:a16="http://schemas.microsoft.com/office/drawing/2014/main" val="2612947994"/>
                    </a:ext>
                  </a:extLst>
                </a:gridCol>
                <a:gridCol w="415832">
                  <a:extLst>
                    <a:ext uri="{9D8B030D-6E8A-4147-A177-3AD203B41FA5}">
                      <a16:colId xmlns:a16="http://schemas.microsoft.com/office/drawing/2014/main" val="2148544139"/>
                    </a:ext>
                  </a:extLst>
                </a:gridCol>
                <a:gridCol w="415832">
                  <a:extLst>
                    <a:ext uri="{9D8B030D-6E8A-4147-A177-3AD203B41FA5}">
                      <a16:colId xmlns:a16="http://schemas.microsoft.com/office/drawing/2014/main" val="3249332975"/>
                    </a:ext>
                  </a:extLst>
                </a:gridCol>
                <a:gridCol w="415832">
                  <a:extLst>
                    <a:ext uri="{9D8B030D-6E8A-4147-A177-3AD203B41FA5}">
                      <a16:colId xmlns:a16="http://schemas.microsoft.com/office/drawing/2014/main" val="1654711919"/>
                    </a:ext>
                  </a:extLst>
                </a:gridCol>
              </a:tblGrid>
              <a:tr h="20410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041271"/>
                  </a:ext>
                </a:extLst>
              </a:tr>
              <a:tr h="20410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0849197"/>
                  </a:ext>
                </a:extLst>
              </a:tr>
              <a:tr h="20410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7518411"/>
                  </a:ext>
                </a:extLst>
              </a:tr>
              <a:tr h="20410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778775"/>
                  </a:ext>
                </a:extLst>
              </a:tr>
              <a:tr h="20410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725093"/>
                  </a:ext>
                </a:extLst>
              </a:tr>
              <a:tr h="20410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677101"/>
                  </a:ext>
                </a:extLst>
              </a:tr>
              <a:tr h="20410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1107625"/>
                  </a:ext>
                </a:extLst>
              </a:tr>
              <a:tr h="20410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0050650"/>
                  </a:ext>
                </a:extLst>
              </a:tr>
              <a:tr h="20410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338952"/>
                  </a:ext>
                </a:extLst>
              </a:tr>
              <a:tr h="20410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843687"/>
                  </a:ext>
                </a:extLst>
              </a:tr>
              <a:tr h="20410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699661"/>
                  </a:ext>
                </a:extLst>
              </a:tr>
              <a:tr h="20410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2257" marR="92257" marT="46127" marB="46127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532587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E8CAC29-007E-4D73-5CCD-8E4DEA2C4691}"/>
              </a:ext>
            </a:extLst>
          </p:cNvPr>
          <p:cNvSpPr txBox="1"/>
          <p:nvPr/>
        </p:nvSpPr>
        <p:spPr>
          <a:xfrm>
            <a:off x="1786454" y="921768"/>
            <a:ext cx="63233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4068">
              <a:defRPr/>
            </a:pPr>
            <a:r>
              <a:rPr lang="en-US" sz="8400" b="1" dirty="0">
                <a:solidFill>
                  <a:srgbClr val="7030A0"/>
                </a:solidFill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Cao </a:t>
            </a:r>
            <a:r>
              <a:rPr lang="en-US" sz="8400" b="1" dirty="0" err="1">
                <a:solidFill>
                  <a:srgbClr val="7030A0"/>
                </a:solidFill>
                <a:latin typeface="Script" panose="00000400000000000000" pitchFamily="2" charset="0"/>
                <a:ea typeface="Script" panose="00000400000000000000" pitchFamily="2" charset="0"/>
                <a:cs typeface="Script" panose="00000400000000000000" pitchFamily="2" charset="0"/>
              </a:rPr>
              <a:t>Bằng</a:t>
            </a:r>
            <a:endParaRPr lang="x-none" sz="8400" b="1" dirty="0">
              <a:solidFill>
                <a:srgbClr val="7030A0"/>
              </a:solidFill>
              <a:latin typeface="Script" panose="00000400000000000000" pitchFamily="2" charset="0"/>
              <a:ea typeface="Script" panose="00000400000000000000" pitchFamily="2" charset="0"/>
              <a:cs typeface="Script" panose="000004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07BC8B-2337-66C9-F4DB-708A494855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1864" y="215130"/>
            <a:ext cx="2295784" cy="2134012"/>
          </a:xfrm>
          <a:prstGeom prst="rect">
            <a:avLst/>
          </a:prstGeom>
        </p:spPr>
      </p:pic>
      <p:pic>
        <p:nvPicPr>
          <p:cNvPr id="5" name="Picture 4" descr="Mẫu giấy luyện viết chữ đẹp - Mẫu giấy 4 ô ly, 5 ô ly, kẻ ngang, ô ly to, ô  ly nhỏ, ô ly nghiêng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77"/>
          <a:stretch/>
        </p:blipFill>
        <p:spPr bwMode="auto">
          <a:xfrm>
            <a:off x="1353592" y="2931980"/>
            <a:ext cx="9874414" cy="393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012029" y="4996215"/>
            <a:ext cx="7022790" cy="1371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Bef>
                <a:spcPts val="150"/>
              </a:spcBef>
            </a:pPr>
            <a:r>
              <a:rPr lang="en-US" sz="3258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58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58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258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58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58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58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258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58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58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58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58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</a:p>
          <a:p>
            <a:pPr algn="ctr">
              <a:lnSpc>
                <a:spcPct val="125000"/>
              </a:lnSpc>
              <a:spcBef>
                <a:spcPts val="150"/>
              </a:spcBef>
            </a:pPr>
            <a:r>
              <a:rPr lang="en-US" sz="3258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Vượn</a:t>
            </a:r>
            <a:r>
              <a:rPr lang="en-US" sz="3258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58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r>
              <a:rPr lang="en-US" sz="3258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58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258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58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3258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58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3258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58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58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58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58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302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3E1E1D-A1BD-0134-C7AB-8A5931037A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90058" y="0"/>
            <a:ext cx="5037746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72B52D-552C-90D3-FD08-1AA0610540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6911" y="2448732"/>
            <a:ext cx="2590008" cy="2590010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48749C68-7665-A7FE-676E-8EC6FAB831D9}"/>
              </a:ext>
            </a:extLst>
          </p:cNvPr>
          <p:cNvSpPr txBox="1">
            <a:spLocks/>
          </p:cNvSpPr>
          <p:nvPr/>
        </p:nvSpPr>
        <p:spPr>
          <a:xfrm>
            <a:off x="8745844" y="5775200"/>
            <a:ext cx="3317150" cy="1082800"/>
          </a:xfrm>
          <a:prstGeom prst="rect">
            <a:avLst/>
          </a:prstGeom>
          <a:solidFill>
            <a:srgbClr val="FFE285"/>
          </a:solidFill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6000">
                <a:solidFill>
                  <a:srgbClr val="0070C0"/>
                </a:solidFill>
              </a:rPr>
              <a:t>Trang 9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130E920-CC26-26F7-27DD-1D5A6E38AE4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6829" t="16093" r="35252" b="14776"/>
          <a:stretch/>
        </p:blipFill>
        <p:spPr>
          <a:xfrm>
            <a:off x="15081" y="0"/>
            <a:ext cx="49262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972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51" name="Google Shape;8151;p36"/>
          <p:cNvGrpSpPr/>
          <p:nvPr/>
        </p:nvGrpSpPr>
        <p:grpSpPr>
          <a:xfrm>
            <a:off x="2032525" y="1552067"/>
            <a:ext cx="3968756" cy="3753866"/>
            <a:chOff x="1121526" y="1341074"/>
            <a:chExt cx="3065806" cy="2648383"/>
          </a:xfrm>
        </p:grpSpPr>
        <p:sp>
          <p:nvSpPr>
            <p:cNvPr id="8152" name="Google Shape;8152;p36"/>
            <p:cNvSpPr/>
            <p:nvPr/>
          </p:nvSpPr>
          <p:spPr>
            <a:xfrm rot="1213492">
              <a:off x="1546399" y="1692085"/>
              <a:ext cx="2377811" cy="1946361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chemeClr val="dk2">
                <a:alpha val="56250"/>
              </a:scheme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53" name="Google Shape;8153;p36"/>
            <p:cNvSpPr/>
            <p:nvPr/>
          </p:nvSpPr>
          <p:spPr>
            <a:xfrm rot="1213492">
              <a:off x="1384647" y="1692085"/>
              <a:ext cx="2377811" cy="1946361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B78922B8-B69A-A17B-82F8-FEE0BC25FA44}"/>
              </a:ext>
            </a:extLst>
          </p:cNvPr>
          <p:cNvSpPr txBox="1"/>
          <p:nvPr/>
        </p:nvSpPr>
        <p:spPr>
          <a:xfrm>
            <a:off x="836870" y="2828835"/>
            <a:ext cx="59398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70C0"/>
                </a:solidFill>
              </a:rPr>
              <a:t>VẬN DỤNG</a:t>
            </a:r>
          </a:p>
          <a:p>
            <a:pPr algn="ctr"/>
            <a:r>
              <a:rPr lang="en-US" sz="3600" b="1">
                <a:solidFill>
                  <a:srgbClr val="0070C0"/>
                </a:solidFill>
              </a:rPr>
              <a:t>MỞ RỘNG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321729-8DAA-8638-5FF4-AC65AC91A6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2030" y="1422105"/>
            <a:ext cx="3968840" cy="433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918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24777" y="2178069"/>
            <a:ext cx="8229600" cy="1226585"/>
          </a:xfrm>
          <a:prstGeom prst="rect">
            <a:avLst/>
          </a:prstGeom>
          <a:solidFill>
            <a:srgbClr val="FFE285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lvl="0">
              <a:buClrTx/>
              <a:defRPr/>
            </a:pPr>
            <a:r>
              <a:rPr lang="en-US" sz="4400">
                <a:latin typeface="+mj-lt"/>
                <a:ea typeface="Arial-Rounded" pitchFamily="34" charset="0"/>
                <a:cs typeface="Arial-Rounded" pitchFamily="34" charset="0"/>
              </a:rPr>
              <a:t>A. Trứng đúc thịt</a:t>
            </a:r>
            <a:endParaRPr lang="vi-VN" sz="4400" dirty="0"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24777" y="3661351"/>
            <a:ext cx="8229600" cy="1257957"/>
          </a:xfrm>
          <a:prstGeom prst="rect">
            <a:avLst/>
          </a:prstGeom>
          <a:solidFill>
            <a:srgbClr val="FFE285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>
                <a:latin typeface="+mj-lt"/>
                <a:ea typeface="Arial-Rounded" pitchFamily="34" charset="0"/>
                <a:cs typeface="Arial-Rounded" pitchFamily="34" charset="0"/>
              </a:rPr>
              <a:t>B. Trứng luộc</a:t>
            </a:r>
            <a:endParaRPr lang="en-US" sz="4400" dirty="0"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570" y="2399990"/>
            <a:ext cx="798097" cy="782741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690" y="3918047"/>
            <a:ext cx="807556" cy="778352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024777" y="5176004"/>
            <a:ext cx="8229600" cy="1222684"/>
          </a:xfrm>
          <a:prstGeom prst="rect">
            <a:avLst/>
          </a:prstGeom>
          <a:solidFill>
            <a:srgbClr val="FFE285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>
                <a:latin typeface="+mj-lt"/>
                <a:ea typeface="Arial-Rounded" pitchFamily="34" charset="0"/>
                <a:cs typeface="Arial-Rounded" pitchFamily="34" charset="0"/>
              </a:rPr>
              <a:t>C. Thịt kho</a:t>
            </a:r>
            <a:endParaRPr lang="en-US" sz="4400" dirty="0"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5404991"/>
            <a:ext cx="807556" cy="778352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117092" y="215939"/>
            <a:ext cx="9957816" cy="178490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lIns="121725" tIns="60862" rIns="121725" bIns="60862">
            <a:spAutoFit/>
          </a:bodyPr>
          <a:lstStyle/>
          <a:p>
            <a:pPr algn="ctr"/>
            <a:r>
              <a:rPr lang="en-US" sz="5400" b="1">
                <a:solidFill>
                  <a:schemeClr val="bg1"/>
                </a:solidFill>
                <a:ea typeface="Arial-Rounded" pitchFamily="34" charset="0"/>
                <a:cs typeface="Arial-Rounded" pitchFamily="34" charset="0"/>
              </a:rPr>
              <a:t>Bạn nhỏ trong bài đọc chia sẻ công thức làm món gì?</a:t>
            </a:r>
            <a:endParaRPr lang="en-US" sz="5400" b="1" dirty="0">
              <a:solidFill>
                <a:schemeClr val="bg1"/>
              </a:solidFill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58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3395" y="5279746"/>
            <a:ext cx="9975273" cy="1226585"/>
          </a:xfrm>
          <a:prstGeom prst="rect">
            <a:avLst/>
          </a:prstGeom>
          <a:solidFill>
            <a:srgbClr val="FFD85D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lvl="0">
              <a:buClrTx/>
              <a:defRPr/>
            </a:pPr>
            <a:r>
              <a:rPr lang="en-US" sz="4000">
                <a:latin typeface="+mj-lt"/>
                <a:ea typeface="Arial-Rounded" pitchFamily="34" charset="0"/>
                <a:cs typeface="Arial-Rounded" pitchFamily="34" charset="0"/>
              </a:rPr>
              <a:t>C</a:t>
            </a:r>
            <a:r>
              <a:rPr lang="vi-VN" sz="4000">
                <a:latin typeface="+mj-lt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4000">
                <a:latin typeface="+mj-lt"/>
                <a:ea typeface="Arial-Rounded" pitchFamily="34" charset="0"/>
                <a:cs typeface="Arial-Rounded" pitchFamily="34" charset="0"/>
              </a:rPr>
              <a:t>thịt nạc vai và trứng</a:t>
            </a:r>
            <a:endParaRPr lang="vi-VN" sz="4000" dirty="0"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3395" y="2105177"/>
            <a:ext cx="9975273" cy="1257957"/>
          </a:xfrm>
          <a:prstGeom prst="rect">
            <a:avLst/>
          </a:prstGeom>
          <a:solidFill>
            <a:srgbClr val="FFD85D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000">
                <a:latin typeface="+mj-lt"/>
                <a:ea typeface="Arial-Rounded" pitchFamily="34" charset="0"/>
                <a:cs typeface="Arial-Rounded" pitchFamily="34" charset="0"/>
              </a:rPr>
              <a:t>A. nước mắm và muối</a:t>
            </a:r>
            <a:endParaRPr lang="en-US" sz="4000" dirty="0"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4915" y="5501667"/>
            <a:ext cx="798097" cy="782741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051" y="2331893"/>
            <a:ext cx="807556" cy="778352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063395" y="3720037"/>
            <a:ext cx="9975273" cy="1222684"/>
          </a:xfrm>
          <a:prstGeom prst="rect">
            <a:avLst/>
          </a:prstGeom>
          <a:solidFill>
            <a:srgbClr val="FFD85D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000">
                <a:latin typeface="+mj-lt"/>
                <a:ea typeface="Arial-Rounded" pitchFamily="34" charset="0"/>
                <a:cs typeface="Arial-Rounded" pitchFamily="34" charset="0"/>
              </a:rPr>
              <a:t>B. trứng và hành khô</a:t>
            </a:r>
            <a:endParaRPr lang="en-US" sz="4000" dirty="0"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1498" y="3949024"/>
            <a:ext cx="807556" cy="778352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587732" y="351670"/>
            <a:ext cx="10972800" cy="14771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lIns="121725" tIns="60862" rIns="121725" bIns="60862">
            <a:spAutoFit/>
          </a:bodyPr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+mj-lt"/>
                <a:ea typeface="Arial-Rounded" pitchFamily="34" charset="0"/>
                <a:cs typeface="Arial-Rounded" pitchFamily="34" charset="0"/>
              </a:rPr>
              <a:t>2 nguyên liệu chủ đạo trong món trứng đúc thịt là:</a:t>
            </a:r>
            <a:endParaRPr lang="en-US" sz="4400" b="1" dirty="0">
              <a:solidFill>
                <a:schemeClr val="bg1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77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3395" y="4046621"/>
            <a:ext cx="9975273" cy="1226585"/>
          </a:xfrm>
          <a:prstGeom prst="rect">
            <a:avLst/>
          </a:prstGeom>
          <a:solidFill>
            <a:srgbClr val="FFD85D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lvl="0" algn="just">
              <a:buClrTx/>
              <a:defRPr/>
            </a:pPr>
            <a:r>
              <a:rPr lang="en-US" sz="4000">
                <a:latin typeface="+mj-lt"/>
                <a:ea typeface="Arial-Rounded" pitchFamily="34" charset="0"/>
                <a:cs typeface="Arial-Rounded" pitchFamily="34" charset="0"/>
              </a:rPr>
              <a:t>B</a:t>
            </a:r>
            <a:r>
              <a:rPr lang="vi-VN" sz="4000">
                <a:latin typeface="+mj-lt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4000">
                <a:latin typeface="+mj-lt"/>
                <a:ea typeface="Arial-Rounded" pitchFamily="34" charset="0"/>
                <a:cs typeface="Arial-Rounded" pitchFamily="34" charset="0"/>
              </a:rPr>
              <a:t>Bày trứng ra đĩa</a:t>
            </a:r>
            <a:endParaRPr lang="vi-VN" sz="4000" dirty="0"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3395" y="2600848"/>
            <a:ext cx="9975273" cy="1257957"/>
          </a:xfrm>
          <a:prstGeom prst="rect">
            <a:avLst/>
          </a:prstGeom>
          <a:solidFill>
            <a:srgbClr val="FFD85D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000">
                <a:latin typeface="+mj-lt"/>
                <a:ea typeface="Arial-Rounded" pitchFamily="34" charset="0"/>
                <a:cs typeface="Arial-Rounded" pitchFamily="34" charset="0"/>
              </a:rPr>
              <a:t>A. Lật trứng </a:t>
            </a:r>
            <a:endParaRPr lang="en-US" sz="4000" dirty="0"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261" y="4252358"/>
            <a:ext cx="798097" cy="782741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397" y="2811380"/>
            <a:ext cx="807556" cy="778352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063395" y="5429760"/>
            <a:ext cx="9975273" cy="1222684"/>
          </a:xfrm>
          <a:prstGeom prst="rect">
            <a:avLst/>
          </a:prstGeom>
          <a:solidFill>
            <a:srgbClr val="FFD85D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000">
                <a:latin typeface="+mj-lt"/>
                <a:ea typeface="Arial-Rounded" pitchFamily="34" charset="0"/>
                <a:cs typeface="Arial-Rounded" pitchFamily="34" charset="0"/>
              </a:rPr>
              <a:t>C. Xay thịt</a:t>
            </a:r>
            <a:endParaRPr lang="en-US" sz="4000" dirty="0"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844" y="5642563"/>
            <a:ext cx="807556" cy="778352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609600" y="310840"/>
            <a:ext cx="10972800" cy="135401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lIns="121725" tIns="60862" rIns="121725" bIns="60862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+mj-lt"/>
                <a:ea typeface="Arial-Rounded" pitchFamily="34" charset="0"/>
                <a:cs typeface="Arial-Rounded" pitchFamily="34" charset="0"/>
              </a:rPr>
              <a:t>Bước cuối cùng trong các bước thực hiện làm trứng đúc thịt là gì?</a:t>
            </a:r>
            <a:endParaRPr lang="en-US" sz="4000" b="1" dirty="0">
              <a:solidFill>
                <a:schemeClr val="bg1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3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58" name="Google Shape;7958;p35"/>
          <p:cNvGrpSpPr/>
          <p:nvPr/>
        </p:nvGrpSpPr>
        <p:grpSpPr>
          <a:xfrm>
            <a:off x="-1059867" y="-267706"/>
            <a:ext cx="7180610" cy="7197154"/>
            <a:chOff x="-808211" y="-207656"/>
            <a:chExt cx="5398814" cy="5411253"/>
          </a:xfrm>
        </p:grpSpPr>
        <p:sp>
          <p:nvSpPr>
            <p:cNvPr id="7959" name="Google Shape;7959;p35"/>
            <p:cNvSpPr/>
            <p:nvPr/>
          </p:nvSpPr>
          <p:spPr>
            <a:xfrm>
              <a:off x="2854476" y="319381"/>
              <a:ext cx="1488116" cy="636064"/>
            </a:xfrm>
            <a:custGeom>
              <a:avLst/>
              <a:gdLst/>
              <a:ahLst/>
              <a:cxnLst/>
              <a:rect l="l" t="t" r="r" b="b"/>
              <a:pathLst>
                <a:path w="33535" h="14677" extrusionOk="0">
                  <a:moveTo>
                    <a:pt x="22878" y="1"/>
                  </a:moveTo>
                  <a:cubicBezTo>
                    <a:pt x="19339" y="1"/>
                    <a:pt x="17365" y="4637"/>
                    <a:pt x="17146" y="7605"/>
                  </a:cubicBezTo>
                  <a:cubicBezTo>
                    <a:pt x="16282" y="5220"/>
                    <a:pt x="15710" y="172"/>
                    <a:pt x="12623" y="172"/>
                  </a:cubicBezTo>
                  <a:cubicBezTo>
                    <a:pt x="12256" y="172"/>
                    <a:pt x="11852" y="244"/>
                    <a:pt x="11409" y="400"/>
                  </a:cubicBezTo>
                  <a:cubicBezTo>
                    <a:pt x="7706" y="1601"/>
                    <a:pt x="8006" y="5537"/>
                    <a:pt x="8240" y="8606"/>
                  </a:cubicBezTo>
                  <a:cubicBezTo>
                    <a:pt x="7040" y="7338"/>
                    <a:pt x="5363" y="5362"/>
                    <a:pt x="3783" y="5362"/>
                  </a:cubicBezTo>
                  <a:cubicBezTo>
                    <a:pt x="3036" y="5362"/>
                    <a:pt x="2311" y="5804"/>
                    <a:pt x="1668" y="6971"/>
                  </a:cubicBezTo>
                  <a:cubicBezTo>
                    <a:pt x="1" y="10074"/>
                    <a:pt x="3336" y="12475"/>
                    <a:pt x="5905" y="13209"/>
                  </a:cubicBezTo>
                  <a:cubicBezTo>
                    <a:pt x="10441" y="14677"/>
                    <a:pt x="14111" y="14210"/>
                    <a:pt x="21049" y="14377"/>
                  </a:cubicBezTo>
                  <a:cubicBezTo>
                    <a:pt x="21262" y="14371"/>
                    <a:pt x="21480" y="14368"/>
                    <a:pt x="21703" y="14368"/>
                  </a:cubicBezTo>
                  <a:cubicBezTo>
                    <a:pt x="23211" y="14368"/>
                    <a:pt x="24937" y="14486"/>
                    <a:pt x="26595" y="14486"/>
                  </a:cubicBezTo>
                  <a:cubicBezTo>
                    <a:pt x="30230" y="14486"/>
                    <a:pt x="33535" y="13920"/>
                    <a:pt x="33491" y="10307"/>
                  </a:cubicBezTo>
                  <a:cubicBezTo>
                    <a:pt x="33456" y="7424"/>
                    <a:pt x="31812" y="6286"/>
                    <a:pt x="29891" y="6286"/>
                  </a:cubicBezTo>
                  <a:cubicBezTo>
                    <a:pt x="28122" y="6286"/>
                    <a:pt x="26118" y="7251"/>
                    <a:pt x="24918" y="8706"/>
                  </a:cubicBezTo>
                  <a:cubicBezTo>
                    <a:pt x="25819" y="6137"/>
                    <a:pt x="28054" y="934"/>
                    <a:pt x="23618" y="66"/>
                  </a:cubicBezTo>
                  <a:cubicBezTo>
                    <a:pt x="23364" y="22"/>
                    <a:pt x="23117" y="1"/>
                    <a:pt x="228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7960" name="Google Shape;7960;p35"/>
            <p:cNvSpPr/>
            <p:nvPr/>
          </p:nvSpPr>
          <p:spPr>
            <a:xfrm>
              <a:off x="361496" y="2438741"/>
              <a:ext cx="1164991" cy="498756"/>
            </a:xfrm>
            <a:custGeom>
              <a:avLst/>
              <a:gdLst/>
              <a:ahLst/>
              <a:cxnLst/>
              <a:rect l="l" t="t" r="r" b="b"/>
              <a:pathLst>
                <a:path w="24229" h="10622" extrusionOk="0">
                  <a:moveTo>
                    <a:pt x="16516" y="1"/>
                  </a:moveTo>
                  <a:cubicBezTo>
                    <a:pt x="13949" y="1"/>
                    <a:pt x="12532" y="3360"/>
                    <a:pt x="12376" y="5518"/>
                  </a:cubicBezTo>
                  <a:cubicBezTo>
                    <a:pt x="11750" y="3790"/>
                    <a:pt x="11338" y="147"/>
                    <a:pt x="9119" y="147"/>
                  </a:cubicBezTo>
                  <a:cubicBezTo>
                    <a:pt x="8853" y="147"/>
                    <a:pt x="8561" y="200"/>
                    <a:pt x="8240" y="314"/>
                  </a:cubicBezTo>
                  <a:cubicBezTo>
                    <a:pt x="5571" y="1181"/>
                    <a:pt x="5771" y="4017"/>
                    <a:pt x="5938" y="6218"/>
                  </a:cubicBezTo>
                  <a:cubicBezTo>
                    <a:pt x="5077" y="5312"/>
                    <a:pt x="3863" y="3899"/>
                    <a:pt x="2723" y="3899"/>
                  </a:cubicBezTo>
                  <a:cubicBezTo>
                    <a:pt x="2184" y="3899"/>
                    <a:pt x="1662" y="4215"/>
                    <a:pt x="1201" y="5051"/>
                  </a:cubicBezTo>
                  <a:cubicBezTo>
                    <a:pt x="0" y="7286"/>
                    <a:pt x="2402" y="9020"/>
                    <a:pt x="4270" y="9554"/>
                  </a:cubicBezTo>
                  <a:cubicBezTo>
                    <a:pt x="7539" y="10621"/>
                    <a:pt x="10174" y="10255"/>
                    <a:pt x="15211" y="10388"/>
                  </a:cubicBezTo>
                  <a:cubicBezTo>
                    <a:pt x="15319" y="10386"/>
                    <a:pt x="15430" y="10385"/>
                    <a:pt x="15542" y="10385"/>
                  </a:cubicBezTo>
                  <a:cubicBezTo>
                    <a:pt x="16662" y="10385"/>
                    <a:pt x="17964" y="10480"/>
                    <a:pt x="19212" y="10480"/>
                  </a:cubicBezTo>
                  <a:cubicBezTo>
                    <a:pt x="21840" y="10480"/>
                    <a:pt x="24228" y="10060"/>
                    <a:pt x="24184" y="7453"/>
                  </a:cubicBezTo>
                  <a:cubicBezTo>
                    <a:pt x="24167" y="5386"/>
                    <a:pt x="22984" y="4567"/>
                    <a:pt x="21595" y="4567"/>
                  </a:cubicBezTo>
                  <a:cubicBezTo>
                    <a:pt x="20315" y="4567"/>
                    <a:pt x="18860" y="5263"/>
                    <a:pt x="17980" y="6318"/>
                  </a:cubicBezTo>
                  <a:cubicBezTo>
                    <a:pt x="18647" y="4450"/>
                    <a:pt x="20248" y="681"/>
                    <a:pt x="17046" y="47"/>
                  </a:cubicBezTo>
                  <a:cubicBezTo>
                    <a:pt x="16864" y="16"/>
                    <a:pt x="16688" y="1"/>
                    <a:pt x="165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7961" name="Google Shape;7961;p35"/>
            <p:cNvSpPr/>
            <p:nvPr/>
          </p:nvSpPr>
          <p:spPr>
            <a:xfrm>
              <a:off x="3673648" y="3658100"/>
              <a:ext cx="916954" cy="392236"/>
            </a:xfrm>
            <a:custGeom>
              <a:avLst/>
              <a:gdLst/>
              <a:ahLst/>
              <a:cxnLst/>
              <a:rect l="l" t="t" r="r" b="b"/>
              <a:pathLst>
                <a:path w="27464" h="12029" extrusionOk="0">
                  <a:moveTo>
                    <a:pt x="18714" y="1"/>
                  </a:moveTo>
                  <a:cubicBezTo>
                    <a:pt x="15821" y="1"/>
                    <a:pt x="14200" y="3786"/>
                    <a:pt x="14044" y="6225"/>
                  </a:cubicBezTo>
                  <a:cubicBezTo>
                    <a:pt x="13329" y="4258"/>
                    <a:pt x="12853" y="134"/>
                    <a:pt x="10309" y="134"/>
                  </a:cubicBezTo>
                  <a:cubicBezTo>
                    <a:pt x="10006" y="134"/>
                    <a:pt x="9673" y="192"/>
                    <a:pt x="9307" y="320"/>
                  </a:cubicBezTo>
                  <a:cubicBezTo>
                    <a:pt x="6272" y="1321"/>
                    <a:pt x="6538" y="4523"/>
                    <a:pt x="6739" y="7025"/>
                  </a:cubicBezTo>
                  <a:cubicBezTo>
                    <a:pt x="5743" y="6008"/>
                    <a:pt x="4365" y="4407"/>
                    <a:pt x="3071" y="4407"/>
                  </a:cubicBezTo>
                  <a:cubicBezTo>
                    <a:pt x="2457" y="4407"/>
                    <a:pt x="1861" y="4768"/>
                    <a:pt x="1335" y="5724"/>
                  </a:cubicBezTo>
                  <a:cubicBezTo>
                    <a:pt x="0" y="8259"/>
                    <a:pt x="2702" y="10228"/>
                    <a:pt x="4804" y="10828"/>
                  </a:cubicBezTo>
                  <a:cubicBezTo>
                    <a:pt x="8540" y="12029"/>
                    <a:pt x="11542" y="11629"/>
                    <a:pt x="17213" y="11795"/>
                  </a:cubicBezTo>
                  <a:cubicBezTo>
                    <a:pt x="17425" y="11788"/>
                    <a:pt x="17644" y="11785"/>
                    <a:pt x="17868" y="11785"/>
                  </a:cubicBezTo>
                  <a:cubicBezTo>
                    <a:pt x="19064" y="11785"/>
                    <a:pt x="20418" y="11871"/>
                    <a:pt x="21723" y="11871"/>
                  </a:cubicBezTo>
                  <a:cubicBezTo>
                    <a:pt x="24723" y="11871"/>
                    <a:pt x="27464" y="11418"/>
                    <a:pt x="27420" y="8426"/>
                  </a:cubicBezTo>
                  <a:cubicBezTo>
                    <a:pt x="27385" y="6082"/>
                    <a:pt x="26040" y="5157"/>
                    <a:pt x="24466" y="5157"/>
                  </a:cubicBezTo>
                  <a:cubicBezTo>
                    <a:pt x="23017" y="5157"/>
                    <a:pt x="21373" y="5942"/>
                    <a:pt x="20382" y="7125"/>
                  </a:cubicBezTo>
                  <a:cubicBezTo>
                    <a:pt x="21116" y="5057"/>
                    <a:pt x="22950" y="787"/>
                    <a:pt x="19314" y="54"/>
                  </a:cubicBezTo>
                  <a:cubicBezTo>
                    <a:pt x="19109" y="18"/>
                    <a:pt x="18909" y="1"/>
                    <a:pt x="187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grpSp>
          <p:nvGrpSpPr>
            <p:cNvPr id="7962" name="Google Shape;7962;p35"/>
            <p:cNvGrpSpPr/>
            <p:nvPr/>
          </p:nvGrpSpPr>
          <p:grpSpPr>
            <a:xfrm>
              <a:off x="-808211" y="-207656"/>
              <a:ext cx="2661233" cy="1899261"/>
              <a:chOff x="-1136987" y="-301140"/>
              <a:chExt cx="3524812" cy="2515578"/>
            </a:xfrm>
          </p:grpSpPr>
          <p:sp>
            <p:nvSpPr>
              <p:cNvPr id="7963" name="Google Shape;7963;p35"/>
              <p:cNvSpPr/>
              <p:nvPr/>
            </p:nvSpPr>
            <p:spPr>
              <a:xfrm>
                <a:off x="-1136987" y="-301140"/>
                <a:ext cx="3005839" cy="2515578"/>
              </a:xfrm>
              <a:custGeom>
                <a:avLst/>
                <a:gdLst/>
                <a:ahLst/>
                <a:cxnLst/>
                <a:rect l="l" t="t" r="r" b="b"/>
                <a:pathLst>
                  <a:path w="95636" h="81954" extrusionOk="0">
                    <a:moveTo>
                      <a:pt x="24425" y="4156"/>
                    </a:moveTo>
                    <a:cubicBezTo>
                      <a:pt x="25120" y="4156"/>
                      <a:pt x="25801" y="4253"/>
                      <a:pt x="26453" y="4465"/>
                    </a:cubicBezTo>
                    <a:cubicBezTo>
                      <a:pt x="29589" y="5433"/>
                      <a:pt x="31723" y="10002"/>
                      <a:pt x="32324" y="13005"/>
                    </a:cubicBezTo>
                    <a:cubicBezTo>
                      <a:pt x="32391" y="13572"/>
                      <a:pt x="32424" y="14105"/>
                      <a:pt x="32457" y="14639"/>
                    </a:cubicBezTo>
                    <a:cubicBezTo>
                      <a:pt x="28688" y="17775"/>
                      <a:pt x="24418" y="21277"/>
                      <a:pt x="20182" y="24680"/>
                    </a:cubicBezTo>
                    <a:cubicBezTo>
                      <a:pt x="12310" y="24346"/>
                      <a:pt x="9074" y="16507"/>
                      <a:pt x="13911" y="10169"/>
                    </a:cubicBezTo>
                    <a:cubicBezTo>
                      <a:pt x="15985" y="7356"/>
                      <a:pt x="20431" y="4156"/>
                      <a:pt x="24425" y="4156"/>
                    </a:cubicBezTo>
                    <a:close/>
                    <a:moveTo>
                      <a:pt x="25419" y="0"/>
                    </a:moveTo>
                    <a:cubicBezTo>
                      <a:pt x="19794" y="0"/>
                      <a:pt x="13544" y="4509"/>
                      <a:pt x="10642" y="8435"/>
                    </a:cubicBezTo>
                    <a:cubicBezTo>
                      <a:pt x="4637" y="16307"/>
                      <a:pt x="7439" y="25780"/>
                      <a:pt x="15745" y="28249"/>
                    </a:cubicBezTo>
                    <a:cubicBezTo>
                      <a:pt x="8507" y="33986"/>
                      <a:pt x="2136" y="38790"/>
                      <a:pt x="1" y="39857"/>
                    </a:cubicBezTo>
                    <a:cubicBezTo>
                      <a:pt x="1202" y="51332"/>
                      <a:pt x="17180" y="76317"/>
                      <a:pt x="30990" y="81954"/>
                    </a:cubicBezTo>
                    <a:cubicBezTo>
                      <a:pt x="36727" y="76850"/>
                      <a:pt x="56541" y="51332"/>
                      <a:pt x="63446" y="48930"/>
                    </a:cubicBezTo>
                    <a:cubicBezTo>
                      <a:pt x="64513" y="48463"/>
                      <a:pt x="65818" y="48250"/>
                      <a:pt x="67237" y="48250"/>
                    </a:cubicBezTo>
                    <a:cubicBezTo>
                      <a:pt x="72207" y="48250"/>
                      <a:pt x="78590" y="50865"/>
                      <a:pt x="81159" y="54368"/>
                    </a:cubicBezTo>
                    <a:cubicBezTo>
                      <a:pt x="81159" y="56469"/>
                      <a:pt x="81059" y="59538"/>
                      <a:pt x="82426" y="63207"/>
                    </a:cubicBezTo>
                    <a:cubicBezTo>
                      <a:pt x="85128" y="60205"/>
                      <a:pt x="88230" y="57637"/>
                      <a:pt x="95636" y="51632"/>
                    </a:cubicBezTo>
                    <a:cubicBezTo>
                      <a:pt x="93799" y="50472"/>
                      <a:pt x="92138" y="49645"/>
                      <a:pt x="89598" y="49645"/>
                    </a:cubicBezTo>
                    <a:cubicBezTo>
                      <a:pt x="88633" y="49645"/>
                      <a:pt x="87540" y="49765"/>
                      <a:pt x="86262" y="50031"/>
                    </a:cubicBezTo>
                    <a:cubicBezTo>
                      <a:pt x="85426" y="46770"/>
                      <a:pt x="81868" y="37668"/>
                      <a:pt x="68981" y="37668"/>
                    </a:cubicBezTo>
                    <a:cubicBezTo>
                      <a:pt x="66971" y="37668"/>
                      <a:pt x="64734" y="37890"/>
                      <a:pt x="62245" y="38389"/>
                    </a:cubicBezTo>
                    <a:cubicBezTo>
                      <a:pt x="64047" y="35721"/>
                      <a:pt x="66748" y="33586"/>
                      <a:pt x="68550" y="30884"/>
                    </a:cubicBezTo>
                    <a:cubicBezTo>
                      <a:pt x="61645" y="24580"/>
                      <a:pt x="50637" y="14205"/>
                      <a:pt x="43265" y="5332"/>
                    </a:cubicBezTo>
                    <a:cubicBezTo>
                      <a:pt x="42064" y="6467"/>
                      <a:pt x="39529" y="8668"/>
                      <a:pt x="36260" y="11437"/>
                    </a:cubicBezTo>
                    <a:cubicBezTo>
                      <a:pt x="35193" y="7267"/>
                      <a:pt x="32324" y="1697"/>
                      <a:pt x="28254" y="429"/>
                    </a:cubicBezTo>
                    <a:cubicBezTo>
                      <a:pt x="27341" y="134"/>
                      <a:pt x="26390" y="0"/>
                      <a:pt x="254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64" name="Google Shape;7964;p35"/>
              <p:cNvSpPr/>
              <p:nvPr/>
            </p:nvSpPr>
            <p:spPr>
              <a:xfrm>
                <a:off x="-230106" y="1084586"/>
                <a:ext cx="1746691" cy="1129852"/>
              </a:xfrm>
              <a:custGeom>
                <a:avLst/>
                <a:gdLst/>
                <a:ahLst/>
                <a:cxnLst/>
                <a:rect l="l" t="t" r="r" b="b"/>
                <a:pathLst>
                  <a:path w="55574" h="36809" extrusionOk="0">
                    <a:moveTo>
                      <a:pt x="38486" y="1"/>
                    </a:moveTo>
                    <a:cubicBezTo>
                      <a:pt x="36173" y="1"/>
                      <a:pt x="33820" y="610"/>
                      <a:pt x="31623" y="2218"/>
                    </a:cubicBezTo>
                    <a:cubicBezTo>
                      <a:pt x="25853" y="6454"/>
                      <a:pt x="19782" y="12859"/>
                      <a:pt x="15045" y="18129"/>
                    </a:cubicBezTo>
                    <a:cubicBezTo>
                      <a:pt x="9874" y="23866"/>
                      <a:pt x="4871" y="29804"/>
                      <a:pt x="1" y="35808"/>
                    </a:cubicBezTo>
                    <a:cubicBezTo>
                      <a:pt x="735" y="36209"/>
                      <a:pt x="1435" y="36542"/>
                      <a:pt x="2136" y="36809"/>
                    </a:cubicBezTo>
                    <a:cubicBezTo>
                      <a:pt x="7840" y="31705"/>
                      <a:pt x="27687" y="6187"/>
                      <a:pt x="34592" y="3785"/>
                    </a:cubicBezTo>
                    <a:cubicBezTo>
                      <a:pt x="35659" y="3318"/>
                      <a:pt x="36964" y="3105"/>
                      <a:pt x="38383" y="3105"/>
                    </a:cubicBezTo>
                    <a:cubicBezTo>
                      <a:pt x="43353" y="3105"/>
                      <a:pt x="49736" y="5720"/>
                      <a:pt x="52305" y="9223"/>
                    </a:cubicBezTo>
                    <a:cubicBezTo>
                      <a:pt x="52305" y="11324"/>
                      <a:pt x="52205" y="14393"/>
                      <a:pt x="53572" y="18062"/>
                    </a:cubicBezTo>
                    <a:cubicBezTo>
                      <a:pt x="54206" y="17362"/>
                      <a:pt x="54840" y="16695"/>
                      <a:pt x="55574" y="15994"/>
                    </a:cubicBezTo>
                    <a:cubicBezTo>
                      <a:pt x="55340" y="15727"/>
                      <a:pt x="55140" y="15427"/>
                      <a:pt x="54973" y="15093"/>
                    </a:cubicBezTo>
                    <a:cubicBezTo>
                      <a:pt x="54173" y="13359"/>
                      <a:pt x="54239" y="11758"/>
                      <a:pt x="54506" y="9956"/>
                    </a:cubicBezTo>
                    <a:cubicBezTo>
                      <a:pt x="54807" y="8055"/>
                      <a:pt x="54440" y="6988"/>
                      <a:pt x="52805" y="5954"/>
                    </a:cubicBezTo>
                    <a:cubicBezTo>
                      <a:pt x="51832" y="5355"/>
                      <a:pt x="45339" y="1"/>
                      <a:pt x="3848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65" name="Google Shape;7965;p35"/>
              <p:cNvSpPr/>
              <p:nvPr/>
            </p:nvSpPr>
            <p:spPr>
              <a:xfrm>
                <a:off x="1575862" y="1559131"/>
                <a:ext cx="188171" cy="207928"/>
              </a:xfrm>
              <a:custGeom>
                <a:avLst/>
                <a:gdLst/>
                <a:ahLst/>
                <a:cxnLst/>
                <a:rect l="l" t="t" r="r" b="b"/>
                <a:pathLst>
                  <a:path w="5987" h="6774" extrusionOk="0">
                    <a:moveTo>
                      <a:pt x="1049" y="0"/>
                    </a:moveTo>
                    <a:cubicBezTo>
                      <a:pt x="554" y="1332"/>
                      <a:pt x="1" y="6774"/>
                      <a:pt x="2272" y="6774"/>
                    </a:cubicBezTo>
                    <a:cubicBezTo>
                      <a:pt x="2448" y="6774"/>
                      <a:pt x="2640" y="6741"/>
                      <a:pt x="2850" y="6672"/>
                    </a:cubicBezTo>
                    <a:cubicBezTo>
                      <a:pt x="5986" y="5638"/>
                      <a:pt x="1950" y="1201"/>
                      <a:pt x="11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66" name="Google Shape;7966;p35"/>
              <p:cNvSpPr/>
              <p:nvPr/>
            </p:nvSpPr>
            <p:spPr>
              <a:xfrm>
                <a:off x="1755610" y="1490527"/>
                <a:ext cx="148884" cy="136255"/>
              </a:xfrm>
              <a:custGeom>
                <a:avLst/>
                <a:gdLst/>
                <a:ahLst/>
                <a:cxnLst/>
                <a:rect l="l" t="t" r="r" b="b"/>
                <a:pathLst>
                  <a:path w="4737" h="4439" extrusionOk="0">
                    <a:moveTo>
                      <a:pt x="0" y="0"/>
                    </a:moveTo>
                    <a:cubicBezTo>
                      <a:pt x="0" y="1005"/>
                      <a:pt x="1121" y="4439"/>
                      <a:pt x="2543" y="4439"/>
                    </a:cubicBezTo>
                    <a:cubicBezTo>
                      <a:pt x="2820" y="4439"/>
                      <a:pt x="3109" y="4308"/>
                      <a:pt x="3403" y="4003"/>
                    </a:cubicBezTo>
                    <a:cubicBezTo>
                      <a:pt x="4737" y="2569"/>
                      <a:pt x="1001" y="401"/>
                      <a:pt x="2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67" name="Google Shape;7967;p35"/>
              <p:cNvSpPr/>
              <p:nvPr/>
            </p:nvSpPr>
            <p:spPr>
              <a:xfrm>
                <a:off x="1867784" y="1388129"/>
                <a:ext cx="176479" cy="138158"/>
              </a:xfrm>
              <a:custGeom>
                <a:avLst/>
                <a:gdLst/>
                <a:ahLst/>
                <a:cxnLst/>
                <a:rect l="l" t="t" r="r" b="b"/>
                <a:pathLst>
                  <a:path w="5615" h="4501" extrusionOk="0">
                    <a:moveTo>
                      <a:pt x="0" y="1"/>
                    </a:moveTo>
                    <a:lnTo>
                      <a:pt x="0" y="168"/>
                    </a:lnTo>
                    <a:cubicBezTo>
                      <a:pt x="234" y="1268"/>
                      <a:pt x="1368" y="3170"/>
                      <a:pt x="2335" y="3904"/>
                    </a:cubicBezTo>
                    <a:cubicBezTo>
                      <a:pt x="2742" y="4250"/>
                      <a:pt x="3467" y="4501"/>
                      <a:pt x="4122" y="4501"/>
                    </a:cubicBezTo>
                    <a:cubicBezTo>
                      <a:pt x="4920" y="4501"/>
                      <a:pt x="5614" y="4129"/>
                      <a:pt x="5504" y="3103"/>
                    </a:cubicBezTo>
                    <a:cubicBezTo>
                      <a:pt x="5171" y="1135"/>
                      <a:pt x="1501" y="301"/>
                      <a:pt x="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68" name="Google Shape;7968;p35"/>
              <p:cNvSpPr/>
              <p:nvPr/>
            </p:nvSpPr>
            <p:spPr>
              <a:xfrm>
                <a:off x="1795244" y="1680959"/>
                <a:ext cx="162745" cy="157496"/>
              </a:xfrm>
              <a:custGeom>
                <a:avLst/>
                <a:gdLst/>
                <a:ahLst/>
                <a:cxnLst/>
                <a:rect l="l" t="t" r="r" b="b"/>
                <a:pathLst>
                  <a:path w="5178" h="5131" extrusionOk="0">
                    <a:moveTo>
                      <a:pt x="374" y="1"/>
                    </a:moveTo>
                    <a:lnTo>
                      <a:pt x="140" y="168"/>
                    </a:lnTo>
                    <a:cubicBezTo>
                      <a:pt x="0" y="1344"/>
                      <a:pt x="48" y="5130"/>
                      <a:pt x="1745" y="5130"/>
                    </a:cubicBezTo>
                    <a:cubicBezTo>
                      <a:pt x="2070" y="5130"/>
                      <a:pt x="2454" y="4992"/>
                      <a:pt x="2909" y="4671"/>
                    </a:cubicBezTo>
                    <a:cubicBezTo>
                      <a:pt x="5177" y="3003"/>
                      <a:pt x="1875" y="368"/>
                      <a:pt x="3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69" name="Google Shape;7969;p35"/>
              <p:cNvSpPr/>
              <p:nvPr/>
            </p:nvSpPr>
            <p:spPr>
              <a:xfrm>
                <a:off x="1952708" y="1627734"/>
                <a:ext cx="112928" cy="128090"/>
              </a:xfrm>
              <a:custGeom>
                <a:avLst/>
                <a:gdLst/>
                <a:ahLst/>
                <a:cxnLst/>
                <a:rect l="l" t="t" r="r" b="b"/>
                <a:pathLst>
                  <a:path w="3593" h="4173" extrusionOk="0">
                    <a:moveTo>
                      <a:pt x="0" y="0"/>
                    </a:moveTo>
                    <a:lnTo>
                      <a:pt x="67" y="100"/>
                    </a:lnTo>
                    <a:cubicBezTo>
                      <a:pt x="167" y="1134"/>
                      <a:pt x="301" y="2636"/>
                      <a:pt x="901" y="3469"/>
                    </a:cubicBezTo>
                    <a:cubicBezTo>
                      <a:pt x="1268" y="3951"/>
                      <a:pt x="1771" y="4173"/>
                      <a:pt x="2227" y="4173"/>
                    </a:cubicBezTo>
                    <a:cubicBezTo>
                      <a:pt x="2971" y="4173"/>
                      <a:pt x="3592" y="3582"/>
                      <a:pt x="3303" y="2569"/>
                    </a:cubicBezTo>
                    <a:cubicBezTo>
                      <a:pt x="3069" y="1601"/>
                      <a:pt x="834" y="234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70" name="Google Shape;7970;p35"/>
              <p:cNvSpPr/>
              <p:nvPr/>
            </p:nvSpPr>
            <p:spPr>
              <a:xfrm>
                <a:off x="-15187" y="1443441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0"/>
                    </a:moveTo>
                    <a:cubicBezTo>
                      <a:pt x="1" y="0"/>
                      <a:pt x="1" y="1501"/>
                      <a:pt x="968" y="1501"/>
                    </a:cubicBezTo>
                    <a:cubicBezTo>
                      <a:pt x="1936" y="1501"/>
                      <a:pt x="1936" y="0"/>
                      <a:pt x="9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71" name="Google Shape;7971;p35"/>
              <p:cNvSpPr/>
              <p:nvPr/>
            </p:nvSpPr>
            <p:spPr>
              <a:xfrm>
                <a:off x="116913" y="1461858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0"/>
                    </a:moveTo>
                    <a:cubicBezTo>
                      <a:pt x="1" y="0"/>
                      <a:pt x="1" y="1502"/>
                      <a:pt x="968" y="1502"/>
                    </a:cubicBezTo>
                    <a:cubicBezTo>
                      <a:pt x="1936" y="1502"/>
                      <a:pt x="1936" y="0"/>
                      <a:pt x="9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72" name="Google Shape;7972;p35"/>
              <p:cNvSpPr/>
              <p:nvPr/>
            </p:nvSpPr>
            <p:spPr>
              <a:xfrm>
                <a:off x="79197" y="1351264"/>
                <a:ext cx="60817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1502" extrusionOk="0">
                    <a:moveTo>
                      <a:pt x="967" y="1"/>
                    </a:moveTo>
                    <a:cubicBezTo>
                      <a:pt x="0" y="1"/>
                      <a:pt x="0" y="1502"/>
                      <a:pt x="967" y="1502"/>
                    </a:cubicBezTo>
                    <a:cubicBezTo>
                      <a:pt x="1935" y="1502"/>
                      <a:pt x="1935" y="1"/>
                      <a:pt x="9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73" name="Google Shape;7973;p35"/>
              <p:cNvSpPr/>
              <p:nvPr/>
            </p:nvSpPr>
            <p:spPr>
              <a:xfrm>
                <a:off x="513214" y="669344"/>
                <a:ext cx="60848" cy="46135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3" extrusionOk="0">
                    <a:moveTo>
                      <a:pt x="968" y="1"/>
                    </a:moveTo>
                    <a:cubicBezTo>
                      <a:pt x="1" y="1"/>
                      <a:pt x="1" y="1502"/>
                      <a:pt x="968" y="1502"/>
                    </a:cubicBezTo>
                    <a:cubicBezTo>
                      <a:pt x="1936" y="1502"/>
                      <a:pt x="1936" y="1"/>
                      <a:pt x="9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74" name="Google Shape;7974;p35"/>
              <p:cNvSpPr/>
              <p:nvPr/>
            </p:nvSpPr>
            <p:spPr>
              <a:xfrm>
                <a:off x="626456" y="614062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1"/>
                    </a:moveTo>
                    <a:cubicBezTo>
                      <a:pt x="1" y="1"/>
                      <a:pt x="1" y="1502"/>
                      <a:pt x="968" y="1502"/>
                    </a:cubicBezTo>
                    <a:cubicBezTo>
                      <a:pt x="1935" y="1502"/>
                      <a:pt x="1935" y="1"/>
                      <a:pt x="9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75" name="Google Shape;7975;p35"/>
              <p:cNvSpPr/>
              <p:nvPr/>
            </p:nvSpPr>
            <p:spPr>
              <a:xfrm>
                <a:off x="617027" y="715448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0"/>
                    </a:moveTo>
                    <a:cubicBezTo>
                      <a:pt x="0" y="0"/>
                      <a:pt x="0" y="1501"/>
                      <a:pt x="968" y="1501"/>
                    </a:cubicBezTo>
                    <a:cubicBezTo>
                      <a:pt x="1935" y="1501"/>
                      <a:pt x="1935" y="0"/>
                      <a:pt x="9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76" name="Google Shape;7976;p35"/>
              <p:cNvSpPr/>
              <p:nvPr/>
            </p:nvSpPr>
            <p:spPr>
              <a:xfrm>
                <a:off x="-260499" y="761521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0"/>
                    </a:moveTo>
                    <a:cubicBezTo>
                      <a:pt x="0" y="0"/>
                      <a:pt x="0" y="1501"/>
                      <a:pt x="968" y="1501"/>
                    </a:cubicBezTo>
                    <a:cubicBezTo>
                      <a:pt x="1902" y="1501"/>
                      <a:pt x="1935" y="0"/>
                      <a:pt x="9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77" name="Google Shape;7977;p35"/>
              <p:cNvSpPr/>
              <p:nvPr/>
            </p:nvSpPr>
            <p:spPr>
              <a:xfrm>
                <a:off x="-203893" y="678583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0"/>
                    </a:moveTo>
                    <a:cubicBezTo>
                      <a:pt x="1" y="0"/>
                      <a:pt x="1" y="1501"/>
                      <a:pt x="968" y="1501"/>
                    </a:cubicBezTo>
                    <a:cubicBezTo>
                      <a:pt x="1935" y="1501"/>
                      <a:pt x="1935" y="0"/>
                      <a:pt x="9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78" name="Google Shape;7978;p35"/>
              <p:cNvSpPr/>
              <p:nvPr/>
            </p:nvSpPr>
            <p:spPr>
              <a:xfrm>
                <a:off x="-156717" y="779938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1"/>
                    </a:moveTo>
                    <a:cubicBezTo>
                      <a:pt x="1" y="1"/>
                      <a:pt x="1" y="1502"/>
                      <a:pt x="968" y="1502"/>
                    </a:cubicBezTo>
                    <a:cubicBezTo>
                      <a:pt x="1935" y="1502"/>
                      <a:pt x="1935" y="1"/>
                      <a:pt x="9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79" name="Google Shape;7979;p35"/>
              <p:cNvSpPr/>
              <p:nvPr/>
            </p:nvSpPr>
            <p:spPr>
              <a:xfrm>
                <a:off x="1316313" y="1010304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1"/>
                    </a:moveTo>
                    <a:cubicBezTo>
                      <a:pt x="1" y="1"/>
                      <a:pt x="1" y="1502"/>
                      <a:pt x="968" y="1502"/>
                    </a:cubicBezTo>
                    <a:cubicBezTo>
                      <a:pt x="1935" y="1502"/>
                      <a:pt x="1935" y="1"/>
                      <a:pt x="9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80" name="Google Shape;7980;p35"/>
              <p:cNvSpPr/>
              <p:nvPr/>
            </p:nvSpPr>
            <p:spPr>
              <a:xfrm>
                <a:off x="1401237" y="1065616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0"/>
                    </a:moveTo>
                    <a:cubicBezTo>
                      <a:pt x="0" y="0"/>
                      <a:pt x="0" y="1501"/>
                      <a:pt x="968" y="1501"/>
                    </a:cubicBezTo>
                    <a:cubicBezTo>
                      <a:pt x="1935" y="1501"/>
                      <a:pt x="1935" y="0"/>
                      <a:pt x="9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81" name="Google Shape;7981;p35"/>
              <p:cNvSpPr/>
              <p:nvPr/>
            </p:nvSpPr>
            <p:spPr>
              <a:xfrm>
                <a:off x="-827684" y="1240701"/>
                <a:ext cx="60817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1502" extrusionOk="0">
                    <a:moveTo>
                      <a:pt x="968" y="0"/>
                    </a:moveTo>
                    <a:cubicBezTo>
                      <a:pt x="0" y="0"/>
                      <a:pt x="0" y="1501"/>
                      <a:pt x="968" y="1501"/>
                    </a:cubicBezTo>
                    <a:cubicBezTo>
                      <a:pt x="1935" y="1501"/>
                      <a:pt x="1935" y="0"/>
                      <a:pt x="9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82" name="Google Shape;7982;p35"/>
              <p:cNvSpPr/>
              <p:nvPr/>
            </p:nvSpPr>
            <p:spPr>
              <a:xfrm>
                <a:off x="-874861" y="1148554"/>
                <a:ext cx="60817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1502" extrusionOk="0">
                    <a:moveTo>
                      <a:pt x="967" y="0"/>
                    </a:moveTo>
                    <a:cubicBezTo>
                      <a:pt x="0" y="0"/>
                      <a:pt x="0" y="1501"/>
                      <a:pt x="967" y="1501"/>
                    </a:cubicBezTo>
                    <a:cubicBezTo>
                      <a:pt x="1935" y="1501"/>
                      <a:pt x="1935" y="0"/>
                      <a:pt x="9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83" name="Google Shape;7983;p35"/>
              <p:cNvSpPr/>
              <p:nvPr/>
            </p:nvSpPr>
            <p:spPr>
              <a:xfrm>
                <a:off x="277332" y="124631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1"/>
                    </a:moveTo>
                    <a:cubicBezTo>
                      <a:pt x="1" y="1"/>
                      <a:pt x="1" y="1502"/>
                      <a:pt x="968" y="1502"/>
                    </a:cubicBezTo>
                    <a:cubicBezTo>
                      <a:pt x="1935" y="1502"/>
                      <a:pt x="1935" y="1"/>
                      <a:pt x="9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84" name="Google Shape;7984;p35"/>
              <p:cNvSpPr/>
              <p:nvPr/>
            </p:nvSpPr>
            <p:spPr>
              <a:xfrm>
                <a:off x="343398" y="207568"/>
                <a:ext cx="60817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1502" extrusionOk="0">
                    <a:moveTo>
                      <a:pt x="967" y="1"/>
                    </a:moveTo>
                    <a:cubicBezTo>
                      <a:pt x="0" y="1"/>
                      <a:pt x="0" y="1502"/>
                      <a:pt x="967" y="1502"/>
                    </a:cubicBezTo>
                    <a:cubicBezTo>
                      <a:pt x="1935" y="1502"/>
                      <a:pt x="1935" y="1"/>
                      <a:pt x="9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85" name="Google Shape;7985;p35"/>
              <p:cNvSpPr/>
              <p:nvPr/>
            </p:nvSpPr>
            <p:spPr>
              <a:xfrm>
                <a:off x="-213322" y="1914425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0"/>
                    </a:moveTo>
                    <a:cubicBezTo>
                      <a:pt x="0" y="0"/>
                      <a:pt x="0" y="1501"/>
                      <a:pt x="968" y="1501"/>
                    </a:cubicBezTo>
                    <a:cubicBezTo>
                      <a:pt x="1935" y="1501"/>
                      <a:pt x="1935" y="0"/>
                      <a:pt x="9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86" name="Google Shape;7986;p35"/>
              <p:cNvSpPr/>
              <p:nvPr/>
            </p:nvSpPr>
            <p:spPr>
              <a:xfrm>
                <a:off x="456608" y="1130107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1"/>
                    </a:moveTo>
                    <a:cubicBezTo>
                      <a:pt x="1" y="1"/>
                      <a:pt x="1" y="1502"/>
                      <a:pt x="968" y="1502"/>
                    </a:cubicBezTo>
                    <a:cubicBezTo>
                      <a:pt x="1935" y="1502"/>
                      <a:pt x="1935" y="1"/>
                      <a:pt x="9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87" name="Google Shape;7987;p35"/>
              <p:cNvSpPr/>
              <p:nvPr/>
            </p:nvSpPr>
            <p:spPr>
              <a:xfrm>
                <a:off x="-269928" y="1065616"/>
                <a:ext cx="60817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1502" extrusionOk="0">
                    <a:moveTo>
                      <a:pt x="968" y="0"/>
                    </a:moveTo>
                    <a:cubicBezTo>
                      <a:pt x="0" y="0"/>
                      <a:pt x="0" y="1501"/>
                      <a:pt x="968" y="1501"/>
                    </a:cubicBezTo>
                    <a:cubicBezTo>
                      <a:pt x="1935" y="1501"/>
                      <a:pt x="1935" y="0"/>
                      <a:pt x="9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88" name="Google Shape;7988;p35"/>
              <p:cNvSpPr/>
              <p:nvPr/>
            </p:nvSpPr>
            <p:spPr>
              <a:xfrm>
                <a:off x="107484" y="632510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0"/>
                    </a:moveTo>
                    <a:cubicBezTo>
                      <a:pt x="1" y="0"/>
                      <a:pt x="1" y="1501"/>
                      <a:pt x="968" y="1501"/>
                    </a:cubicBezTo>
                    <a:cubicBezTo>
                      <a:pt x="1935" y="1501"/>
                      <a:pt x="1935" y="0"/>
                      <a:pt x="9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89" name="Google Shape;7989;p35"/>
              <p:cNvSpPr/>
              <p:nvPr/>
            </p:nvSpPr>
            <p:spPr>
              <a:xfrm>
                <a:off x="928404" y="945814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0"/>
                    </a:moveTo>
                    <a:cubicBezTo>
                      <a:pt x="0" y="0"/>
                      <a:pt x="0" y="1501"/>
                      <a:pt x="968" y="1501"/>
                    </a:cubicBezTo>
                    <a:cubicBezTo>
                      <a:pt x="1935" y="1501"/>
                      <a:pt x="1935" y="0"/>
                      <a:pt x="9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90" name="Google Shape;7990;p35"/>
              <p:cNvSpPr/>
              <p:nvPr/>
            </p:nvSpPr>
            <p:spPr>
              <a:xfrm>
                <a:off x="1571085" y="1342056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1"/>
                    </a:moveTo>
                    <a:cubicBezTo>
                      <a:pt x="0" y="1"/>
                      <a:pt x="0" y="1502"/>
                      <a:pt x="968" y="1502"/>
                    </a:cubicBezTo>
                    <a:cubicBezTo>
                      <a:pt x="1935" y="1502"/>
                      <a:pt x="1935" y="1"/>
                      <a:pt x="9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91" name="Google Shape;7991;p35"/>
              <p:cNvSpPr/>
              <p:nvPr/>
            </p:nvSpPr>
            <p:spPr>
              <a:xfrm>
                <a:off x="1998847" y="782056"/>
                <a:ext cx="388978" cy="256119"/>
              </a:xfrm>
              <a:custGeom>
                <a:avLst/>
                <a:gdLst/>
                <a:ahLst/>
                <a:cxnLst/>
                <a:rect l="l" t="t" r="r" b="b"/>
                <a:pathLst>
                  <a:path w="12376" h="8344" extrusionOk="0">
                    <a:moveTo>
                      <a:pt x="7334" y="0"/>
                    </a:moveTo>
                    <a:cubicBezTo>
                      <a:pt x="5343" y="0"/>
                      <a:pt x="3357" y="1283"/>
                      <a:pt x="3869" y="3601"/>
                    </a:cubicBezTo>
                    <a:cubicBezTo>
                      <a:pt x="4155" y="4871"/>
                      <a:pt x="5165" y="5960"/>
                      <a:pt x="6383" y="5960"/>
                    </a:cubicBezTo>
                    <a:cubicBezTo>
                      <a:pt x="6733" y="5960"/>
                      <a:pt x="7100" y="5870"/>
                      <a:pt x="7472" y="5669"/>
                    </a:cubicBezTo>
                    <a:cubicBezTo>
                      <a:pt x="8006" y="5369"/>
                      <a:pt x="8473" y="4868"/>
                      <a:pt x="8606" y="4235"/>
                    </a:cubicBezTo>
                    <a:cubicBezTo>
                      <a:pt x="8740" y="3467"/>
                      <a:pt x="8273" y="2834"/>
                      <a:pt x="7605" y="2533"/>
                    </a:cubicBezTo>
                    <a:cubicBezTo>
                      <a:pt x="7522" y="2491"/>
                      <a:pt x="7439" y="2473"/>
                      <a:pt x="7361" y="2473"/>
                    </a:cubicBezTo>
                    <a:cubicBezTo>
                      <a:pt x="6878" y="2473"/>
                      <a:pt x="6555" y="3176"/>
                      <a:pt x="7072" y="3434"/>
                    </a:cubicBezTo>
                    <a:cubicBezTo>
                      <a:pt x="7439" y="3601"/>
                      <a:pt x="7672" y="3801"/>
                      <a:pt x="7539" y="4168"/>
                    </a:cubicBezTo>
                    <a:cubicBezTo>
                      <a:pt x="7439" y="4468"/>
                      <a:pt x="7105" y="4735"/>
                      <a:pt x="6772" y="4835"/>
                    </a:cubicBezTo>
                    <a:cubicBezTo>
                      <a:pt x="6617" y="4894"/>
                      <a:pt x="6470" y="4921"/>
                      <a:pt x="6330" y="4921"/>
                    </a:cubicBezTo>
                    <a:cubicBezTo>
                      <a:pt x="5442" y="4921"/>
                      <a:pt x="4866" y="3836"/>
                      <a:pt x="4837" y="3000"/>
                    </a:cubicBezTo>
                    <a:cubicBezTo>
                      <a:pt x="4756" y="1629"/>
                      <a:pt x="5944" y="1050"/>
                      <a:pt x="7176" y="1050"/>
                    </a:cubicBezTo>
                    <a:cubicBezTo>
                      <a:pt x="7981" y="1050"/>
                      <a:pt x="8806" y="1298"/>
                      <a:pt x="9307" y="1733"/>
                    </a:cubicBezTo>
                    <a:cubicBezTo>
                      <a:pt x="10007" y="2333"/>
                      <a:pt x="10508" y="3401"/>
                      <a:pt x="10574" y="4301"/>
                    </a:cubicBezTo>
                    <a:cubicBezTo>
                      <a:pt x="10608" y="5002"/>
                      <a:pt x="10341" y="5636"/>
                      <a:pt x="9840" y="6103"/>
                    </a:cubicBezTo>
                    <a:cubicBezTo>
                      <a:pt x="8902" y="6989"/>
                      <a:pt x="7494" y="7305"/>
                      <a:pt x="6175" y="7305"/>
                    </a:cubicBezTo>
                    <a:cubicBezTo>
                      <a:pt x="5807" y="7305"/>
                      <a:pt x="5446" y="7280"/>
                      <a:pt x="5104" y="7237"/>
                    </a:cubicBezTo>
                    <a:cubicBezTo>
                      <a:pt x="3302" y="7003"/>
                      <a:pt x="1334" y="5936"/>
                      <a:pt x="1101" y="3934"/>
                    </a:cubicBezTo>
                    <a:cubicBezTo>
                      <a:pt x="1050" y="3613"/>
                      <a:pt x="760" y="3446"/>
                      <a:pt x="494" y="3446"/>
                    </a:cubicBezTo>
                    <a:cubicBezTo>
                      <a:pt x="236" y="3446"/>
                      <a:pt x="0" y="3605"/>
                      <a:pt x="33" y="3934"/>
                    </a:cubicBezTo>
                    <a:cubicBezTo>
                      <a:pt x="334" y="6369"/>
                      <a:pt x="2368" y="7837"/>
                      <a:pt x="4670" y="8204"/>
                    </a:cubicBezTo>
                    <a:cubicBezTo>
                      <a:pt x="5169" y="8294"/>
                      <a:pt x="5701" y="8344"/>
                      <a:pt x="6243" y="8344"/>
                    </a:cubicBezTo>
                    <a:cubicBezTo>
                      <a:pt x="7912" y="8344"/>
                      <a:pt x="9666" y="7870"/>
                      <a:pt x="10774" y="6636"/>
                    </a:cubicBezTo>
                    <a:cubicBezTo>
                      <a:pt x="12376" y="4802"/>
                      <a:pt x="11442" y="1699"/>
                      <a:pt x="9407" y="532"/>
                    </a:cubicBezTo>
                    <a:cubicBezTo>
                      <a:pt x="8797" y="174"/>
                      <a:pt x="8065" y="0"/>
                      <a:pt x="73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  <p:sp>
          <p:nvSpPr>
            <p:cNvPr id="7992" name="Google Shape;7992;p35"/>
            <p:cNvSpPr/>
            <p:nvPr/>
          </p:nvSpPr>
          <p:spPr>
            <a:xfrm>
              <a:off x="797110" y="3367074"/>
              <a:ext cx="389009" cy="256150"/>
            </a:xfrm>
            <a:custGeom>
              <a:avLst/>
              <a:gdLst/>
              <a:ahLst/>
              <a:cxnLst/>
              <a:rect l="l" t="t" r="r" b="b"/>
              <a:pathLst>
                <a:path w="12377" h="8345" extrusionOk="0">
                  <a:moveTo>
                    <a:pt x="7343" y="1"/>
                  </a:moveTo>
                  <a:cubicBezTo>
                    <a:pt x="5349" y="1"/>
                    <a:pt x="3357" y="1266"/>
                    <a:pt x="3870" y="3587"/>
                  </a:cubicBezTo>
                  <a:cubicBezTo>
                    <a:pt x="4155" y="4857"/>
                    <a:pt x="5165" y="5945"/>
                    <a:pt x="6368" y="5945"/>
                  </a:cubicBezTo>
                  <a:cubicBezTo>
                    <a:pt x="6713" y="5945"/>
                    <a:pt x="7075" y="5856"/>
                    <a:pt x="7439" y="5655"/>
                  </a:cubicBezTo>
                  <a:cubicBezTo>
                    <a:pt x="8006" y="5388"/>
                    <a:pt x="8473" y="4854"/>
                    <a:pt x="8573" y="4220"/>
                  </a:cubicBezTo>
                  <a:cubicBezTo>
                    <a:pt x="8740" y="3487"/>
                    <a:pt x="8273" y="2853"/>
                    <a:pt x="7606" y="2519"/>
                  </a:cubicBezTo>
                  <a:cubicBezTo>
                    <a:pt x="7522" y="2477"/>
                    <a:pt x="7440" y="2459"/>
                    <a:pt x="7361" y="2459"/>
                  </a:cubicBezTo>
                  <a:cubicBezTo>
                    <a:pt x="6879" y="2459"/>
                    <a:pt x="6556" y="3162"/>
                    <a:pt x="7072" y="3420"/>
                  </a:cubicBezTo>
                  <a:cubicBezTo>
                    <a:pt x="7439" y="3587"/>
                    <a:pt x="7673" y="3820"/>
                    <a:pt x="7539" y="4154"/>
                  </a:cubicBezTo>
                  <a:cubicBezTo>
                    <a:pt x="7406" y="4454"/>
                    <a:pt x="7106" y="4721"/>
                    <a:pt x="6772" y="4854"/>
                  </a:cubicBezTo>
                  <a:cubicBezTo>
                    <a:pt x="6628" y="4905"/>
                    <a:pt x="6489" y="4929"/>
                    <a:pt x="6357" y="4929"/>
                  </a:cubicBezTo>
                  <a:cubicBezTo>
                    <a:pt x="5454" y="4929"/>
                    <a:pt x="4866" y="3830"/>
                    <a:pt x="4837" y="2986"/>
                  </a:cubicBezTo>
                  <a:cubicBezTo>
                    <a:pt x="4757" y="1615"/>
                    <a:pt x="5944" y="1036"/>
                    <a:pt x="7176" y="1036"/>
                  </a:cubicBezTo>
                  <a:cubicBezTo>
                    <a:pt x="7982" y="1036"/>
                    <a:pt x="8806" y="1283"/>
                    <a:pt x="9307" y="1719"/>
                  </a:cubicBezTo>
                  <a:cubicBezTo>
                    <a:pt x="10008" y="2319"/>
                    <a:pt x="10508" y="3386"/>
                    <a:pt x="10575" y="4287"/>
                  </a:cubicBezTo>
                  <a:cubicBezTo>
                    <a:pt x="10608" y="4988"/>
                    <a:pt x="10341" y="5621"/>
                    <a:pt x="9808" y="6088"/>
                  </a:cubicBezTo>
                  <a:cubicBezTo>
                    <a:pt x="8904" y="6966"/>
                    <a:pt x="7521" y="7304"/>
                    <a:pt x="6216" y="7304"/>
                  </a:cubicBezTo>
                  <a:cubicBezTo>
                    <a:pt x="5834" y="7304"/>
                    <a:pt x="5459" y="7275"/>
                    <a:pt x="5104" y="7223"/>
                  </a:cubicBezTo>
                  <a:cubicBezTo>
                    <a:pt x="3303" y="6989"/>
                    <a:pt x="1335" y="5955"/>
                    <a:pt x="1068" y="3920"/>
                  </a:cubicBezTo>
                  <a:cubicBezTo>
                    <a:pt x="1034" y="3599"/>
                    <a:pt x="752" y="3432"/>
                    <a:pt x="491" y="3432"/>
                  </a:cubicBezTo>
                  <a:cubicBezTo>
                    <a:pt x="236" y="3432"/>
                    <a:pt x="1" y="3591"/>
                    <a:pt x="34" y="3920"/>
                  </a:cubicBezTo>
                  <a:cubicBezTo>
                    <a:pt x="334" y="6355"/>
                    <a:pt x="2369" y="7823"/>
                    <a:pt x="4671" y="8223"/>
                  </a:cubicBezTo>
                  <a:cubicBezTo>
                    <a:pt x="5145" y="8301"/>
                    <a:pt x="5650" y="8344"/>
                    <a:pt x="6164" y="8344"/>
                  </a:cubicBezTo>
                  <a:cubicBezTo>
                    <a:pt x="7857" y="8344"/>
                    <a:pt x="9649" y="7876"/>
                    <a:pt x="10775" y="6622"/>
                  </a:cubicBezTo>
                  <a:cubicBezTo>
                    <a:pt x="12376" y="4821"/>
                    <a:pt x="11442" y="1685"/>
                    <a:pt x="9407" y="518"/>
                  </a:cubicBezTo>
                  <a:cubicBezTo>
                    <a:pt x="8800" y="170"/>
                    <a:pt x="8071" y="1"/>
                    <a:pt x="73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7993" name="Google Shape;7993;p35"/>
            <p:cNvSpPr/>
            <p:nvPr/>
          </p:nvSpPr>
          <p:spPr>
            <a:xfrm>
              <a:off x="3092248" y="4709788"/>
              <a:ext cx="390015" cy="255659"/>
            </a:xfrm>
            <a:custGeom>
              <a:avLst/>
              <a:gdLst/>
              <a:ahLst/>
              <a:cxnLst/>
              <a:rect l="l" t="t" r="r" b="b"/>
              <a:pathLst>
                <a:path w="12409" h="8329" extrusionOk="0">
                  <a:moveTo>
                    <a:pt x="7335" y="0"/>
                  </a:moveTo>
                  <a:cubicBezTo>
                    <a:pt x="5372" y="0"/>
                    <a:pt x="3433" y="1222"/>
                    <a:pt x="3869" y="3499"/>
                  </a:cubicBezTo>
                  <a:cubicBezTo>
                    <a:pt x="4106" y="4784"/>
                    <a:pt x="5125" y="5946"/>
                    <a:pt x="6377" y="5946"/>
                  </a:cubicBezTo>
                  <a:cubicBezTo>
                    <a:pt x="6718" y="5946"/>
                    <a:pt x="7075" y="5860"/>
                    <a:pt x="7439" y="5667"/>
                  </a:cubicBezTo>
                  <a:cubicBezTo>
                    <a:pt x="7972" y="5400"/>
                    <a:pt x="8473" y="4867"/>
                    <a:pt x="8606" y="4233"/>
                  </a:cubicBezTo>
                  <a:cubicBezTo>
                    <a:pt x="8740" y="3466"/>
                    <a:pt x="8273" y="2832"/>
                    <a:pt x="7605" y="2498"/>
                  </a:cubicBezTo>
                  <a:cubicBezTo>
                    <a:pt x="7522" y="2456"/>
                    <a:pt x="7439" y="2438"/>
                    <a:pt x="7361" y="2438"/>
                  </a:cubicBezTo>
                  <a:cubicBezTo>
                    <a:pt x="6878" y="2438"/>
                    <a:pt x="6555" y="3141"/>
                    <a:pt x="7072" y="3399"/>
                  </a:cubicBezTo>
                  <a:cubicBezTo>
                    <a:pt x="7439" y="3566"/>
                    <a:pt x="7672" y="3799"/>
                    <a:pt x="7539" y="4166"/>
                  </a:cubicBezTo>
                  <a:cubicBezTo>
                    <a:pt x="7405" y="4500"/>
                    <a:pt x="7072" y="4733"/>
                    <a:pt x="6738" y="4833"/>
                  </a:cubicBezTo>
                  <a:cubicBezTo>
                    <a:pt x="6598" y="4881"/>
                    <a:pt x="6464" y="4903"/>
                    <a:pt x="6337" y="4903"/>
                  </a:cubicBezTo>
                  <a:cubicBezTo>
                    <a:pt x="5405" y="4903"/>
                    <a:pt x="4837" y="3716"/>
                    <a:pt x="4837" y="2865"/>
                  </a:cubicBezTo>
                  <a:cubicBezTo>
                    <a:pt x="4817" y="1568"/>
                    <a:pt x="5979" y="1023"/>
                    <a:pt x="7180" y="1023"/>
                  </a:cubicBezTo>
                  <a:cubicBezTo>
                    <a:pt x="7987" y="1023"/>
                    <a:pt x="8811" y="1269"/>
                    <a:pt x="9307" y="1698"/>
                  </a:cubicBezTo>
                  <a:cubicBezTo>
                    <a:pt x="10007" y="2298"/>
                    <a:pt x="10541" y="3399"/>
                    <a:pt x="10574" y="4300"/>
                  </a:cubicBezTo>
                  <a:cubicBezTo>
                    <a:pt x="10608" y="5033"/>
                    <a:pt x="10341" y="5634"/>
                    <a:pt x="9807" y="6101"/>
                  </a:cubicBezTo>
                  <a:cubicBezTo>
                    <a:pt x="8905" y="6951"/>
                    <a:pt x="7526" y="7284"/>
                    <a:pt x="6223" y="7284"/>
                  </a:cubicBezTo>
                  <a:cubicBezTo>
                    <a:pt x="5839" y="7284"/>
                    <a:pt x="5461" y="7255"/>
                    <a:pt x="5104" y="7202"/>
                  </a:cubicBezTo>
                  <a:cubicBezTo>
                    <a:pt x="3302" y="6968"/>
                    <a:pt x="1334" y="5934"/>
                    <a:pt x="1101" y="3933"/>
                  </a:cubicBezTo>
                  <a:cubicBezTo>
                    <a:pt x="1051" y="3599"/>
                    <a:pt x="767" y="3432"/>
                    <a:pt x="505" y="3432"/>
                  </a:cubicBezTo>
                  <a:cubicBezTo>
                    <a:pt x="242" y="3432"/>
                    <a:pt x="0" y="3599"/>
                    <a:pt x="33" y="3933"/>
                  </a:cubicBezTo>
                  <a:cubicBezTo>
                    <a:pt x="334" y="6334"/>
                    <a:pt x="2368" y="7802"/>
                    <a:pt x="4637" y="8202"/>
                  </a:cubicBezTo>
                  <a:cubicBezTo>
                    <a:pt x="5127" y="8283"/>
                    <a:pt x="5651" y="8328"/>
                    <a:pt x="6186" y="8328"/>
                  </a:cubicBezTo>
                  <a:cubicBezTo>
                    <a:pt x="7873" y="8328"/>
                    <a:pt x="9660" y="7876"/>
                    <a:pt x="10774" y="6635"/>
                  </a:cubicBezTo>
                  <a:cubicBezTo>
                    <a:pt x="12409" y="4800"/>
                    <a:pt x="11442" y="1664"/>
                    <a:pt x="9440" y="530"/>
                  </a:cubicBezTo>
                  <a:cubicBezTo>
                    <a:pt x="8819" y="174"/>
                    <a:pt x="8076" y="0"/>
                    <a:pt x="73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7994" name="Google Shape;7994;p35"/>
            <p:cNvSpPr/>
            <p:nvPr/>
          </p:nvSpPr>
          <p:spPr>
            <a:xfrm>
              <a:off x="2832599" y="1297886"/>
              <a:ext cx="83918" cy="95492"/>
            </a:xfrm>
            <a:custGeom>
              <a:avLst/>
              <a:gdLst/>
              <a:ahLst/>
              <a:cxnLst/>
              <a:rect l="l" t="t" r="r" b="b"/>
              <a:pathLst>
                <a:path w="2670" h="3111" extrusionOk="0">
                  <a:moveTo>
                    <a:pt x="1584" y="1"/>
                  </a:moveTo>
                  <a:cubicBezTo>
                    <a:pt x="1457" y="1"/>
                    <a:pt x="1331" y="43"/>
                    <a:pt x="1235" y="139"/>
                  </a:cubicBezTo>
                  <a:cubicBezTo>
                    <a:pt x="868" y="572"/>
                    <a:pt x="468" y="1006"/>
                    <a:pt x="134" y="1473"/>
                  </a:cubicBezTo>
                  <a:cubicBezTo>
                    <a:pt x="1" y="1640"/>
                    <a:pt x="34" y="1940"/>
                    <a:pt x="201" y="2107"/>
                  </a:cubicBezTo>
                  <a:cubicBezTo>
                    <a:pt x="668" y="2507"/>
                    <a:pt x="1268" y="2774"/>
                    <a:pt x="1836" y="3041"/>
                  </a:cubicBezTo>
                  <a:cubicBezTo>
                    <a:pt x="1918" y="3082"/>
                    <a:pt x="2000" y="3111"/>
                    <a:pt x="2083" y="3111"/>
                  </a:cubicBezTo>
                  <a:cubicBezTo>
                    <a:pt x="2134" y="3111"/>
                    <a:pt x="2185" y="3100"/>
                    <a:pt x="2236" y="3074"/>
                  </a:cubicBezTo>
                  <a:cubicBezTo>
                    <a:pt x="2369" y="3041"/>
                    <a:pt x="2503" y="2974"/>
                    <a:pt x="2569" y="2841"/>
                  </a:cubicBezTo>
                  <a:cubicBezTo>
                    <a:pt x="2669" y="2607"/>
                    <a:pt x="2636" y="2274"/>
                    <a:pt x="2369" y="2140"/>
                  </a:cubicBezTo>
                  <a:cubicBezTo>
                    <a:pt x="2102" y="2007"/>
                    <a:pt x="1836" y="1907"/>
                    <a:pt x="1569" y="1773"/>
                  </a:cubicBezTo>
                  <a:cubicBezTo>
                    <a:pt x="1498" y="1726"/>
                    <a:pt x="1412" y="1680"/>
                    <a:pt x="1320" y="1621"/>
                  </a:cubicBezTo>
                  <a:lnTo>
                    <a:pt x="1320" y="1621"/>
                  </a:lnTo>
                  <a:cubicBezTo>
                    <a:pt x="1361" y="1572"/>
                    <a:pt x="1402" y="1522"/>
                    <a:pt x="1435" y="1473"/>
                  </a:cubicBezTo>
                  <a:cubicBezTo>
                    <a:pt x="1635" y="1273"/>
                    <a:pt x="1802" y="1073"/>
                    <a:pt x="1969" y="873"/>
                  </a:cubicBezTo>
                  <a:cubicBezTo>
                    <a:pt x="2136" y="672"/>
                    <a:pt x="2202" y="339"/>
                    <a:pt x="1969" y="139"/>
                  </a:cubicBezTo>
                  <a:cubicBezTo>
                    <a:pt x="1864" y="52"/>
                    <a:pt x="1723" y="1"/>
                    <a:pt x="1584" y="1"/>
                  </a:cubicBezTo>
                  <a:close/>
                </a:path>
              </a:pathLst>
            </a:custGeom>
            <a:solidFill>
              <a:srgbClr val="9FB56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7995" name="Google Shape;7995;p35"/>
            <p:cNvSpPr/>
            <p:nvPr/>
          </p:nvSpPr>
          <p:spPr>
            <a:xfrm>
              <a:off x="3316522" y="1353762"/>
              <a:ext cx="746463" cy="372664"/>
            </a:xfrm>
            <a:custGeom>
              <a:avLst/>
              <a:gdLst/>
              <a:ahLst/>
              <a:cxnLst/>
              <a:rect l="l" t="t" r="r" b="b"/>
              <a:pathLst>
                <a:path w="20883" h="10675" extrusionOk="0">
                  <a:moveTo>
                    <a:pt x="20882" y="1"/>
                  </a:moveTo>
                  <a:cubicBezTo>
                    <a:pt x="16546" y="601"/>
                    <a:pt x="11576" y="901"/>
                    <a:pt x="7673" y="2869"/>
                  </a:cubicBezTo>
                  <a:cubicBezTo>
                    <a:pt x="4971" y="4204"/>
                    <a:pt x="601" y="7506"/>
                    <a:pt x="1" y="10675"/>
                  </a:cubicBezTo>
                  <a:lnTo>
                    <a:pt x="301" y="10675"/>
                  </a:lnTo>
                  <a:cubicBezTo>
                    <a:pt x="7373" y="10675"/>
                    <a:pt x="17580" y="8407"/>
                    <a:pt x="208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7996" name="Google Shape;7996;p35"/>
            <p:cNvSpPr/>
            <p:nvPr/>
          </p:nvSpPr>
          <p:spPr>
            <a:xfrm>
              <a:off x="3311768" y="1598547"/>
              <a:ext cx="804870" cy="253656"/>
            </a:xfrm>
            <a:custGeom>
              <a:avLst/>
              <a:gdLst/>
              <a:ahLst/>
              <a:cxnLst/>
              <a:rect l="l" t="t" r="r" b="b"/>
              <a:pathLst>
                <a:path w="22517" h="7266" extrusionOk="0">
                  <a:moveTo>
                    <a:pt x="12454" y="1"/>
                  </a:moveTo>
                  <a:cubicBezTo>
                    <a:pt x="8278" y="1"/>
                    <a:pt x="4235" y="1086"/>
                    <a:pt x="0" y="3796"/>
                  </a:cubicBezTo>
                  <a:lnTo>
                    <a:pt x="300" y="3963"/>
                  </a:lnTo>
                  <a:cubicBezTo>
                    <a:pt x="3736" y="5598"/>
                    <a:pt x="6305" y="7265"/>
                    <a:pt x="10341" y="7265"/>
                  </a:cubicBezTo>
                  <a:cubicBezTo>
                    <a:pt x="14577" y="7265"/>
                    <a:pt x="20415" y="5898"/>
                    <a:pt x="22516" y="1695"/>
                  </a:cubicBezTo>
                  <a:cubicBezTo>
                    <a:pt x="18984" y="648"/>
                    <a:pt x="15680" y="1"/>
                    <a:pt x="124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7997" name="Google Shape;7997;p35"/>
            <p:cNvSpPr/>
            <p:nvPr/>
          </p:nvSpPr>
          <p:spPr>
            <a:xfrm>
              <a:off x="3390444" y="1710083"/>
              <a:ext cx="34637" cy="26846"/>
            </a:xfrm>
            <a:custGeom>
              <a:avLst/>
              <a:gdLst/>
              <a:ahLst/>
              <a:cxnLst/>
              <a:rect l="l" t="t" r="r" b="b"/>
              <a:pathLst>
                <a:path w="969" h="769" extrusionOk="0">
                  <a:moveTo>
                    <a:pt x="501" y="1"/>
                  </a:moveTo>
                  <a:cubicBezTo>
                    <a:pt x="1" y="1"/>
                    <a:pt x="1" y="768"/>
                    <a:pt x="501" y="768"/>
                  </a:cubicBezTo>
                  <a:cubicBezTo>
                    <a:pt x="968" y="768"/>
                    <a:pt x="968" y="1"/>
                    <a:pt x="501" y="1"/>
                  </a:cubicBezTo>
                  <a:close/>
                </a:path>
              </a:pathLst>
            </a:custGeom>
            <a:solidFill>
              <a:srgbClr val="4F601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7998" name="Google Shape;7998;p35"/>
            <p:cNvSpPr/>
            <p:nvPr/>
          </p:nvSpPr>
          <p:spPr>
            <a:xfrm>
              <a:off x="3497751" y="1665852"/>
              <a:ext cx="34637" cy="25659"/>
            </a:xfrm>
            <a:custGeom>
              <a:avLst/>
              <a:gdLst/>
              <a:ahLst/>
              <a:cxnLst/>
              <a:rect l="l" t="t" r="r" b="b"/>
              <a:pathLst>
                <a:path w="969" h="735" extrusionOk="0">
                  <a:moveTo>
                    <a:pt x="501" y="0"/>
                  </a:moveTo>
                  <a:cubicBezTo>
                    <a:pt x="1" y="0"/>
                    <a:pt x="1" y="734"/>
                    <a:pt x="501" y="734"/>
                  </a:cubicBezTo>
                  <a:cubicBezTo>
                    <a:pt x="968" y="734"/>
                    <a:pt x="968" y="0"/>
                    <a:pt x="501" y="0"/>
                  </a:cubicBezTo>
                  <a:close/>
                </a:path>
              </a:pathLst>
            </a:custGeom>
            <a:solidFill>
              <a:srgbClr val="4F601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7999" name="Google Shape;7999;p35"/>
            <p:cNvSpPr/>
            <p:nvPr/>
          </p:nvSpPr>
          <p:spPr>
            <a:xfrm>
              <a:off x="3478699" y="1754348"/>
              <a:ext cx="35781" cy="26811"/>
            </a:xfrm>
            <a:custGeom>
              <a:avLst/>
              <a:gdLst/>
              <a:ahLst/>
              <a:cxnLst/>
              <a:rect l="l" t="t" r="r" b="b"/>
              <a:pathLst>
                <a:path w="1001" h="768" extrusionOk="0">
                  <a:moveTo>
                    <a:pt x="501" y="0"/>
                  </a:moveTo>
                  <a:cubicBezTo>
                    <a:pt x="0" y="0"/>
                    <a:pt x="0" y="768"/>
                    <a:pt x="501" y="768"/>
                  </a:cubicBezTo>
                  <a:cubicBezTo>
                    <a:pt x="1001" y="768"/>
                    <a:pt x="1001" y="0"/>
                    <a:pt x="501" y="0"/>
                  </a:cubicBezTo>
                  <a:close/>
                </a:path>
              </a:pathLst>
            </a:custGeom>
            <a:solidFill>
              <a:srgbClr val="4F601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00" name="Google Shape;8000;p35"/>
            <p:cNvSpPr/>
            <p:nvPr/>
          </p:nvSpPr>
          <p:spPr>
            <a:xfrm>
              <a:off x="3581216" y="1754348"/>
              <a:ext cx="34637" cy="26811"/>
            </a:xfrm>
            <a:custGeom>
              <a:avLst/>
              <a:gdLst/>
              <a:ahLst/>
              <a:cxnLst/>
              <a:rect l="l" t="t" r="r" b="b"/>
              <a:pathLst>
                <a:path w="969" h="768" extrusionOk="0">
                  <a:moveTo>
                    <a:pt x="501" y="0"/>
                  </a:moveTo>
                  <a:cubicBezTo>
                    <a:pt x="1" y="0"/>
                    <a:pt x="1" y="768"/>
                    <a:pt x="501" y="768"/>
                  </a:cubicBezTo>
                  <a:cubicBezTo>
                    <a:pt x="968" y="768"/>
                    <a:pt x="968" y="0"/>
                    <a:pt x="501" y="0"/>
                  </a:cubicBezTo>
                  <a:close/>
                </a:path>
              </a:pathLst>
            </a:custGeom>
            <a:solidFill>
              <a:srgbClr val="4F601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01" name="Google Shape;8001;p35"/>
            <p:cNvSpPr/>
            <p:nvPr/>
          </p:nvSpPr>
          <p:spPr>
            <a:xfrm>
              <a:off x="3602699" y="1655380"/>
              <a:ext cx="34601" cy="25624"/>
            </a:xfrm>
            <a:custGeom>
              <a:avLst/>
              <a:gdLst/>
              <a:ahLst/>
              <a:cxnLst/>
              <a:rect l="l" t="t" r="r" b="b"/>
              <a:pathLst>
                <a:path w="968" h="734" extrusionOk="0">
                  <a:moveTo>
                    <a:pt x="501" y="0"/>
                  </a:moveTo>
                  <a:cubicBezTo>
                    <a:pt x="0" y="0"/>
                    <a:pt x="0" y="734"/>
                    <a:pt x="501" y="734"/>
                  </a:cubicBezTo>
                  <a:cubicBezTo>
                    <a:pt x="968" y="734"/>
                    <a:pt x="968" y="0"/>
                    <a:pt x="5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02" name="Google Shape;8002;p35"/>
            <p:cNvSpPr/>
            <p:nvPr/>
          </p:nvSpPr>
          <p:spPr>
            <a:xfrm>
              <a:off x="3712402" y="1634399"/>
              <a:ext cx="34601" cy="25659"/>
            </a:xfrm>
            <a:custGeom>
              <a:avLst/>
              <a:gdLst/>
              <a:ahLst/>
              <a:cxnLst/>
              <a:rect l="l" t="t" r="r" b="b"/>
              <a:pathLst>
                <a:path w="968" h="735" extrusionOk="0">
                  <a:moveTo>
                    <a:pt x="501" y="1"/>
                  </a:moveTo>
                  <a:cubicBezTo>
                    <a:pt x="0" y="1"/>
                    <a:pt x="0" y="734"/>
                    <a:pt x="501" y="734"/>
                  </a:cubicBezTo>
                  <a:cubicBezTo>
                    <a:pt x="968" y="734"/>
                    <a:pt x="968" y="1"/>
                    <a:pt x="5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03" name="Google Shape;8003;p35"/>
            <p:cNvSpPr/>
            <p:nvPr/>
          </p:nvSpPr>
          <p:spPr>
            <a:xfrm>
              <a:off x="3683770" y="1710083"/>
              <a:ext cx="34601" cy="26846"/>
            </a:xfrm>
            <a:custGeom>
              <a:avLst/>
              <a:gdLst/>
              <a:ahLst/>
              <a:cxnLst/>
              <a:rect l="l" t="t" r="r" b="b"/>
              <a:pathLst>
                <a:path w="968" h="769" extrusionOk="0">
                  <a:moveTo>
                    <a:pt x="468" y="1"/>
                  </a:moveTo>
                  <a:cubicBezTo>
                    <a:pt x="1" y="1"/>
                    <a:pt x="1" y="768"/>
                    <a:pt x="468" y="768"/>
                  </a:cubicBezTo>
                  <a:cubicBezTo>
                    <a:pt x="968" y="768"/>
                    <a:pt x="968" y="1"/>
                    <a:pt x="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04" name="Google Shape;8004;p35"/>
            <p:cNvSpPr/>
            <p:nvPr/>
          </p:nvSpPr>
          <p:spPr>
            <a:xfrm>
              <a:off x="3715976" y="1812577"/>
              <a:ext cx="34601" cy="25659"/>
            </a:xfrm>
            <a:custGeom>
              <a:avLst/>
              <a:gdLst/>
              <a:ahLst/>
              <a:cxnLst/>
              <a:rect l="l" t="t" r="r" b="b"/>
              <a:pathLst>
                <a:path w="968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68" y="734"/>
                    <a:pt x="968" y="0"/>
                    <a:pt x="467" y="0"/>
                  </a:cubicBezTo>
                  <a:close/>
                </a:path>
              </a:pathLst>
            </a:custGeom>
            <a:solidFill>
              <a:srgbClr val="4F601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05" name="Google Shape;8005;p35"/>
            <p:cNvSpPr/>
            <p:nvPr/>
          </p:nvSpPr>
          <p:spPr>
            <a:xfrm>
              <a:off x="3808986" y="1762482"/>
              <a:ext cx="34601" cy="26846"/>
            </a:xfrm>
            <a:custGeom>
              <a:avLst/>
              <a:gdLst/>
              <a:ahLst/>
              <a:cxnLst/>
              <a:rect l="l" t="t" r="r" b="b"/>
              <a:pathLst>
                <a:path w="968" h="769" extrusionOk="0">
                  <a:moveTo>
                    <a:pt x="500" y="1"/>
                  </a:moveTo>
                  <a:cubicBezTo>
                    <a:pt x="0" y="1"/>
                    <a:pt x="0" y="768"/>
                    <a:pt x="500" y="768"/>
                  </a:cubicBezTo>
                  <a:cubicBezTo>
                    <a:pt x="967" y="768"/>
                    <a:pt x="967" y="1"/>
                    <a:pt x="5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06" name="Google Shape;8006;p35"/>
            <p:cNvSpPr/>
            <p:nvPr/>
          </p:nvSpPr>
          <p:spPr>
            <a:xfrm>
              <a:off x="3769630" y="1697271"/>
              <a:ext cx="34601" cy="25659"/>
            </a:xfrm>
            <a:custGeom>
              <a:avLst/>
              <a:gdLst/>
              <a:ahLst/>
              <a:cxnLst/>
              <a:rect l="l" t="t" r="r" b="b"/>
              <a:pathLst>
                <a:path w="968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68" y="735"/>
                    <a:pt x="968" y="1"/>
                    <a:pt x="4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07" name="Google Shape;8007;p35"/>
            <p:cNvSpPr/>
            <p:nvPr/>
          </p:nvSpPr>
          <p:spPr>
            <a:xfrm>
              <a:off x="3838797" y="1628569"/>
              <a:ext cx="34601" cy="26846"/>
            </a:xfrm>
            <a:custGeom>
              <a:avLst/>
              <a:gdLst/>
              <a:ahLst/>
              <a:cxnLst/>
              <a:rect l="l" t="t" r="r" b="b"/>
              <a:pathLst>
                <a:path w="968" h="769" extrusionOk="0">
                  <a:moveTo>
                    <a:pt x="500" y="1"/>
                  </a:moveTo>
                  <a:cubicBezTo>
                    <a:pt x="0" y="1"/>
                    <a:pt x="0" y="768"/>
                    <a:pt x="500" y="768"/>
                  </a:cubicBezTo>
                  <a:cubicBezTo>
                    <a:pt x="967" y="768"/>
                    <a:pt x="967" y="1"/>
                    <a:pt x="5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08" name="Google Shape;8008;p35"/>
            <p:cNvSpPr/>
            <p:nvPr/>
          </p:nvSpPr>
          <p:spPr>
            <a:xfrm>
              <a:off x="3892451" y="1726385"/>
              <a:ext cx="34601" cy="25659"/>
            </a:xfrm>
            <a:custGeom>
              <a:avLst/>
              <a:gdLst/>
              <a:ahLst/>
              <a:cxnLst/>
              <a:rect l="l" t="t" r="r" b="b"/>
              <a:pathLst>
                <a:path w="968" h="735" extrusionOk="0">
                  <a:moveTo>
                    <a:pt x="500" y="1"/>
                  </a:moveTo>
                  <a:cubicBezTo>
                    <a:pt x="0" y="1"/>
                    <a:pt x="0" y="735"/>
                    <a:pt x="500" y="735"/>
                  </a:cubicBezTo>
                  <a:cubicBezTo>
                    <a:pt x="967" y="735"/>
                    <a:pt x="967" y="1"/>
                    <a:pt x="5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09" name="Google Shape;8009;p35"/>
            <p:cNvSpPr/>
            <p:nvPr/>
          </p:nvSpPr>
          <p:spPr>
            <a:xfrm>
              <a:off x="3941315" y="1657684"/>
              <a:ext cx="34637" cy="26811"/>
            </a:xfrm>
            <a:custGeom>
              <a:avLst/>
              <a:gdLst/>
              <a:ahLst/>
              <a:cxnLst/>
              <a:rect l="l" t="t" r="r" b="b"/>
              <a:pathLst>
                <a:path w="969" h="768" extrusionOk="0">
                  <a:moveTo>
                    <a:pt x="468" y="1"/>
                  </a:moveTo>
                  <a:cubicBezTo>
                    <a:pt x="1" y="1"/>
                    <a:pt x="1" y="768"/>
                    <a:pt x="468" y="768"/>
                  </a:cubicBezTo>
                  <a:cubicBezTo>
                    <a:pt x="968" y="768"/>
                    <a:pt x="968" y="1"/>
                    <a:pt x="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10" name="Google Shape;8010;p35"/>
            <p:cNvSpPr/>
            <p:nvPr/>
          </p:nvSpPr>
          <p:spPr>
            <a:xfrm>
              <a:off x="4014057" y="1701949"/>
              <a:ext cx="34601" cy="26811"/>
            </a:xfrm>
            <a:custGeom>
              <a:avLst/>
              <a:gdLst/>
              <a:ahLst/>
              <a:cxnLst/>
              <a:rect l="l" t="t" r="r" b="b"/>
              <a:pathLst>
                <a:path w="968" h="768" extrusionOk="0">
                  <a:moveTo>
                    <a:pt x="468" y="0"/>
                  </a:moveTo>
                  <a:cubicBezTo>
                    <a:pt x="1" y="0"/>
                    <a:pt x="1" y="768"/>
                    <a:pt x="468" y="768"/>
                  </a:cubicBezTo>
                  <a:cubicBezTo>
                    <a:pt x="968" y="768"/>
                    <a:pt x="968" y="0"/>
                    <a:pt x="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11" name="Google Shape;8011;p35"/>
            <p:cNvSpPr/>
            <p:nvPr/>
          </p:nvSpPr>
          <p:spPr>
            <a:xfrm>
              <a:off x="4056987" y="1663514"/>
              <a:ext cx="34601" cy="25659"/>
            </a:xfrm>
            <a:custGeom>
              <a:avLst/>
              <a:gdLst/>
              <a:ahLst/>
              <a:cxnLst/>
              <a:rect l="l" t="t" r="r" b="b"/>
              <a:pathLst>
                <a:path w="968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68" y="734"/>
                    <a:pt x="968" y="1"/>
                    <a:pt x="4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12" name="Google Shape;8012;p35"/>
            <p:cNvSpPr/>
            <p:nvPr/>
          </p:nvSpPr>
          <p:spPr>
            <a:xfrm>
              <a:off x="3569313" y="1487395"/>
              <a:ext cx="87075" cy="99878"/>
            </a:xfrm>
            <a:custGeom>
              <a:avLst/>
              <a:gdLst/>
              <a:ahLst/>
              <a:cxnLst/>
              <a:rect l="l" t="t" r="r" b="b"/>
              <a:pathLst>
                <a:path w="2436" h="2861" extrusionOk="0">
                  <a:moveTo>
                    <a:pt x="571" y="1"/>
                  </a:moveTo>
                  <a:cubicBezTo>
                    <a:pt x="488" y="1"/>
                    <a:pt x="406" y="24"/>
                    <a:pt x="334" y="75"/>
                  </a:cubicBezTo>
                  <a:cubicBezTo>
                    <a:pt x="100" y="209"/>
                    <a:pt x="0" y="542"/>
                    <a:pt x="134" y="776"/>
                  </a:cubicBezTo>
                  <a:cubicBezTo>
                    <a:pt x="567" y="1443"/>
                    <a:pt x="1001" y="2110"/>
                    <a:pt x="1501" y="2711"/>
                  </a:cubicBezTo>
                  <a:cubicBezTo>
                    <a:pt x="1585" y="2811"/>
                    <a:pt x="1727" y="2861"/>
                    <a:pt x="1868" y="2861"/>
                  </a:cubicBezTo>
                  <a:cubicBezTo>
                    <a:pt x="2010" y="2861"/>
                    <a:pt x="2152" y="2811"/>
                    <a:pt x="2235" y="2711"/>
                  </a:cubicBezTo>
                  <a:cubicBezTo>
                    <a:pt x="2435" y="2477"/>
                    <a:pt x="2435" y="2177"/>
                    <a:pt x="2235" y="1977"/>
                  </a:cubicBezTo>
                  <a:cubicBezTo>
                    <a:pt x="2169" y="1877"/>
                    <a:pt x="2102" y="1810"/>
                    <a:pt x="2068" y="1743"/>
                  </a:cubicBezTo>
                  <a:cubicBezTo>
                    <a:pt x="2035" y="1710"/>
                    <a:pt x="2002" y="1676"/>
                    <a:pt x="1968" y="1610"/>
                  </a:cubicBezTo>
                  <a:cubicBezTo>
                    <a:pt x="1941" y="1610"/>
                    <a:pt x="1936" y="1588"/>
                    <a:pt x="1918" y="1580"/>
                  </a:cubicBezTo>
                  <a:lnTo>
                    <a:pt x="1918" y="1580"/>
                  </a:lnTo>
                  <a:cubicBezTo>
                    <a:pt x="1931" y="1596"/>
                    <a:pt x="1944" y="1615"/>
                    <a:pt x="1942" y="1615"/>
                  </a:cubicBezTo>
                  <a:cubicBezTo>
                    <a:pt x="1941" y="1615"/>
                    <a:pt x="1939" y="1614"/>
                    <a:pt x="1935" y="1610"/>
                  </a:cubicBezTo>
                  <a:cubicBezTo>
                    <a:pt x="1929" y="1599"/>
                    <a:pt x="1923" y="1589"/>
                    <a:pt x="1916" y="1579"/>
                  </a:cubicBezTo>
                  <a:lnTo>
                    <a:pt x="1916" y="1579"/>
                  </a:lnTo>
                  <a:cubicBezTo>
                    <a:pt x="1917" y="1579"/>
                    <a:pt x="1917" y="1579"/>
                    <a:pt x="1918" y="1580"/>
                  </a:cubicBezTo>
                  <a:lnTo>
                    <a:pt x="1918" y="1580"/>
                  </a:lnTo>
                  <a:cubicBezTo>
                    <a:pt x="1916" y="1578"/>
                    <a:pt x="1915" y="1577"/>
                    <a:pt x="1914" y="1575"/>
                  </a:cubicBezTo>
                  <a:lnTo>
                    <a:pt x="1914" y="1575"/>
                  </a:lnTo>
                  <a:cubicBezTo>
                    <a:pt x="1915" y="1577"/>
                    <a:pt x="1916" y="1578"/>
                    <a:pt x="1916" y="1579"/>
                  </a:cubicBezTo>
                  <a:lnTo>
                    <a:pt x="1916" y="1579"/>
                  </a:lnTo>
                  <a:cubicBezTo>
                    <a:pt x="1912" y="1577"/>
                    <a:pt x="1908" y="1576"/>
                    <a:pt x="1902" y="1576"/>
                  </a:cubicBezTo>
                  <a:cubicBezTo>
                    <a:pt x="1895" y="1563"/>
                    <a:pt x="1894" y="1557"/>
                    <a:pt x="1896" y="1557"/>
                  </a:cubicBezTo>
                  <a:lnTo>
                    <a:pt x="1896" y="1557"/>
                  </a:lnTo>
                  <a:cubicBezTo>
                    <a:pt x="1898" y="1557"/>
                    <a:pt x="1906" y="1565"/>
                    <a:pt x="1914" y="1575"/>
                  </a:cubicBezTo>
                  <a:lnTo>
                    <a:pt x="1914" y="1575"/>
                  </a:lnTo>
                  <a:cubicBezTo>
                    <a:pt x="1821" y="1424"/>
                    <a:pt x="1728" y="1298"/>
                    <a:pt x="1635" y="1143"/>
                  </a:cubicBezTo>
                  <a:cubicBezTo>
                    <a:pt x="1401" y="876"/>
                    <a:pt x="1235" y="576"/>
                    <a:pt x="1034" y="275"/>
                  </a:cubicBezTo>
                  <a:cubicBezTo>
                    <a:pt x="942" y="114"/>
                    <a:pt x="755" y="1"/>
                    <a:pt x="5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13" name="Google Shape;8013;p35"/>
            <p:cNvSpPr/>
            <p:nvPr/>
          </p:nvSpPr>
          <p:spPr>
            <a:xfrm>
              <a:off x="3668256" y="1442502"/>
              <a:ext cx="103803" cy="128818"/>
            </a:xfrm>
            <a:custGeom>
              <a:avLst/>
              <a:gdLst/>
              <a:ahLst/>
              <a:cxnLst/>
              <a:rect l="l" t="t" r="r" b="b"/>
              <a:pathLst>
                <a:path w="2904" h="3690" extrusionOk="0">
                  <a:moveTo>
                    <a:pt x="1099" y="385"/>
                  </a:moveTo>
                  <a:cubicBezTo>
                    <a:pt x="1100" y="388"/>
                    <a:pt x="1101" y="391"/>
                    <a:pt x="1102" y="394"/>
                  </a:cubicBezTo>
                  <a:cubicBezTo>
                    <a:pt x="1118" y="426"/>
                    <a:pt x="1124" y="437"/>
                    <a:pt x="1125" y="437"/>
                  </a:cubicBezTo>
                  <a:cubicBezTo>
                    <a:pt x="1127" y="437"/>
                    <a:pt x="1107" y="392"/>
                    <a:pt x="1099" y="385"/>
                  </a:cubicBezTo>
                  <a:close/>
                  <a:moveTo>
                    <a:pt x="623" y="1"/>
                  </a:moveTo>
                  <a:cubicBezTo>
                    <a:pt x="573" y="1"/>
                    <a:pt x="522" y="9"/>
                    <a:pt x="468" y="27"/>
                  </a:cubicBezTo>
                  <a:cubicBezTo>
                    <a:pt x="234" y="127"/>
                    <a:pt x="1" y="394"/>
                    <a:pt x="101" y="661"/>
                  </a:cubicBezTo>
                  <a:cubicBezTo>
                    <a:pt x="335" y="1228"/>
                    <a:pt x="668" y="1695"/>
                    <a:pt x="1035" y="2162"/>
                  </a:cubicBezTo>
                  <a:cubicBezTo>
                    <a:pt x="1102" y="2262"/>
                    <a:pt x="1202" y="2395"/>
                    <a:pt x="1269" y="2495"/>
                  </a:cubicBezTo>
                  <a:cubicBezTo>
                    <a:pt x="1302" y="2495"/>
                    <a:pt x="1302" y="2529"/>
                    <a:pt x="1335" y="2562"/>
                  </a:cubicBezTo>
                  <a:cubicBezTo>
                    <a:pt x="1309" y="2523"/>
                    <a:pt x="1303" y="2509"/>
                    <a:pt x="1306" y="2509"/>
                  </a:cubicBezTo>
                  <a:lnTo>
                    <a:pt x="1306" y="2509"/>
                  </a:lnTo>
                  <a:cubicBezTo>
                    <a:pt x="1311" y="2509"/>
                    <a:pt x="1335" y="2542"/>
                    <a:pt x="1335" y="2562"/>
                  </a:cubicBezTo>
                  <a:cubicBezTo>
                    <a:pt x="1369" y="2629"/>
                    <a:pt x="1435" y="2662"/>
                    <a:pt x="1469" y="2729"/>
                  </a:cubicBezTo>
                  <a:cubicBezTo>
                    <a:pt x="1635" y="2962"/>
                    <a:pt x="1769" y="3196"/>
                    <a:pt x="1869" y="3429"/>
                  </a:cubicBezTo>
                  <a:cubicBezTo>
                    <a:pt x="1962" y="3592"/>
                    <a:pt x="2167" y="3689"/>
                    <a:pt x="2362" y="3689"/>
                  </a:cubicBezTo>
                  <a:cubicBezTo>
                    <a:pt x="2448" y="3689"/>
                    <a:pt x="2531" y="3670"/>
                    <a:pt x="2603" y="3630"/>
                  </a:cubicBezTo>
                  <a:cubicBezTo>
                    <a:pt x="2836" y="3463"/>
                    <a:pt x="2903" y="3163"/>
                    <a:pt x="2770" y="2896"/>
                  </a:cubicBezTo>
                  <a:cubicBezTo>
                    <a:pt x="2536" y="2395"/>
                    <a:pt x="2203" y="1962"/>
                    <a:pt x="1836" y="1528"/>
                  </a:cubicBezTo>
                  <a:cubicBezTo>
                    <a:pt x="1802" y="1495"/>
                    <a:pt x="1769" y="1428"/>
                    <a:pt x="1736" y="1395"/>
                  </a:cubicBezTo>
                  <a:cubicBezTo>
                    <a:pt x="1702" y="1361"/>
                    <a:pt x="1702" y="1328"/>
                    <a:pt x="1669" y="1328"/>
                  </a:cubicBezTo>
                  <a:cubicBezTo>
                    <a:pt x="1649" y="1298"/>
                    <a:pt x="1644" y="1289"/>
                    <a:pt x="1646" y="1289"/>
                  </a:cubicBezTo>
                  <a:lnTo>
                    <a:pt x="1646" y="1289"/>
                  </a:lnTo>
                  <a:cubicBezTo>
                    <a:pt x="1648" y="1289"/>
                    <a:pt x="1670" y="1314"/>
                    <a:pt x="1675" y="1314"/>
                  </a:cubicBezTo>
                  <a:cubicBezTo>
                    <a:pt x="1677" y="1314"/>
                    <a:pt x="1676" y="1309"/>
                    <a:pt x="1669" y="1295"/>
                  </a:cubicBezTo>
                  <a:cubicBezTo>
                    <a:pt x="1602" y="1195"/>
                    <a:pt x="1502" y="1094"/>
                    <a:pt x="1435" y="994"/>
                  </a:cubicBezTo>
                  <a:cubicBezTo>
                    <a:pt x="1369" y="894"/>
                    <a:pt x="1302" y="794"/>
                    <a:pt x="1235" y="694"/>
                  </a:cubicBezTo>
                  <a:cubicBezTo>
                    <a:pt x="1202" y="627"/>
                    <a:pt x="1168" y="561"/>
                    <a:pt x="1135" y="494"/>
                  </a:cubicBezTo>
                  <a:cubicBezTo>
                    <a:pt x="1135" y="461"/>
                    <a:pt x="1135" y="461"/>
                    <a:pt x="1102" y="427"/>
                  </a:cubicBezTo>
                  <a:cubicBezTo>
                    <a:pt x="1094" y="395"/>
                    <a:pt x="1093" y="385"/>
                    <a:pt x="1097" y="385"/>
                  </a:cubicBezTo>
                  <a:lnTo>
                    <a:pt x="1097" y="385"/>
                  </a:lnTo>
                  <a:cubicBezTo>
                    <a:pt x="1097" y="385"/>
                    <a:pt x="1098" y="385"/>
                    <a:pt x="1099" y="385"/>
                  </a:cubicBezTo>
                  <a:lnTo>
                    <a:pt x="1099" y="385"/>
                  </a:lnTo>
                  <a:cubicBezTo>
                    <a:pt x="1015" y="170"/>
                    <a:pt x="845" y="1"/>
                    <a:pt x="6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14" name="Google Shape;8014;p35"/>
            <p:cNvSpPr/>
            <p:nvPr/>
          </p:nvSpPr>
          <p:spPr>
            <a:xfrm>
              <a:off x="3764840" y="1440338"/>
              <a:ext cx="71597" cy="83086"/>
            </a:xfrm>
            <a:custGeom>
              <a:avLst/>
              <a:gdLst/>
              <a:ahLst/>
              <a:cxnLst/>
              <a:rect l="l" t="t" r="r" b="b"/>
              <a:pathLst>
                <a:path w="2003" h="2380" extrusionOk="0">
                  <a:moveTo>
                    <a:pt x="492" y="0"/>
                  </a:moveTo>
                  <a:cubicBezTo>
                    <a:pt x="408" y="0"/>
                    <a:pt x="326" y="17"/>
                    <a:pt x="268" y="56"/>
                  </a:cubicBezTo>
                  <a:cubicBezTo>
                    <a:pt x="168" y="122"/>
                    <a:pt x="68" y="256"/>
                    <a:pt x="34" y="389"/>
                  </a:cubicBezTo>
                  <a:cubicBezTo>
                    <a:pt x="1" y="523"/>
                    <a:pt x="1" y="656"/>
                    <a:pt x="68" y="790"/>
                  </a:cubicBezTo>
                  <a:cubicBezTo>
                    <a:pt x="368" y="1223"/>
                    <a:pt x="735" y="1657"/>
                    <a:pt x="968" y="2124"/>
                  </a:cubicBezTo>
                  <a:cubicBezTo>
                    <a:pt x="1035" y="2257"/>
                    <a:pt x="1168" y="2357"/>
                    <a:pt x="1302" y="2357"/>
                  </a:cubicBezTo>
                  <a:cubicBezTo>
                    <a:pt x="1357" y="2371"/>
                    <a:pt x="1418" y="2379"/>
                    <a:pt x="1478" y="2379"/>
                  </a:cubicBezTo>
                  <a:cubicBezTo>
                    <a:pt x="1562" y="2379"/>
                    <a:pt x="1644" y="2363"/>
                    <a:pt x="1702" y="2324"/>
                  </a:cubicBezTo>
                  <a:cubicBezTo>
                    <a:pt x="1936" y="2157"/>
                    <a:pt x="2002" y="1857"/>
                    <a:pt x="1869" y="1590"/>
                  </a:cubicBezTo>
                  <a:cubicBezTo>
                    <a:pt x="1635" y="1123"/>
                    <a:pt x="1268" y="689"/>
                    <a:pt x="968" y="256"/>
                  </a:cubicBezTo>
                  <a:cubicBezTo>
                    <a:pt x="902" y="122"/>
                    <a:pt x="801" y="56"/>
                    <a:pt x="668" y="22"/>
                  </a:cubicBezTo>
                  <a:cubicBezTo>
                    <a:pt x="613" y="9"/>
                    <a:pt x="552" y="0"/>
                    <a:pt x="4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15" name="Google Shape;8015;p35"/>
            <p:cNvSpPr/>
            <p:nvPr/>
          </p:nvSpPr>
          <p:spPr>
            <a:xfrm>
              <a:off x="3848306" y="1390347"/>
              <a:ext cx="77567" cy="101623"/>
            </a:xfrm>
            <a:custGeom>
              <a:avLst/>
              <a:gdLst/>
              <a:ahLst/>
              <a:cxnLst/>
              <a:rect l="l" t="t" r="r" b="b"/>
              <a:pathLst>
                <a:path w="2170" h="2911" extrusionOk="0">
                  <a:moveTo>
                    <a:pt x="513" y="0"/>
                  </a:moveTo>
                  <a:cubicBezTo>
                    <a:pt x="421" y="0"/>
                    <a:pt x="331" y="23"/>
                    <a:pt x="268" y="87"/>
                  </a:cubicBezTo>
                  <a:cubicBezTo>
                    <a:pt x="134" y="153"/>
                    <a:pt x="34" y="253"/>
                    <a:pt x="34" y="387"/>
                  </a:cubicBezTo>
                  <a:cubicBezTo>
                    <a:pt x="1" y="520"/>
                    <a:pt x="1" y="654"/>
                    <a:pt x="68" y="787"/>
                  </a:cubicBezTo>
                  <a:cubicBezTo>
                    <a:pt x="368" y="1454"/>
                    <a:pt x="902" y="1988"/>
                    <a:pt x="1202" y="2655"/>
                  </a:cubicBezTo>
                  <a:cubicBezTo>
                    <a:pt x="1235" y="2789"/>
                    <a:pt x="1402" y="2889"/>
                    <a:pt x="1502" y="2889"/>
                  </a:cubicBezTo>
                  <a:cubicBezTo>
                    <a:pt x="1557" y="2903"/>
                    <a:pt x="1618" y="2911"/>
                    <a:pt x="1678" y="2911"/>
                  </a:cubicBezTo>
                  <a:cubicBezTo>
                    <a:pt x="1762" y="2911"/>
                    <a:pt x="1844" y="2894"/>
                    <a:pt x="1902" y="2855"/>
                  </a:cubicBezTo>
                  <a:cubicBezTo>
                    <a:pt x="2036" y="2789"/>
                    <a:pt x="2136" y="2655"/>
                    <a:pt x="2136" y="2522"/>
                  </a:cubicBezTo>
                  <a:cubicBezTo>
                    <a:pt x="2169" y="2388"/>
                    <a:pt x="2169" y="2255"/>
                    <a:pt x="2102" y="2121"/>
                  </a:cubicBezTo>
                  <a:cubicBezTo>
                    <a:pt x="1802" y="1454"/>
                    <a:pt x="1268" y="921"/>
                    <a:pt x="968" y="253"/>
                  </a:cubicBezTo>
                  <a:cubicBezTo>
                    <a:pt x="935" y="153"/>
                    <a:pt x="768" y="53"/>
                    <a:pt x="668" y="20"/>
                  </a:cubicBezTo>
                  <a:cubicBezTo>
                    <a:pt x="619" y="8"/>
                    <a:pt x="566" y="0"/>
                    <a:pt x="5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16" name="Google Shape;8016;p35"/>
            <p:cNvSpPr/>
            <p:nvPr/>
          </p:nvSpPr>
          <p:spPr>
            <a:xfrm>
              <a:off x="3938956" y="1377047"/>
              <a:ext cx="51294" cy="62908"/>
            </a:xfrm>
            <a:custGeom>
              <a:avLst/>
              <a:gdLst/>
              <a:ahLst/>
              <a:cxnLst/>
              <a:rect l="l" t="t" r="r" b="b"/>
              <a:pathLst>
                <a:path w="1435" h="1802" extrusionOk="0">
                  <a:moveTo>
                    <a:pt x="600" y="1"/>
                  </a:moveTo>
                  <a:cubicBezTo>
                    <a:pt x="534" y="1"/>
                    <a:pt x="467" y="1"/>
                    <a:pt x="400" y="34"/>
                  </a:cubicBezTo>
                  <a:cubicBezTo>
                    <a:pt x="267" y="67"/>
                    <a:pt x="167" y="134"/>
                    <a:pt x="100" y="268"/>
                  </a:cubicBezTo>
                  <a:cubicBezTo>
                    <a:pt x="33" y="401"/>
                    <a:pt x="0" y="534"/>
                    <a:pt x="33" y="668"/>
                  </a:cubicBezTo>
                  <a:cubicBezTo>
                    <a:pt x="133" y="968"/>
                    <a:pt x="334" y="1268"/>
                    <a:pt x="467" y="1535"/>
                  </a:cubicBezTo>
                  <a:cubicBezTo>
                    <a:pt x="500" y="1602"/>
                    <a:pt x="534" y="1635"/>
                    <a:pt x="600" y="1702"/>
                  </a:cubicBezTo>
                  <a:cubicBezTo>
                    <a:pt x="667" y="1735"/>
                    <a:pt x="701" y="1769"/>
                    <a:pt x="767" y="1769"/>
                  </a:cubicBezTo>
                  <a:cubicBezTo>
                    <a:pt x="867" y="1802"/>
                    <a:pt x="934" y="1802"/>
                    <a:pt x="1001" y="1802"/>
                  </a:cubicBezTo>
                  <a:cubicBezTo>
                    <a:pt x="1067" y="1802"/>
                    <a:pt x="1134" y="1769"/>
                    <a:pt x="1168" y="1735"/>
                  </a:cubicBezTo>
                  <a:cubicBezTo>
                    <a:pt x="1301" y="1669"/>
                    <a:pt x="1401" y="1535"/>
                    <a:pt x="1401" y="1402"/>
                  </a:cubicBezTo>
                  <a:cubicBezTo>
                    <a:pt x="1434" y="1368"/>
                    <a:pt x="1434" y="1335"/>
                    <a:pt x="1434" y="1268"/>
                  </a:cubicBezTo>
                  <a:cubicBezTo>
                    <a:pt x="1434" y="1168"/>
                    <a:pt x="1401" y="1101"/>
                    <a:pt x="1368" y="1001"/>
                  </a:cubicBezTo>
                  <a:cubicBezTo>
                    <a:pt x="1268" y="801"/>
                    <a:pt x="1134" y="601"/>
                    <a:pt x="1034" y="368"/>
                  </a:cubicBezTo>
                  <a:lnTo>
                    <a:pt x="1034" y="368"/>
                  </a:lnTo>
                  <a:cubicBezTo>
                    <a:pt x="1034" y="401"/>
                    <a:pt x="1067" y="434"/>
                    <a:pt x="1067" y="501"/>
                  </a:cubicBezTo>
                  <a:lnTo>
                    <a:pt x="1034" y="401"/>
                  </a:lnTo>
                  <a:cubicBezTo>
                    <a:pt x="1001" y="268"/>
                    <a:pt x="934" y="134"/>
                    <a:pt x="801" y="67"/>
                  </a:cubicBezTo>
                  <a:cubicBezTo>
                    <a:pt x="734" y="34"/>
                    <a:pt x="667" y="34"/>
                    <a:pt x="6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17" name="Google Shape;8017;p35"/>
            <p:cNvSpPr/>
            <p:nvPr/>
          </p:nvSpPr>
          <p:spPr>
            <a:xfrm>
              <a:off x="3507295" y="1537281"/>
              <a:ext cx="53689" cy="73171"/>
            </a:xfrm>
            <a:custGeom>
              <a:avLst/>
              <a:gdLst/>
              <a:ahLst/>
              <a:cxnLst/>
              <a:rect l="l" t="t" r="r" b="b"/>
              <a:pathLst>
                <a:path w="1502" h="2096" extrusionOk="0">
                  <a:moveTo>
                    <a:pt x="1102" y="714"/>
                  </a:moveTo>
                  <a:lnTo>
                    <a:pt x="1102" y="714"/>
                  </a:lnTo>
                  <a:cubicBezTo>
                    <a:pt x="1118" y="731"/>
                    <a:pt x="1127" y="756"/>
                    <a:pt x="1135" y="781"/>
                  </a:cubicBezTo>
                  <a:lnTo>
                    <a:pt x="1135" y="781"/>
                  </a:lnTo>
                  <a:cubicBezTo>
                    <a:pt x="1124" y="759"/>
                    <a:pt x="1113" y="737"/>
                    <a:pt x="1102" y="714"/>
                  </a:cubicBezTo>
                  <a:close/>
                  <a:moveTo>
                    <a:pt x="494" y="1"/>
                  </a:moveTo>
                  <a:cubicBezTo>
                    <a:pt x="459" y="1"/>
                    <a:pt x="428" y="5"/>
                    <a:pt x="401" y="14"/>
                  </a:cubicBezTo>
                  <a:cubicBezTo>
                    <a:pt x="268" y="47"/>
                    <a:pt x="134" y="147"/>
                    <a:pt x="67" y="247"/>
                  </a:cubicBezTo>
                  <a:cubicBezTo>
                    <a:pt x="1" y="381"/>
                    <a:pt x="1" y="514"/>
                    <a:pt x="34" y="648"/>
                  </a:cubicBezTo>
                  <a:cubicBezTo>
                    <a:pt x="101" y="1081"/>
                    <a:pt x="301" y="1482"/>
                    <a:pt x="534" y="1849"/>
                  </a:cubicBezTo>
                  <a:cubicBezTo>
                    <a:pt x="601" y="1949"/>
                    <a:pt x="701" y="2049"/>
                    <a:pt x="835" y="2082"/>
                  </a:cubicBezTo>
                  <a:cubicBezTo>
                    <a:pt x="870" y="2091"/>
                    <a:pt x="909" y="2095"/>
                    <a:pt x="947" y="2095"/>
                  </a:cubicBezTo>
                  <a:cubicBezTo>
                    <a:pt x="1053" y="2095"/>
                    <a:pt x="1162" y="2064"/>
                    <a:pt x="1235" y="2015"/>
                  </a:cubicBezTo>
                  <a:cubicBezTo>
                    <a:pt x="1335" y="1949"/>
                    <a:pt x="1435" y="1849"/>
                    <a:pt x="1468" y="1715"/>
                  </a:cubicBezTo>
                  <a:cubicBezTo>
                    <a:pt x="1502" y="1582"/>
                    <a:pt x="1502" y="1415"/>
                    <a:pt x="1435" y="1315"/>
                  </a:cubicBezTo>
                  <a:cubicBezTo>
                    <a:pt x="1331" y="1158"/>
                    <a:pt x="1247" y="1001"/>
                    <a:pt x="1167" y="845"/>
                  </a:cubicBezTo>
                  <a:lnTo>
                    <a:pt x="1167" y="845"/>
                  </a:lnTo>
                  <a:cubicBezTo>
                    <a:pt x="1101" y="679"/>
                    <a:pt x="1068" y="547"/>
                    <a:pt x="1035" y="381"/>
                  </a:cubicBezTo>
                  <a:cubicBezTo>
                    <a:pt x="1001" y="247"/>
                    <a:pt x="901" y="114"/>
                    <a:pt x="801" y="81"/>
                  </a:cubicBezTo>
                  <a:cubicBezTo>
                    <a:pt x="704" y="32"/>
                    <a:pt x="588" y="1"/>
                    <a:pt x="4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18" name="Google Shape;8018;p35"/>
            <p:cNvSpPr/>
            <p:nvPr/>
          </p:nvSpPr>
          <p:spPr>
            <a:xfrm>
              <a:off x="1723531" y="1109222"/>
              <a:ext cx="682050" cy="475160"/>
            </a:xfrm>
            <a:custGeom>
              <a:avLst/>
              <a:gdLst/>
              <a:ahLst/>
              <a:cxnLst/>
              <a:rect l="l" t="t" r="r" b="b"/>
              <a:pathLst>
                <a:path w="19081" h="13611" extrusionOk="0">
                  <a:moveTo>
                    <a:pt x="0" y="1"/>
                  </a:moveTo>
                  <a:lnTo>
                    <a:pt x="0" y="1"/>
                  </a:lnTo>
                  <a:cubicBezTo>
                    <a:pt x="2035" y="8807"/>
                    <a:pt x="11809" y="12543"/>
                    <a:pt x="18781" y="13577"/>
                  </a:cubicBezTo>
                  <a:lnTo>
                    <a:pt x="19081" y="13610"/>
                  </a:lnTo>
                  <a:cubicBezTo>
                    <a:pt x="18947" y="10408"/>
                    <a:pt x="15145" y="6505"/>
                    <a:pt x="12676" y="4771"/>
                  </a:cubicBezTo>
                  <a:cubicBezTo>
                    <a:pt x="9107" y="2235"/>
                    <a:pt x="4237" y="1235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19" name="Google Shape;8019;p35"/>
            <p:cNvSpPr/>
            <p:nvPr/>
          </p:nvSpPr>
          <p:spPr>
            <a:xfrm>
              <a:off x="1624552" y="1385146"/>
              <a:ext cx="785818" cy="276801"/>
            </a:xfrm>
            <a:custGeom>
              <a:avLst/>
              <a:gdLst/>
              <a:ahLst/>
              <a:cxnLst/>
              <a:rect l="l" t="t" r="r" b="b"/>
              <a:pathLst>
                <a:path w="21984" h="7929" extrusionOk="0">
                  <a:moveTo>
                    <a:pt x="6091" y="0"/>
                  </a:moveTo>
                  <a:cubicBezTo>
                    <a:pt x="4143" y="0"/>
                    <a:pt x="2120" y="174"/>
                    <a:pt x="1" y="469"/>
                  </a:cubicBezTo>
                  <a:cubicBezTo>
                    <a:pt x="1469" y="4939"/>
                    <a:pt x="7073" y="7141"/>
                    <a:pt x="11209" y="7774"/>
                  </a:cubicBezTo>
                  <a:cubicBezTo>
                    <a:pt x="11926" y="7881"/>
                    <a:pt x="12602" y="7929"/>
                    <a:pt x="13249" y="7929"/>
                  </a:cubicBezTo>
                  <a:cubicBezTo>
                    <a:pt x="16246" y="7929"/>
                    <a:pt x="18632" y="6906"/>
                    <a:pt x="21650" y="5973"/>
                  </a:cubicBezTo>
                  <a:lnTo>
                    <a:pt x="21983" y="5873"/>
                  </a:lnTo>
                  <a:cubicBezTo>
                    <a:pt x="16950" y="1513"/>
                    <a:pt x="11843" y="0"/>
                    <a:pt x="60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20" name="Google Shape;8020;p35"/>
            <p:cNvSpPr/>
            <p:nvPr/>
          </p:nvSpPr>
          <p:spPr>
            <a:xfrm>
              <a:off x="2297744" y="1555085"/>
              <a:ext cx="36710" cy="27090"/>
            </a:xfrm>
            <a:custGeom>
              <a:avLst/>
              <a:gdLst/>
              <a:ahLst/>
              <a:cxnLst/>
              <a:rect l="l" t="t" r="r" b="b"/>
              <a:pathLst>
                <a:path w="1027" h="776" extrusionOk="0">
                  <a:moveTo>
                    <a:pt x="492" y="0"/>
                  </a:moveTo>
                  <a:cubicBezTo>
                    <a:pt x="74" y="0"/>
                    <a:pt x="1" y="708"/>
                    <a:pt x="448" y="772"/>
                  </a:cubicBezTo>
                  <a:cubicBezTo>
                    <a:pt x="469" y="774"/>
                    <a:pt x="488" y="776"/>
                    <a:pt x="507" y="776"/>
                  </a:cubicBezTo>
                  <a:cubicBezTo>
                    <a:pt x="926" y="776"/>
                    <a:pt x="1027" y="100"/>
                    <a:pt x="548" y="4"/>
                  </a:cubicBezTo>
                  <a:cubicBezTo>
                    <a:pt x="529" y="2"/>
                    <a:pt x="510" y="0"/>
                    <a:pt x="492" y="0"/>
                  </a:cubicBezTo>
                  <a:close/>
                </a:path>
              </a:pathLst>
            </a:custGeom>
            <a:solidFill>
              <a:srgbClr val="4F601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21" name="Google Shape;8021;p35"/>
            <p:cNvSpPr/>
            <p:nvPr/>
          </p:nvSpPr>
          <p:spPr>
            <a:xfrm>
              <a:off x="2197657" y="1495669"/>
              <a:ext cx="36746" cy="27125"/>
            </a:xfrm>
            <a:custGeom>
              <a:avLst/>
              <a:gdLst/>
              <a:ahLst/>
              <a:cxnLst/>
              <a:rect l="l" t="t" r="r" b="b"/>
              <a:pathLst>
                <a:path w="1028" h="777" extrusionOk="0">
                  <a:moveTo>
                    <a:pt x="521" y="1"/>
                  </a:moveTo>
                  <a:cubicBezTo>
                    <a:pt x="102" y="1"/>
                    <a:pt x="1" y="677"/>
                    <a:pt x="480" y="772"/>
                  </a:cubicBezTo>
                  <a:cubicBezTo>
                    <a:pt x="499" y="775"/>
                    <a:pt x="518" y="776"/>
                    <a:pt x="536" y="776"/>
                  </a:cubicBezTo>
                  <a:cubicBezTo>
                    <a:pt x="954" y="776"/>
                    <a:pt x="1027" y="69"/>
                    <a:pt x="580" y="5"/>
                  </a:cubicBezTo>
                  <a:cubicBezTo>
                    <a:pt x="559" y="2"/>
                    <a:pt x="540" y="1"/>
                    <a:pt x="521" y="1"/>
                  </a:cubicBezTo>
                  <a:close/>
                </a:path>
              </a:pathLst>
            </a:custGeom>
            <a:solidFill>
              <a:srgbClr val="4F601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22" name="Google Shape;8022;p35"/>
            <p:cNvSpPr/>
            <p:nvPr/>
          </p:nvSpPr>
          <p:spPr>
            <a:xfrm>
              <a:off x="2203591" y="1586503"/>
              <a:ext cx="36710" cy="27125"/>
            </a:xfrm>
            <a:custGeom>
              <a:avLst/>
              <a:gdLst/>
              <a:ahLst/>
              <a:cxnLst/>
              <a:rect l="l" t="t" r="r" b="b"/>
              <a:pathLst>
                <a:path w="1027" h="777" extrusionOk="0">
                  <a:moveTo>
                    <a:pt x="488" y="1"/>
                  </a:moveTo>
                  <a:cubicBezTo>
                    <a:pt x="73" y="1"/>
                    <a:pt x="0" y="676"/>
                    <a:pt x="447" y="772"/>
                  </a:cubicBezTo>
                  <a:cubicBezTo>
                    <a:pt x="466" y="775"/>
                    <a:pt x="485" y="776"/>
                    <a:pt x="504" y="776"/>
                  </a:cubicBezTo>
                  <a:cubicBezTo>
                    <a:pt x="924" y="776"/>
                    <a:pt x="1027" y="69"/>
                    <a:pt x="547" y="5"/>
                  </a:cubicBezTo>
                  <a:cubicBezTo>
                    <a:pt x="527" y="2"/>
                    <a:pt x="507" y="1"/>
                    <a:pt x="488" y="1"/>
                  </a:cubicBezTo>
                  <a:close/>
                </a:path>
              </a:pathLst>
            </a:custGeom>
            <a:solidFill>
              <a:srgbClr val="4F601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23" name="Google Shape;8023;p35"/>
            <p:cNvSpPr/>
            <p:nvPr/>
          </p:nvSpPr>
          <p:spPr>
            <a:xfrm>
              <a:off x="2102217" y="1572540"/>
              <a:ext cx="36746" cy="25938"/>
            </a:xfrm>
            <a:custGeom>
              <a:avLst/>
              <a:gdLst/>
              <a:ahLst/>
              <a:cxnLst/>
              <a:rect l="l" t="t" r="r" b="b"/>
              <a:pathLst>
                <a:path w="1028" h="743" extrusionOk="0">
                  <a:moveTo>
                    <a:pt x="518" y="0"/>
                  </a:moveTo>
                  <a:cubicBezTo>
                    <a:pt x="73" y="0"/>
                    <a:pt x="1" y="675"/>
                    <a:pt x="448" y="739"/>
                  </a:cubicBezTo>
                  <a:cubicBezTo>
                    <a:pt x="469" y="741"/>
                    <a:pt x="490" y="743"/>
                    <a:pt x="511" y="743"/>
                  </a:cubicBezTo>
                  <a:cubicBezTo>
                    <a:pt x="956" y="743"/>
                    <a:pt x="1028" y="69"/>
                    <a:pt x="581" y="5"/>
                  </a:cubicBezTo>
                  <a:cubicBezTo>
                    <a:pt x="559" y="2"/>
                    <a:pt x="538" y="0"/>
                    <a:pt x="518" y="0"/>
                  </a:cubicBezTo>
                  <a:close/>
                </a:path>
              </a:pathLst>
            </a:custGeom>
            <a:solidFill>
              <a:srgbClr val="4F601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24" name="Google Shape;8024;p35"/>
            <p:cNvSpPr/>
            <p:nvPr/>
          </p:nvSpPr>
          <p:spPr>
            <a:xfrm>
              <a:off x="2096248" y="1470080"/>
              <a:ext cx="36782" cy="27090"/>
            </a:xfrm>
            <a:custGeom>
              <a:avLst/>
              <a:gdLst/>
              <a:ahLst/>
              <a:cxnLst/>
              <a:rect l="l" t="t" r="r" b="b"/>
              <a:pathLst>
                <a:path w="1029" h="776" extrusionOk="0">
                  <a:moveTo>
                    <a:pt x="521" y="0"/>
                  </a:moveTo>
                  <a:cubicBezTo>
                    <a:pt x="74" y="0"/>
                    <a:pt x="0" y="708"/>
                    <a:pt x="448" y="771"/>
                  </a:cubicBezTo>
                  <a:cubicBezTo>
                    <a:pt x="470" y="774"/>
                    <a:pt x="491" y="776"/>
                    <a:pt x="511" y="776"/>
                  </a:cubicBezTo>
                  <a:cubicBezTo>
                    <a:pt x="956" y="776"/>
                    <a:pt x="1028" y="100"/>
                    <a:pt x="581" y="4"/>
                  </a:cubicBezTo>
                  <a:cubicBezTo>
                    <a:pt x="561" y="1"/>
                    <a:pt x="540" y="0"/>
                    <a:pt x="5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25" name="Google Shape;8025;p35"/>
            <p:cNvSpPr/>
            <p:nvPr/>
          </p:nvSpPr>
          <p:spPr>
            <a:xfrm>
              <a:off x="1990191" y="1433949"/>
              <a:ext cx="36710" cy="25973"/>
            </a:xfrm>
            <a:custGeom>
              <a:avLst/>
              <a:gdLst/>
              <a:ahLst/>
              <a:cxnLst/>
              <a:rect l="l" t="t" r="r" b="b"/>
              <a:pathLst>
                <a:path w="1027" h="744" extrusionOk="0">
                  <a:moveTo>
                    <a:pt x="521" y="1"/>
                  </a:moveTo>
                  <a:cubicBezTo>
                    <a:pt x="102" y="1"/>
                    <a:pt x="1" y="675"/>
                    <a:pt x="479" y="739"/>
                  </a:cubicBezTo>
                  <a:cubicBezTo>
                    <a:pt x="500" y="742"/>
                    <a:pt x="519" y="743"/>
                    <a:pt x="538" y="743"/>
                  </a:cubicBezTo>
                  <a:cubicBezTo>
                    <a:pt x="954" y="743"/>
                    <a:pt x="1026" y="69"/>
                    <a:pt x="580" y="5"/>
                  </a:cubicBezTo>
                  <a:cubicBezTo>
                    <a:pt x="559" y="2"/>
                    <a:pt x="540" y="1"/>
                    <a:pt x="5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26" name="Google Shape;8026;p35"/>
            <p:cNvSpPr/>
            <p:nvPr/>
          </p:nvSpPr>
          <p:spPr>
            <a:xfrm>
              <a:off x="2008028" y="1513159"/>
              <a:ext cx="36460" cy="26113"/>
            </a:xfrm>
            <a:custGeom>
              <a:avLst/>
              <a:gdLst/>
              <a:ahLst/>
              <a:cxnLst/>
              <a:rect l="l" t="t" r="r" b="b"/>
              <a:pathLst>
                <a:path w="1020" h="748" extrusionOk="0">
                  <a:moveTo>
                    <a:pt x="518" y="0"/>
                  </a:moveTo>
                  <a:cubicBezTo>
                    <a:pt x="73" y="0"/>
                    <a:pt x="1" y="675"/>
                    <a:pt x="447" y="738"/>
                  </a:cubicBezTo>
                  <a:cubicBezTo>
                    <a:pt x="478" y="744"/>
                    <a:pt x="507" y="747"/>
                    <a:pt x="535" y="747"/>
                  </a:cubicBezTo>
                  <a:cubicBezTo>
                    <a:pt x="958" y="747"/>
                    <a:pt x="1019" y="67"/>
                    <a:pt x="581" y="4"/>
                  </a:cubicBezTo>
                  <a:cubicBezTo>
                    <a:pt x="559" y="2"/>
                    <a:pt x="538" y="0"/>
                    <a:pt x="5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27" name="Google Shape;8027;p35"/>
            <p:cNvSpPr/>
            <p:nvPr/>
          </p:nvSpPr>
          <p:spPr>
            <a:xfrm>
              <a:off x="1960380" y="1609788"/>
              <a:ext cx="36710" cy="25973"/>
            </a:xfrm>
            <a:custGeom>
              <a:avLst/>
              <a:gdLst/>
              <a:ahLst/>
              <a:cxnLst/>
              <a:rect l="l" t="t" r="r" b="b"/>
              <a:pathLst>
                <a:path w="1027" h="744" extrusionOk="0">
                  <a:moveTo>
                    <a:pt x="521" y="1"/>
                  </a:moveTo>
                  <a:cubicBezTo>
                    <a:pt x="102" y="1"/>
                    <a:pt x="1" y="675"/>
                    <a:pt x="480" y="739"/>
                  </a:cubicBezTo>
                  <a:cubicBezTo>
                    <a:pt x="500" y="742"/>
                    <a:pt x="519" y="743"/>
                    <a:pt x="538" y="743"/>
                  </a:cubicBezTo>
                  <a:cubicBezTo>
                    <a:pt x="954" y="743"/>
                    <a:pt x="1026" y="69"/>
                    <a:pt x="580" y="5"/>
                  </a:cubicBezTo>
                  <a:cubicBezTo>
                    <a:pt x="559" y="2"/>
                    <a:pt x="540" y="1"/>
                    <a:pt x="521" y="1"/>
                  </a:cubicBezTo>
                  <a:close/>
                </a:path>
              </a:pathLst>
            </a:custGeom>
            <a:solidFill>
              <a:srgbClr val="4F601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28" name="Google Shape;8028;p35"/>
            <p:cNvSpPr/>
            <p:nvPr/>
          </p:nvSpPr>
          <p:spPr>
            <a:xfrm>
              <a:off x="1875699" y="1546916"/>
              <a:ext cx="36674" cy="25938"/>
            </a:xfrm>
            <a:custGeom>
              <a:avLst/>
              <a:gdLst/>
              <a:ahLst/>
              <a:cxnLst/>
              <a:rect l="l" t="t" r="r" b="b"/>
              <a:pathLst>
                <a:path w="1026" h="743" extrusionOk="0">
                  <a:moveTo>
                    <a:pt x="488" y="1"/>
                  </a:moveTo>
                  <a:cubicBezTo>
                    <a:pt x="72" y="1"/>
                    <a:pt x="0" y="675"/>
                    <a:pt x="447" y="739"/>
                  </a:cubicBezTo>
                  <a:cubicBezTo>
                    <a:pt x="467" y="742"/>
                    <a:pt x="487" y="743"/>
                    <a:pt x="506" y="743"/>
                  </a:cubicBezTo>
                  <a:cubicBezTo>
                    <a:pt x="924" y="743"/>
                    <a:pt x="1026" y="69"/>
                    <a:pt x="547" y="5"/>
                  </a:cubicBezTo>
                  <a:cubicBezTo>
                    <a:pt x="527" y="2"/>
                    <a:pt x="507" y="1"/>
                    <a:pt x="4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29" name="Google Shape;8029;p35"/>
            <p:cNvSpPr/>
            <p:nvPr/>
          </p:nvSpPr>
          <p:spPr>
            <a:xfrm>
              <a:off x="1924599" y="1487535"/>
              <a:ext cx="36746" cy="27090"/>
            </a:xfrm>
            <a:custGeom>
              <a:avLst/>
              <a:gdLst/>
              <a:ahLst/>
              <a:cxnLst/>
              <a:rect l="l" t="t" r="r" b="b"/>
              <a:pathLst>
                <a:path w="1028" h="776" extrusionOk="0">
                  <a:moveTo>
                    <a:pt x="523" y="1"/>
                  </a:moveTo>
                  <a:cubicBezTo>
                    <a:pt x="103" y="1"/>
                    <a:pt x="0" y="708"/>
                    <a:pt x="480" y="772"/>
                  </a:cubicBezTo>
                  <a:cubicBezTo>
                    <a:pt x="499" y="775"/>
                    <a:pt x="518" y="776"/>
                    <a:pt x="536" y="776"/>
                  </a:cubicBezTo>
                  <a:cubicBezTo>
                    <a:pt x="954" y="776"/>
                    <a:pt x="1027" y="69"/>
                    <a:pt x="580" y="5"/>
                  </a:cubicBezTo>
                  <a:cubicBezTo>
                    <a:pt x="560" y="2"/>
                    <a:pt x="542" y="1"/>
                    <a:pt x="5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30" name="Google Shape;8030;p35"/>
            <p:cNvSpPr/>
            <p:nvPr/>
          </p:nvSpPr>
          <p:spPr>
            <a:xfrm>
              <a:off x="1866191" y="1410665"/>
              <a:ext cx="36710" cy="25973"/>
            </a:xfrm>
            <a:custGeom>
              <a:avLst/>
              <a:gdLst/>
              <a:ahLst/>
              <a:cxnLst/>
              <a:rect l="l" t="t" r="r" b="b"/>
              <a:pathLst>
                <a:path w="1027" h="744" extrusionOk="0">
                  <a:moveTo>
                    <a:pt x="521" y="1"/>
                  </a:moveTo>
                  <a:cubicBezTo>
                    <a:pt x="102" y="1"/>
                    <a:pt x="1" y="675"/>
                    <a:pt x="479" y="739"/>
                  </a:cubicBezTo>
                  <a:cubicBezTo>
                    <a:pt x="500" y="742"/>
                    <a:pt x="519" y="743"/>
                    <a:pt x="538" y="743"/>
                  </a:cubicBezTo>
                  <a:cubicBezTo>
                    <a:pt x="954" y="743"/>
                    <a:pt x="1026" y="69"/>
                    <a:pt x="579" y="5"/>
                  </a:cubicBezTo>
                  <a:cubicBezTo>
                    <a:pt x="559" y="2"/>
                    <a:pt x="540" y="1"/>
                    <a:pt x="5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31" name="Google Shape;8031;p35"/>
            <p:cNvSpPr/>
            <p:nvPr/>
          </p:nvSpPr>
          <p:spPr>
            <a:xfrm>
              <a:off x="1798561" y="1499020"/>
              <a:ext cx="36353" cy="26113"/>
            </a:xfrm>
            <a:custGeom>
              <a:avLst/>
              <a:gdLst/>
              <a:ahLst/>
              <a:cxnLst/>
              <a:rect l="l" t="t" r="r" b="b"/>
              <a:pathLst>
                <a:path w="1017" h="748" extrusionOk="0">
                  <a:moveTo>
                    <a:pt x="488" y="0"/>
                  </a:moveTo>
                  <a:cubicBezTo>
                    <a:pt x="89" y="0"/>
                    <a:pt x="0" y="680"/>
                    <a:pt x="470" y="743"/>
                  </a:cubicBezTo>
                  <a:cubicBezTo>
                    <a:pt x="490" y="746"/>
                    <a:pt x="510" y="747"/>
                    <a:pt x="529" y="747"/>
                  </a:cubicBezTo>
                  <a:cubicBezTo>
                    <a:pt x="945" y="747"/>
                    <a:pt x="1017" y="73"/>
                    <a:pt x="570" y="9"/>
                  </a:cubicBezTo>
                  <a:cubicBezTo>
                    <a:pt x="542" y="3"/>
                    <a:pt x="514" y="0"/>
                    <a:pt x="4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32" name="Google Shape;8032;p35"/>
            <p:cNvSpPr/>
            <p:nvPr/>
          </p:nvSpPr>
          <p:spPr>
            <a:xfrm>
              <a:off x="1761207" y="1424663"/>
              <a:ext cx="36746" cy="25938"/>
            </a:xfrm>
            <a:custGeom>
              <a:avLst/>
              <a:gdLst/>
              <a:ahLst/>
              <a:cxnLst/>
              <a:rect l="l" t="t" r="r" b="b"/>
              <a:pathLst>
                <a:path w="1028" h="743" extrusionOk="0">
                  <a:moveTo>
                    <a:pt x="518" y="0"/>
                  </a:moveTo>
                  <a:cubicBezTo>
                    <a:pt x="73" y="0"/>
                    <a:pt x="1" y="674"/>
                    <a:pt x="448" y="738"/>
                  </a:cubicBezTo>
                  <a:cubicBezTo>
                    <a:pt x="469" y="741"/>
                    <a:pt x="490" y="742"/>
                    <a:pt x="510" y="742"/>
                  </a:cubicBezTo>
                  <a:cubicBezTo>
                    <a:pt x="956" y="742"/>
                    <a:pt x="1028" y="68"/>
                    <a:pt x="581" y="4"/>
                  </a:cubicBezTo>
                  <a:cubicBezTo>
                    <a:pt x="559" y="1"/>
                    <a:pt x="538" y="0"/>
                    <a:pt x="5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33" name="Google Shape;8033;p35"/>
            <p:cNvSpPr/>
            <p:nvPr/>
          </p:nvSpPr>
          <p:spPr>
            <a:xfrm>
              <a:off x="1682817" y="1458246"/>
              <a:ext cx="36460" cy="26113"/>
            </a:xfrm>
            <a:custGeom>
              <a:avLst/>
              <a:gdLst/>
              <a:ahLst/>
              <a:cxnLst/>
              <a:rect l="l" t="t" r="r" b="b"/>
              <a:pathLst>
                <a:path w="1020" h="748" extrusionOk="0">
                  <a:moveTo>
                    <a:pt x="485" y="1"/>
                  </a:moveTo>
                  <a:cubicBezTo>
                    <a:pt x="62" y="1"/>
                    <a:pt x="0" y="681"/>
                    <a:pt x="439" y="744"/>
                  </a:cubicBezTo>
                  <a:cubicBezTo>
                    <a:pt x="461" y="746"/>
                    <a:pt x="482" y="748"/>
                    <a:pt x="502" y="748"/>
                  </a:cubicBezTo>
                  <a:cubicBezTo>
                    <a:pt x="947" y="748"/>
                    <a:pt x="1019" y="74"/>
                    <a:pt x="572" y="10"/>
                  </a:cubicBezTo>
                  <a:cubicBezTo>
                    <a:pt x="542" y="4"/>
                    <a:pt x="513" y="1"/>
                    <a:pt x="4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34" name="Google Shape;8034;p35"/>
            <p:cNvSpPr/>
            <p:nvPr/>
          </p:nvSpPr>
          <p:spPr>
            <a:xfrm>
              <a:off x="1646750" y="1413004"/>
              <a:ext cx="36674" cy="25938"/>
            </a:xfrm>
            <a:custGeom>
              <a:avLst/>
              <a:gdLst/>
              <a:ahLst/>
              <a:cxnLst/>
              <a:rect l="l" t="t" r="r" b="b"/>
              <a:pathLst>
                <a:path w="1026" h="743" extrusionOk="0">
                  <a:moveTo>
                    <a:pt x="489" y="0"/>
                  </a:moveTo>
                  <a:cubicBezTo>
                    <a:pt x="73" y="0"/>
                    <a:pt x="1" y="675"/>
                    <a:pt x="447" y="739"/>
                  </a:cubicBezTo>
                  <a:cubicBezTo>
                    <a:pt x="468" y="742"/>
                    <a:pt x="487" y="743"/>
                    <a:pt x="506" y="743"/>
                  </a:cubicBezTo>
                  <a:cubicBezTo>
                    <a:pt x="925" y="743"/>
                    <a:pt x="1026" y="69"/>
                    <a:pt x="547" y="5"/>
                  </a:cubicBezTo>
                  <a:cubicBezTo>
                    <a:pt x="527" y="2"/>
                    <a:pt x="507" y="0"/>
                    <a:pt x="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35" name="Google Shape;8035;p35"/>
            <p:cNvSpPr/>
            <p:nvPr/>
          </p:nvSpPr>
          <p:spPr>
            <a:xfrm>
              <a:off x="2094353" y="1308904"/>
              <a:ext cx="91865" cy="91778"/>
            </a:xfrm>
            <a:custGeom>
              <a:avLst/>
              <a:gdLst/>
              <a:ahLst/>
              <a:cxnLst/>
              <a:rect l="l" t="t" r="r" b="b"/>
              <a:pathLst>
                <a:path w="2570" h="2629" extrusionOk="0">
                  <a:moveTo>
                    <a:pt x="2036" y="0"/>
                  </a:moveTo>
                  <a:cubicBezTo>
                    <a:pt x="1914" y="0"/>
                    <a:pt x="1794" y="44"/>
                    <a:pt x="1702" y="151"/>
                  </a:cubicBezTo>
                  <a:cubicBezTo>
                    <a:pt x="1235" y="718"/>
                    <a:pt x="734" y="1252"/>
                    <a:pt x="167" y="1753"/>
                  </a:cubicBezTo>
                  <a:cubicBezTo>
                    <a:pt x="67" y="1819"/>
                    <a:pt x="1" y="1986"/>
                    <a:pt x="1" y="2119"/>
                  </a:cubicBezTo>
                  <a:cubicBezTo>
                    <a:pt x="1" y="2253"/>
                    <a:pt x="67" y="2386"/>
                    <a:pt x="167" y="2486"/>
                  </a:cubicBezTo>
                  <a:cubicBezTo>
                    <a:pt x="250" y="2569"/>
                    <a:pt x="355" y="2629"/>
                    <a:pt x="464" y="2629"/>
                  </a:cubicBezTo>
                  <a:cubicBezTo>
                    <a:pt x="487" y="2629"/>
                    <a:pt x="511" y="2626"/>
                    <a:pt x="534" y="2620"/>
                  </a:cubicBezTo>
                  <a:cubicBezTo>
                    <a:pt x="668" y="2620"/>
                    <a:pt x="801" y="2586"/>
                    <a:pt x="901" y="2486"/>
                  </a:cubicBezTo>
                  <a:cubicBezTo>
                    <a:pt x="1468" y="1986"/>
                    <a:pt x="1935" y="1452"/>
                    <a:pt x="2436" y="885"/>
                  </a:cubicBezTo>
                  <a:cubicBezTo>
                    <a:pt x="2536" y="785"/>
                    <a:pt x="2569" y="652"/>
                    <a:pt x="2569" y="518"/>
                  </a:cubicBezTo>
                  <a:cubicBezTo>
                    <a:pt x="2569" y="385"/>
                    <a:pt x="2536" y="251"/>
                    <a:pt x="2436" y="151"/>
                  </a:cubicBezTo>
                  <a:cubicBezTo>
                    <a:pt x="2327" y="61"/>
                    <a:pt x="2180" y="0"/>
                    <a:pt x="20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36" name="Google Shape;8036;p35"/>
            <p:cNvSpPr/>
            <p:nvPr/>
          </p:nvSpPr>
          <p:spPr>
            <a:xfrm>
              <a:off x="1979897" y="1250884"/>
              <a:ext cx="118066" cy="117821"/>
            </a:xfrm>
            <a:custGeom>
              <a:avLst/>
              <a:gdLst/>
              <a:ahLst/>
              <a:cxnLst/>
              <a:rect l="l" t="t" r="r" b="b"/>
              <a:pathLst>
                <a:path w="3303" h="3375" extrusionOk="0">
                  <a:moveTo>
                    <a:pt x="2068" y="512"/>
                  </a:moveTo>
                  <a:lnTo>
                    <a:pt x="2035" y="579"/>
                  </a:lnTo>
                  <a:cubicBezTo>
                    <a:pt x="2044" y="561"/>
                    <a:pt x="2055" y="546"/>
                    <a:pt x="2068" y="531"/>
                  </a:cubicBezTo>
                  <a:lnTo>
                    <a:pt x="2068" y="531"/>
                  </a:lnTo>
                  <a:cubicBezTo>
                    <a:pt x="2068" y="526"/>
                    <a:pt x="2068" y="520"/>
                    <a:pt x="2068" y="512"/>
                  </a:cubicBezTo>
                  <a:close/>
                  <a:moveTo>
                    <a:pt x="2740" y="0"/>
                  </a:moveTo>
                  <a:cubicBezTo>
                    <a:pt x="2553" y="0"/>
                    <a:pt x="2362" y="82"/>
                    <a:pt x="2269" y="246"/>
                  </a:cubicBezTo>
                  <a:cubicBezTo>
                    <a:pt x="2235" y="312"/>
                    <a:pt x="2202" y="346"/>
                    <a:pt x="2168" y="412"/>
                  </a:cubicBezTo>
                  <a:cubicBezTo>
                    <a:pt x="2144" y="461"/>
                    <a:pt x="2102" y="492"/>
                    <a:pt x="2068" y="531"/>
                  </a:cubicBezTo>
                  <a:lnTo>
                    <a:pt x="2068" y="531"/>
                  </a:lnTo>
                  <a:cubicBezTo>
                    <a:pt x="2067" y="548"/>
                    <a:pt x="2061" y="554"/>
                    <a:pt x="2035" y="579"/>
                  </a:cubicBezTo>
                  <a:cubicBezTo>
                    <a:pt x="2002" y="613"/>
                    <a:pt x="2002" y="613"/>
                    <a:pt x="1968" y="646"/>
                  </a:cubicBezTo>
                  <a:cubicBezTo>
                    <a:pt x="1935" y="679"/>
                    <a:pt x="1902" y="746"/>
                    <a:pt x="1835" y="779"/>
                  </a:cubicBezTo>
                  <a:cubicBezTo>
                    <a:pt x="1668" y="979"/>
                    <a:pt x="1468" y="1146"/>
                    <a:pt x="1301" y="1346"/>
                  </a:cubicBezTo>
                  <a:cubicBezTo>
                    <a:pt x="868" y="1713"/>
                    <a:pt x="467" y="2114"/>
                    <a:pt x="167" y="2581"/>
                  </a:cubicBezTo>
                  <a:cubicBezTo>
                    <a:pt x="0" y="2814"/>
                    <a:pt x="100" y="3181"/>
                    <a:pt x="367" y="3314"/>
                  </a:cubicBezTo>
                  <a:cubicBezTo>
                    <a:pt x="439" y="3355"/>
                    <a:pt x="516" y="3374"/>
                    <a:pt x="594" y="3374"/>
                  </a:cubicBezTo>
                  <a:cubicBezTo>
                    <a:pt x="772" y="3374"/>
                    <a:pt x="952" y="3276"/>
                    <a:pt x="1068" y="3114"/>
                  </a:cubicBezTo>
                  <a:cubicBezTo>
                    <a:pt x="1101" y="3048"/>
                    <a:pt x="1134" y="3014"/>
                    <a:pt x="1168" y="2948"/>
                  </a:cubicBezTo>
                  <a:cubicBezTo>
                    <a:pt x="1201" y="2914"/>
                    <a:pt x="1234" y="2881"/>
                    <a:pt x="1234" y="2881"/>
                  </a:cubicBezTo>
                  <a:cubicBezTo>
                    <a:pt x="1335" y="2747"/>
                    <a:pt x="1435" y="2681"/>
                    <a:pt x="1501" y="2581"/>
                  </a:cubicBezTo>
                  <a:cubicBezTo>
                    <a:pt x="1701" y="2380"/>
                    <a:pt x="1902" y="2214"/>
                    <a:pt x="2102" y="2014"/>
                  </a:cubicBezTo>
                  <a:cubicBezTo>
                    <a:pt x="2502" y="1647"/>
                    <a:pt x="2869" y="1246"/>
                    <a:pt x="3169" y="779"/>
                  </a:cubicBezTo>
                  <a:cubicBezTo>
                    <a:pt x="3303" y="546"/>
                    <a:pt x="3236" y="179"/>
                    <a:pt x="2969" y="45"/>
                  </a:cubicBezTo>
                  <a:cubicBezTo>
                    <a:pt x="2899" y="15"/>
                    <a:pt x="2820" y="0"/>
                    <a:pt x="27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37" name="Google Shape;8037;p35"/>
            <p:cNvSpPr/>
            <p:nvPr/>
          </p:nvSpPr>
          <p:spPr>
            <a:xfrm>
              <a:off x="1926243" y="1234686"/>
              <a:ext cx="76351" cy="78478"/>
            </a:xfrm>
            <a:custGeom>
              <a:avLst/>
              <a:gdLst/>
              <a:ahLst/>
              <a:cxnLst/>
              <a:rect l="l" t="t" r="r" b="b"/>
              <a:pathLst>
                <a:path w="2136" h="2248" extrusionOk="0">
                  <a:moveTo>
                    <a:pt x="1684" y="0"/>
                  </a:moveTo>
                  <a:cubicBezTo>
                    <a:pt x="1658" y="0"/>
                    <a:pt x="1631" y="3"/>
                    <a:pt x="1601" y="9"/>
                  </a:cubicBezTo>
                  <a:cubicBezTo>
                    <a:pt x="1501" y="9"/>
                    <a:pt x="1334" y="42"/>
                    <a:pt x="1268" y="143"/>
                  </a:cubicBezTo>
                  <a:cubicBezTo>
                    <a:pt x="867" y="576"/>
                    <a:pt x="434" y="976"/>
                    <a:pt x="67" y="1443"/>
                  </a:cubicBezTo>
                  <a:cubicBezTo>
                    <a:pt x="0" y="1544"/>
                    <a:pt x="0" y="1744"/>
                    <a:pt x="34" y="1844"/>
                  </a:cubicBezTo>
                  <a:cubicBezTo>
                    <a:pt x="67" y="1977"/>
                    <a:pt x="167" y="2111"/>
                    <a:pt x="267" y="2177"/>
                  </a:cubicBezTo>
                  <a:cubicBezTo>
                    <a:pt x="350" y="2219"/>
                    <a:pt x="432" y="2247"/>
                    <a:pt x="514" y="2247"/>
                  </a:cubicBezTo>
                  <a:cubicBezTo>
                    <a:pt x="565" y="2247"/>
                    <a:pt x="616" y="2236"/>
                    <a:pt x="667" y="2211"/>
                  </a:cubicBezTo>
                  <a:cubicBezTo>
                    <a:pt x="801" y="2177"/>
                    <a:pt x="901" y="2077"/>
                    <a:pt x="968" y="1977"/>
                  </a:cubicBezTo>
                  <a:cubicBezTo>
                    <a:pt x="1268" y="1577"/>
                    <a:pt x="1668" y="1243"/>
                    <a:pt x="1968" y="876"/>
                  </a:cubicBezTo>
                  <a:cubicBezTo>
                    <a:pt x="2068" y="776"/>
                    <a:pt x="2135" y="643"/>
                    <a:pt x="2135" y="509"/>
                  </a:cubicBezTo>
                  <a:cubicBezTo>
                    <a:pt x="2135" y="376"/>
                    <a:pt x="2068" y="243"/>
                    <a:pt x="1968" y="143"/>
                  </a:cubicBezTo>
                  <a:cubicBezTo>
                    <a:pt x="1886" y="60"/>
                    <a:pt x="1804" y="0"/>
                    <a:pt x="16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38" name="Google Shape;8038;p35"/>
            <p:cNvSpPr/>
            <p:nvPr/>
          </p:nvSpPr>
          <p:spPr>
            <a:xfrm>
              <a:off x="1837988" y="1173281"/>
              <a:ext cx="93044" cy="95269"/>
            </a:xfrm>
            <a:custGeom>
              <a:avLst/>
              <a:gdLst/>
              <a:ahLst/>
              <a:cxnLst/>
              <a:rect l="l" t="t" r="r" b="b"/>
              <a:pathLst>
                <a:path w="2603" h="2729" extrusionOk="0">
                  <a:moveTo>
                    <a:pt x="1997" y="0"/>
                  </a:moveTo>
                  <a:cubicBezTo>
                    <a:pt x="1817" y="0"/>
                    <a:pt x="1646" y="89"/>
                    <a:pt x="1535" y="267"/>
                  </a:cubicBezTo>
                  <a:cubicBezTo>
                    <a:pt x="1510" y="317"/>
                    <a:pt x="1467" y="385"/>
                    <a:pt x="1419" y="444"/>
                  </a:cubicBezTo>
                  <a:lnTo>
                    <a:pt x="1419" y="444"/>
                  </a:lnTo>
                  <a:cubicBezTo>
                    <a:pt x="1429" y="430"/>
                    <a:pt x="1435" y="415"/>
                    <a:pt x="1435" y="400"/>
                  </a:cubicBezTo>
                  <a:lnTo>
                    <a:pt x="1435" y="400"/>
                  </a:lnTo>
                  <a:cubicBezTo>
                    <a:pt x="1035" y="934"/>
                    <a:pt x="534" y="1368"/>
                    <a:pt x="168" y="1935"/>
                  </a:cubicBezTo>
                  <a:cubicBezTo>
                    <a:pt x="1" y="2168"/>
                    <a:pt x="101" y="2535"/>
                    <a:pt x="334" y="2669"/>
                  </a:cubicBezTo>
                  <a:cubicBezTo>
                    <a:pt x="416" y="2710"/>
                    <a:pt x="501" y="2729"/>
                    <a:pt x="584" y="2729"/>
                  </a:cubicBezTo>
                  <a:cubicBezTo>
                    <a:pt x="772" y="2729"/>
                    <a:pt x="952" y="2631"/>
                    <a:pt x="1068" y="2469"/>
                  </a:cubicBezTo>
                  <a:cubicBezTo>
                    <a:pt x="1090" y="2402"/>
                    <a:pt x="1127" y="2351"/>
                    <a:pt x="1169" y="2294"/>
                  </a:cubicBezTo>
                  <a:lnTo>
                    <a:pt x="1169" y="2294"/>
                  </a:lnTo>
                  <a:cubicBezTo>
                    <a:pt x="1168" y="2297"/>
                    <a:pt x="1168" y="2299"/>
                    <a:pt x="1168" y="2302"/>
                  </a:cubicBezTo>
                  <a:cubicBezTo>
                    <a:pt x="1569" y="1801"/>
                    <a:pt x="2069" y="1334"/>
                    <a:pt x="2436" y="767"/>
                  </a:cubicBezTo>
                  <a:cubicBezTo>
                    <a:pt x="2603" y="534"/>
                    <a:pt x="2503" y="200"/>
                    <a:pt x="2269" y="67"/>
                  </a:cubicBezTo>
                  <a:cubicBezTo>
                    <a:pt x="2180" y="22"/>
                    <a:pt x="2087" y="0"/>
                    <a:pt x="19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39" name="Google Shape;8039;p35"/>
            <p:cNvSpPr/>
            <p:nvPr/>
          </p:nvSpPr>
          <p:spPr>
            <a:xfrm>
              <a:off x="1785549" y="1147203"/>
              <a:ext cx="54869" cy="60324"/>
            </a:xfrm>
            <a:custGeom>
              <a:avLst/>
              <a:gdLst/>
              <a:ahLst/>
              <a:cxnLst/>
              <a:rect l="l" t="t" r="r" b="b"/>
              <a:pathLst>
                <a:path w="1535" h="1728" extrusionOk="0">
                  <a:moveTo>
                    <a:pt x="975" y="0"/>
                  </a:moveTo>
                  <a:cubicBezTo>
                    <a:pt x="939" y="0"/>
                    <a:pt x="903" y="4"/>
                    <a:pt x="867" y="13"/>
                  </a:cubicBezTo>
                  <a:cubicBezTo>
                    <a:pt x="734" y="47"/>
                    <a:pt x="600" y="147"/>
                    <a:pt x="534" y="247"/>
                  </a:cubicBezTo>
                  <a:cubicBezTo>
                    <a:pt x="434" y="514"/>
                    <a:pt x="234" y="714"/>
                    <a:pt x="67" y="947"/>
                  </a:cubicBezTo>
                  <a:cubicBezTo>
                    <a:pt x="33" y="1014"/>
                    <a:pt x="0" y="1081"/>
                    <a:pt x="0" y="1147"/>
                  </a:cubicBezTo>
                  <a:cubicBezTo>
                    <a:pt x="0" y="1214"/>
                    <a:pt x="0" y="1281"/>
                    <a:pt x="0" y="1348"/>
                  </a:cubicBezTo>
                  <a:cubicBezTo>
                    <a:pt x="33" y="1414"/>
                    <a:pt x="67" y="1481"/>
                    <a:pt x="100" y="1514"/>
                  </a:cubicBezTo>
                  <a:cubicBezTo>
                    <a:pt x="133" y="1581"/>
                    <a:pt x="200" y="1614"/>
                    <a:pt x="234" y="1648"/>
                  </a:cubicBezTo>
                  <a:cubicBezTo>
                    <a:pt x="331" y="1697"/>
                    <a:pt x="429" y="1728"/>
                    <a:pt x="527" y="1728"/>
                  </a:cubicBezTo>
                  <a:cubicBezTo>
                    <a:pt x="562" y="1728"/>
                    <a:pt x="598" y="1723"/>
                    <a:pt x="634" y="1715"/>
                  </a:cubicBezTo>
                  <a:cubicBezTo>
                    <a:pt x="701" y="1681"/>
                    <a:pt x="734" y="1681"/>
                    <a:pt x="767" y="1648"/>
                  </a:cubicBezTo>
                  <a:cubicBezTo>
                    <a:pt x="867" y="1614"/>
                    <a:pt x="901" y="1548"/>
                    <a:pt x="967" y="1481"/>
                  </a:cubicBezTo>
                  <a:cubicBezTo>
                    <a:pt x="1134" y="1248"/>
                    <a:pt x="1301" y="1014"/>
                    <a:pt x="1434" y="781"/>
                  </a:cubicBezTo>
                  <a:cubicBezTo>
                    <a:pt x="1468" y="714"/>
                    <a:pt x="1501" y="647"/>
                    <a:pt x="1501" y="580"/>
                  </a:cubicBezTo>
                  <a:cubicBezTo>
                    <a:pt x="1534" y="514"/>
                    <a:pt x="1534" y="447"/>
                    <a:pt x="1501" y="380"/>
                  </a:cubicBezTo>
                  <a:cubicBezTo>
                    <a:pt x="1468" y="314"/>
                    <a:pt x="1468" y="247"/>
                    <a:pt x="1401" y="213"/>
                  </a:cubicBezTo>
                  <a:cubicBezTo>
                    <a:pt x="1368" y="147"/>
                    <a:pt x="1334" y="113"/>
                    <a:pt x="1268" y="80"/>
                  </a:cubicBezTo>
                  <a:cubicBezTo>
                    <a:pt x="1170" y="31"/>
                    <a:pt x="1072" y="0"/>
                    <a:pt x="9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40" name="Google Shape;8040;p35"/>
            <p:cNvSpPr/>
            <p:nvPr/>
          </p:nvSpPr>
          <p:spPr>
            <a:xfrm>
              <a:off x="2183788" y="1367028"/>
              <a:ext cx="59658" cy="70623"/>
            </a:xfrm>
            <a:custGeom>
              <a:avLst/>
              <a:gdLst/>
              <a:ahLst/>
              <a:cxnLst/>
              <a:rect l="l" t="t" r="r" b="b"/>
              <a:pathLst>
                <a:path w="1669" h="2023" extrusionOk="0">
                  <a:moveTo>
                    <a:pt x="1121" y="1"/>
                  </a:moveTo>
                  <a:cubicBezTo>
                    <a:pt x="1037" y="1"/>
                    <a:pt x="952" y="24"/>
                    <a:pt x="868" y="88"/>
                  </a:cubicBezTo>
                  <a:cubicBezTo>
                    <a:pt x="768" y="154"/>
                    <a:pt x="667" y="254"/>
                    <a:pt x="634" y="388"/>
                  </a:cubicBezTo>
                  <a:cubicBezTo>
                    <a:pt x="547" y="591"/>
                    <a:pt x="434" y="795"/>
                    <a:pt x="296" y="977"/>
                  </a:cubicBezTo>
                  <a:lnTo>
                    <a:pt x="296" y="977"/>
                  </a:lnTo>
                  <a:cubicBezTo>
                    <a:pt x="299" y="969"/>
                    <a:pt x="301" y="962"/>
                    <a:pt x="301" y="955"/>
                  </a:cubicBezTo>
                  <a:lnTo>
                    <a:pt x="301" y="955"/>
                  </a:lnTo>
                  <a:cubicBezTo>
                    <a:pt x="293" y="971"/>
                    <a:pt x="285" y="986"/>
                    <a:pt x="276" y="1002"/>
                  </a:cubicBezTo>
                  <a:lnTo>
                    <a:pt x="276" y="1002"/>
                  </a:lnTo>
                  <a:cubicBezTo>
                    <a:pt x="263" y="1020"/>
                    <a:pt x="248" y="1038"/>
                    <a:pt x="234" y="1055"/>
                  </a:cubicBezTo>
                  <a:cubicBezTo>
                    <a:pt x="245" y="1044"/>
                    <a:pt x="256" y="1033"/>
                    <a:pt x="266" y="1022"/>
                  </a:cubicBezTo>
                  <a:lnTo>
                    <a:pt x="266" y="1022"/>
                  </a:lnTo>
                  <a:cubicBezTo>
                    <a:pt x="241" y="1066"/>
                    <a:pt x="212" y="1110"/>
                    <a:pt x="167" y="1155"/>
                  </a:cubicBezTo>
                  <a:cubicBezTo>
                    <a:pt x="134" y="1188"/>
                    <a:pt x="67" y="1255"/>
                    <a:pt x="67" y="1322"/>
                  </a:cubicBezTo>
                  <a:cubicBezTo>
                    <a:pt x="34" y="1355"/>
                    <a:pt x="0" y="1422"/>
                    <a:pt x="0" y="1522"/>
                  </a:cubicBezTo>
                  <a:cubicBezTo>
                    <a:pt x="0" y="1622"/>
                    <a:pt x="67" y="1789"/>
                    <a:pt x="167" y="1855"/>
                  </a:cubicBezTo>
                  <a:cubicBezTo>
                    <a:pt x="267" y="1956"/>
                    <a:pt x="401" y="2022"/>
                    <a:pt x="534" y="2022"/>
                  </a:cubicBezTo>
                  <a:cubicBezTo>
                    <a:pt x="667" y="2022"/>
                    <a:pt x="834" y="1989"/>
                    <a:pt x="901" y="1855"/>
                  </a:cubicBezTo>
                  <a:cubicBezTo>
                    <a:pt x="1068" y="1689"/>
                    <a:pt x="1201" y="1489"/>
                    <a:pt x="1335" y="1288"/>
                  </a:cubicBezTo>
                  <a:cubicBezTo>
                    <a:pt x="1468" y="1088"/>
                    <a:pt x="1568" y="888"/>
                    <a:pt x="1635" y="655"/>
                  </a:cubicBezTo>
                  <a:cubicBezTo>
                    <a:pt x="1668" y="555"/>
                    <a:pt x="1635" y="388"/>
                    <a:pt x="1568" y="254"/>
                  </a:cubicBezTo>
                  <a:cubicBezTo>
                    <a:pt x="1535" y="154"/>
                    <a:pt x="1401" y="54"/>
                    <a:pt x="1268" y="21"/>
                  </a:cubicBezTo>
                  <a:cubicBezTo>
                    <a:pt x="1219" y="9"/>
                    <a:pt x="1170" y="1"/>
                    <a:pt x="11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41" name="Google Shape;8041;p35"/>
            <p:cNvSpPr/>
            <p:nvPr/>
          </p:nvSpPr>
          <p:spPr>
            <a:xfrm>
              <a:off x="2695304" y="943716"/>
              <a:ext cx="916966" cy="677917"/>
            </a:xfrm>
            <a:custGeom>
              <a:avLst/>
              <a:gdLst/>
              <a:ahLst/>
              <a:cxnLst/>
              <a:rect l="l" t="t" r="r" b="b"/>
              <a:pathLst>
                <a:path w="25653" h="19419" extrusionOk="0">
                  <a:moveTo>
                    <a:pt x="14942" y="1"/>
                  </a:moveTo>
                  <a:cubicBezTo>
                    <a:pt x="12715" y="1"/>
                    <a:pt x="11194" y="4191"/>
                    <a:pt x="10541" y="5776"/>
                  </a:cubicBezTo>
                  <a:cubicBezTo>
                    <a:pt x="9741" y="7877"/>
                    <a:pt x="9641" y="10079"/>
                    <a:pt x="9040" y="12180"/>
                  </a:cubicBezTo>
                  <a:cubicBezTo>
                    <a:pt x="8390" y="10507"/>
                    <a:pt x="6962" y="3138"/>
                    <a:pt x="4331" y="3138"/>
                  </a:cubicBezTo>
                  <a:cubicBezTo>
                    <a:pt x="4129" y="3138"/>
                    <a:pt x="3920" y="3181"/>
                    <a:pt x="3703" y="3274"/>
                  </a:cubicBezTo>
                  <a:cubicBezTo>
                    <a:pt x="1" y="4875"/>
                    <a:pt x="4504" y="13815"/>
                    <a:pt x="5104" y="16316"/>
                  </a:cubicBezTo>
                  <a:lnTo>
                    <a:pt x="14544" y="19419"/>
                  </a:lnTo>
                  <a:cubicBezTo>
                    <a:pt x="16446" y="18485"/>
                    <a:pt x="18247" y="17084"/>
                    <a:pt x="19948" y="15783"/>
                  </a:cubicBezTo>
                  <a:cubicBezTo>
                    <a:pt x="21249" y="14782"/>
                    <a:pt x="25252" y="12180"/>
                    <a:pt x="25452" y="10479"/>
                  </a:cubicBezTo>
                  <a:cubicBezTo>
                    <a:pt x="25652" y="8611"/>
                    <a:pt x="24118" y="8033"/>
                    <a:pt x="22598" y="8033"/>
                  </a:cubicBezTo>
                  <a:cubicBezTo>
                    <a:pt x="21838" y="8033"/>
                    <a:pt x="21082" y="8177"/>
                    <a:pt x="20549" y="8377"/>
                  </a:cubicBezTo>
                  <a:cubicBezTo>
                    <a:pt x="18447" y="9178"/>
                    <a:pt x="16145" y="10679"/>
                    <a:pt x="14945" y="12580"/>
                  </a:cubicBezTo>
                  <a:cubicBezTo>
                    <a:pt x="15245" y="10479"/>
                    <a:pt x="18747" y="972"/>
                    <a:pt x="15445" y="72"/>
                  </a:cubicBezTo>
                  <a:cubicBezTo>
                    <a:pt x="15274" y="24"/>
                    <a:pt x="15106" y="1"/>
                    <a:pt x="149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42" name="Google Shape;8042;p35"/>
            <p:cNvSpPr/>
            <p:nvPr/>
          </p:nvSpPr>
          <p:spPr>
            <a:xfrm>
              <a:off x="2827669" y="1128003"/>
              <a:ext cx="179368" cy="430510"/>
            </a:xfrm>
            <a:custGeom>
              <a:avLst/>
              <a:gdLst/>
              <a:ahLst/>
              <a:cxnLst/>
              <a:rect l="l" t="t" r="r" b="b"/>
              <a:pathLst>
                <a:path w="5018" h="12332" extrusionOk="0">
                  <a:moveTo>
                    <a:pt x="630" y="1"/>
                  </a:moveTo>
                  <a:cubicBezTo>
                    <a:pt x="321" y="1"/>
                    <a:pt x="0" y="249"/>
                    <a:pt x="100" y="630"/>
                  </a:cubicBezTo>
                  <a:cubicBezTo>
                    <a:pt x="1234" y="4466"/>
                    <a:pt x="3102" y="8035"/>
                    <a:pt x="3903" y="11971"/>
                  </a:cubicBezTo>
                  <a:cubicBezTo>
                    <a:pt x="3969" y="12222"/>
                    <a:pt x="4165" y="12332"/>
                    <a:pt x="4370" y="12332"/>
                  </a:cubicBezTo>
                  <a:cubicBezTo>
                    <a:pt x="4684" y="12332"/>
                    <a:pt x="5018" y="12075"/>
                    <a:pt x="4937" y="11671"/>
                  </a:cubicBezTo>
                  <a:cubicBezTo>
                    <a:pt x="4103" y="7768"/>
                    <a:pt x="2235" y="4199"/>
                    <a:pt x="1101" y="363"/>
                  </a:cubicBezTo>
                  <a:cubicBezTo>
                    <a:pt x="1034" y="110"/>
                    <a:pt x="835" y="1"/>
                    <a:pt x="6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43" name="Google Shape;8043;p35"/>
            <p:cNvSpPr/>
            <p:nvPr/>
          </p:nvSpPr>
          <p:spPr>
            <a:xfrm>
              <a:off x="3036529" y="1022716"/>
              <a:ext cx="188698" cy="567253"/>
            </a:xfrm>
            <a:custGeom>
              <a:avLst/>
              <a:gdLst/>
              <a:ahLst/>
              <a:cxnLst/>
              <a:rect l="l" t="t" r="r" b="b"/>
              <a:pathLst>
                <a:path w="5279" h="16249" extrusionOk="0">
                  <a:moveTo>
                    <a:pt x="4640" y="0"/>
                  </a:moveTo>
                  <a:cubicBezTo>
                    <a:pt x="4440" y="0"/>
                    <a:pt x="4251" y="113"/>
                    <a:pt x="4198" y="377"/>
                  </a:cubicBezTo>
                  <a:cubicBezTo>
                    <a:pt x="2963" y="5481"/>
                    <a:pt x="1095" y="10418"/>
                    <a:pt x="61" y="15588"/>
                  </a:cubicBezTo>
                  <a:cubicBezTo>
                    <a:pt x="1" y="15991"/>
                    <a:pt x="343" y="16248"/>
                    <a:pt x="652" y="16248"/>
                  </a:cubicBezTo>
                  <a:cubicBezTo>
                    <a:pt x="855" y="16248"/>
                    <a:pt x="1043" y="16139"/>
                    <a:pt x="1095" y="15888"/>
                  </a:cubicBezTo>
                  <a:cubicBezTo>
                    <a:pt x="2096" y="10718"/>
                    <a:pt x="3964" y="5781"/>
                    <a:pt x="5198" y="644"/>
                  </a:cubicBezTo>
                  <a:cubicBezTo>
                    <a:pt x="5279" y="261"/>
                    <a:pt x="4946" y="0"/>
                    <a:pt x="46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44" name="Google Shape;8044;p35"/>
            <p:cNvSpPr/>
            <p:nvPr/>
          </p:nvSpPr>
          <p:spPr>
            <a:xfrm>
              <a:off x="3122318" y="1287365"/>
              <a:ext cx="393588" cy="327177"/>
            </a:xfrm>
            <a:custGeom>
              <a:avLst/>
              <a:gdLst/>
              <a:ahLst/>
              <a:cxnLst/>
              <a:rect l="l" t="t" r="r" b="b"/>
              <a:pathLst>
                <a:path w="11011" h="9372" extrusionOk="0">
                  <a:moveTo>
                    <a:pt x="10311" y="1"/>
                  </a:moveTo>
                  <a:cubicBezTo>
                    <a:pt x="10224" y="1"/>
                    <a:pt x="10130" y="31"/>
                    <a:pt x="10037" y="101"/>
                  </a:cubicBezTo>
                  <a:cubicBezTo>
                    <a:pt x="6501" y="2536"/>
                    <a:pt x="2532" y="4838"/>
                    <a:pt x="230" y="8607"/>
                  </a:cubicBezTo>
                  <a:cubicBezTo>
                    <a:pt x="0" y="8998"/>
                    <a:pt x="355" y="9372"/>
                    <a:pt x="708" y="9372"/>
                  </a:cubicBezTo>
                  <a:cubicBezTo>
                    <a:pt x="867" y="9372"/>
                    <a:pt x="1027" y="9295"/>
                    <a:pt x="1131" y="9108"/>
                  </a:cubicBezTo>
                  <a:cubicBezTo>
                    <a:pt x="3332" y="5538"/>
                    <a:pt x="7202" y="3337"/>
                    <a:pt x="10571" y="1002"/>
                  </a:cubicBezTo>
                  <a:cubicBezTo>
                    <a:pt x="11011" y="672"/>
                    <a:pt x="10725" y="1"/>
                    <a:pt x="103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45" name="Google Shape;8045;p35"/>
            <p:cNvSpPr/>
            <p:nvPr/>
          </p:nvSpPr>
          <p:spPr>
            <a:xfrm>
              <a:off x="1982256" y="4047513"/>
              <a:ext cx="686840" cy="296665"/>
            </a:xfrm>
            <a:custGeom>
              <a:avLst/>
              <a:gdLst/>
              <a:ahLst/>
              <a:cxnLst/>
              <a:rect l="l" t="t" r="r" b="b"/>
              <a:pathLst>
                <a:path w="19215" h="8498" extrusionOk="0">
                  <a:moveTo>
                    <a:pt x="9825" y="0"/>
                  </a:moveTo>
                  <a:cubicBezTo>
                    <a:pt x="7494" y="0"/>
                    <a:pt x="5080" y="670"/>
                    <a:pt x="2803" y="1159"/>
                  </a:cubicBezTo>
                  <a:cubicBezTo>
                    <a:pt x="1869" y="1293"/>
                    <a:pt x="935" y="1359"/>
                    <a:pt x="1" y="1593"/>
                  </a:cubicBezTo>
                  <a:cubicBezTo>
                    <a:pt x="935" y="3094"/>
                    <a:pt x="3470" y="4028"/>
                    <a:pt x="4971" y="4762"/>
                  </a:cubicBezTo>
                  <a:cubicBezTo>
                    <a:pt x="6839" y="5696"/>
                    <a:pt x="8774" y="5896"/>
                    <a:pt x="10809" y="6263"/>
                  </a:cubicBezTo>
                  <a:cubicBezTo>
                    <a:pt x="13611" y="6763"/>
                    <a:pt x="16112" y="7931"/>
                    <a:pt x="18781" y="8498"/>
                  </a:cubicBezTo>
                  <a:lnTo>
                    <a:pt x="19081" y="8364"/>
                  </a:lnTo>
                  <a:cubicBezTo>
                    <a:pt x="19215" y="5329"/>
                    <a:pt x="17280" y="3327"/>
                    <a:pt x="14978" y="1593"/>
                  </a:cubicBezTo>
                  <a:cubicBezTo>
                    <a:pt x="13379" y="400"/>
                    <a:pt x="11627" y="0"/>
                    <a:pt x="98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46" name="Google Shape;8046;p35"/>
            <p:cNvSpPr/>
            <p:nvPr/>
          </p:nvSpPr>
          <p:spPr>
            <a:xfrm>
              <a:off x="1930997" y="4452776"/>
              <a:ext cx="640336" cy="253307"/>
            </a:xfrm>
            <a:custGeom>
              <a:avLst/>
              <a:gdLst/>
              <a:ahLst/>
              <a:cxnLst/>
              <a:rect l="l" t="t" r="r" b="b"/>
              <a:pathLst>
                <a:path w="17914" h="7256" extrusionOk="0">
                  <a:moveTo>
                    <a:pt x="10349" y="1"/>
                  </a:moveTo>
                  <a:cubicBezTo>
                    <a:pt x="6889" y="1"/>
                    <a:pt x="3433" y="2069"/>
                    <a:pt x="1" y="2126"/>
                  </a:cubicBezTo>
                  <a:cubicBezTo>
                    <a:pt x="768" y="3227"/>
                    <a:pt x="2869" y="4294"/>
                    <a:pt x="4003" y="4961"/>
                  </a:cubicBezTo>
                  <a:cubicBezTo>
                    <a:pt x="5671" y="5895"/>
                    <a:pt x="7539" y="6596"/>
                    <a:pt x="9407" y="6829"/>
                  </a:cubicBezTo>
                  <a:cubicBezTo>
                    <a:pt x="10617" y="6974"/>
                    <a:pt x="12356" y="7255"/>
                    <a:pt x="13992" y="7255"/>
                  </a:cubicBezTo>
                  <a:cubicBezTo>
                    <a:pt x="15377" y="7255"/>
                    <a:pt x="16690" y="7053"/>
                    <a:pt x="17546" y="6396"/>
                  </a:cubicBezTo>
                  <a:lnTo>
                    <a:pt x="17913" y="6329"/>
                  </a:lnTo>
                  <a:cubicBezTo>
                    <a:pt x="17613" y="3093"/>
                    <a:pt x="15178" y="858"/>
                    <a:pt x="12076" y="191"/>
                  </a:cubicBezTo>
                  <a:cubicBezTo>
                    <a:pt x="11500" y="58"/>
                    <a:pt x="10925" y="1"/>
                    <a:pt x="103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47" name="Google Shape;8047;p35"/>
            <p:cNvSpPr/>
            <p:nvPr/>
          </p:nvSpPr>
          <p:spPr>
            <a:xfrm>
              <a:off x="2862235" y="4391894"/>
              <a:ext cx="738099" cy="238575"/>
            </a:xfrm>
            <a:custGeom>
              <a:avLst/>
              <a:gdLst/>
              <a:ahLst/>
              <a:cxnLst/>
              <a:rect l="l" t="t" r="r" b="b"/>
              <a:pathLst>
                <a:path w="20649" h="6834" extrusionOk="0">
                  <a:moveTo>
                    <a:pt x="8073" y="1"/>
                  </a:moveTo>
                  <a:cubicBezTo>
                    <a:pt x="5905" y="1"/>
                    <a:pt x="3670" y="801"/>
                    <a:pt x="2102" y="2302"/>
                  </a:cubicBezTo>
                  <a:cubicBezTo>
                    <a:pt x="1435" y="3036"/>
                    <a:pt x="1" y="4237"/>
                    <a:pt x="1" y="5271"/>
                  </a:cubicBezTo>
                  <a:lnTo>
                    <a:pt x="201" y="5404"/>
                  </a:lnTo>
                  <a:cubicBezTo>
                    <a:pt x="330" y="5367"/>
                    <a:pt x="468" y="5350"/>
                    <a:pt x="613" y="5350"/>
                  </a:cubicBezTo>
                  <a:cubicBezTo>
                    <a:pt x="1633" y="5350"/>
                    <a:pt x="2998" y="6172"/>
                    <a:pt x="3903" y="6405"/>
                  </a:cubicBezTo>
                  <a:cubicBezTo>
                    <a:pt x="5053" y="6710"/>
                    <a:pt x="6285" y="6834"/>
                    <a:pt x="7518" y="6834"/>
                  </a:cubicBezTo>
                  <a:cubicBezTo>
                    <a:pt x="8039" y="6834"/>
                    <a:pt x="8559" y="6812"/>
                    <a:pt x="9074" y="6772"/>
                  </a:cubicBezTo>
                  <a:cubicBezTo>
                    <a:pt x="10942" y="6572"/>
                    <a:pt x="12976" y="5971"/>
                    <a:pt x="14678" y="5271"/>
                  </a:cubicBezTo>
                  <a:cubicBezTo>
                    <a:pt x="16479" y="4604"/>
                    <a:pt x="19581" y="3103"/>
                    <a:pt x="20649" y="1602"/>
                  </a:cubicBezTo>
                  <a:cubicBezTo>
                    <a:pt x="16479" y="1368"/>
                    <a:pt x="12309" y="1"/>
                    <a:pt x="80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48" name="Google Shape;8048;p35"/>
            <p:cNvSpPr/>
            <p:nvPr/>
          </p:nvSpPr>
          <p:spPr>
            <a:xfrm>
              <a:off x="2900375" y="4009881"/>
              <a:ext cx="626038" cy="232431"/>
            </a:xfrm>
            <a:custGeom>
              <a:avLst/>
              <a:gdLst/>
              <a:ahLst/>
              <a:cxnLst/>
              <a:rect l="l" t="t" r="r" b="b"/>
              <a:pathLst>
                <a:path w="17514" h="6658" extrusionOk="0">
                  <a:moveTo>
                    <a:pt x="9649" y="1"/>
                  </a:moveTo>
                  <a:cubicBezTo>
                    <a:pt x="5158" y="1"/>
                    <a:pt x="750" y="824"/>
                    <a:pt x="1" y="5540"/>
                  </a:cubicBezTo>
                  <a:lnTo>
                    <a:pt x="234" y="5606"/>
                  </a:lnTo>
                  <a:cubicBezTo>
                    <a:pt x="1897" y="6283"/>
                    <a:pt x="3280" y="6657"/>
                    <a:pt x="4747" y="6657"/>
                  </a:cubicBezTo>
                  <a:cubicBezTo>
                    <a:pt x="5810" y="6657"/>
                    <a:pt x="6917" y="6461"/>
                    <a:pt x="8207" y="6040"/>
                  </a:cubicBezTo>
                  <a:cubicBezTo>
                    <a:pt x="10108" y="5473"/>
                    <a:pt x="11976" y="4973"/>
                    <a:pt x="13677" y="4039"/>
                  </a:cubicBezTo>
                  <a:cubicBezTo>
                    <a:pt x="14912" y="3371"/>
                    <a:pt x="17447" y="1637"/>
                    <a:pt x="17513" y="202"/>
                  </a:cubicBezTo>
                  <a:lnTo>
                    <a:pt x="17513" y="202"/>
                  </a:lnTo>
                  <a:cubicBezTo>
                    <a:pt x="17167" y="227"/>
                    <a:pt x="16793" y="238"/>
                    <a:pt x="16395" y="238"/>
                  </a:cubicBezTo>
                  <a:cubicBezTo>
                    <a:pt x="14490" y="238"/>
                    <a:pt x="12058" y="1"/>
                    <a:pt x="96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49" name="Google Shape;8049;p35"/>
            <p:cNvSpPr/>
            <p:nvPr/>
          </p:nvSpPr>
          <p:spPr>
            <a:xfrm>
              <a:off x="2475899" y="3795676"/>
              <a:ext cx="391122" cy="1407920"/>
            </a:xfrm>
            <a:custGeom>
              <a:avLst/>
              <a:gdLst/>
              <a:ahLst/>
              <a:cxnLst/>
              <a:rect l="l" t="t" r="r" b="b"/>
              <a:pathLst>
                <a:path w="10942" h="40330" extrusionOk="0">
                  <a:moveTo>
                    <a:pt x="10075" y="1"/>
                  </a:moveTo>
                  <a:lnTo>
                    <a:pt x="6639" y="601"/>
                  </a:lnTo>
                  <a:cubicBezTo>
                    <a:pt x="8073" y="13844"/>
                    <a:pt x="5205" y="27654"/>
                    <a:pt x="1" y="39762"/>
                  </a:cubicBezTo>
                  <a:cubicBezTo>
                    <a:pt x="568" y="40029"/>
                    <a:pt x="2302" y="40329"/>
                    <a:pt x="2903" y="40329"/>
                  </a:cubicBezTo>
                  <a:cubicBezTo>
                    <a:pt x="8073" y="27654"/>
                    <a:pt x="10942" y="13544"/>
                    <a:pt x="100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50" name="Google Shape;8050;p35"/>
            <p:cNvSpPr/>
            <p:nvPr/>
          </p:nvSpPr>
          <p:spPr>
            <a:xfrm>
              <a:off x="2142038" y="1064747"/>
              <a:ext cx="400666" cy="165369"/>
            </a:xfrm>
            <a:custGeom>
              <a:avLst/>
              <a:gdLst/>
              <a:ahLst/>
              <a:cxnLst/>
              <a:rect l="l" t="t" r="r" b="b"/>
              <a:pathLst>
                <a:path w="11209" h="4737" extrusionOk="0">
                  <a:moveTo>
                    <a:pt x="7153" y="0"/>
                  </a:moveTo>
                  <a:cubicBezTo>
                    <a:pt x="7062" y="0"/>
                    <a:pt x="6968" y="2"/>
                    <a:pt x="6872" y="7"/>
                  </a:cubicBezTo>
                  <a:cubicBezTo>
                    <a:pt x="3537" y="174"/>
                    <a:pt x="2536" y="2976"/>
                    <a:pt x="1" y="4510"/>
                  </a:cubicBezTo>
                  <a:cubicBezTo>
                    <a:pt x="114" y="4507"/>
                    <a:pt x="229" y="4505"/>
                    <a:pt x="346" y="4505"/>
                  </a:cubicBezTo>
                  <a:cubicBezTo>
                    <a:pt x="1789" y="4505"/>
                    <a:pt x="3527" y="4736"/>
                    <a:pt x="5214" y="4736"/>
                  </a:cubicBezTo>
                  <a:cubicBezTo>
                    <a:pt x="7552" y="4736"/>
                    <a:pt x="9791" y="4293"/>
                    <a:pt x="11009" y="2175"/>
                  </a:cubicBezTo>
                  <a:lnTo>
                    <a:pt x="11209" y="2075"/>
                  </a:lnTo>
                  <a:cubicBezTo>
                    <a:pt x="9905" y="962"/>
                    <a:pt x="9025" y="0"/>
                    <a:pt x="7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51" name="Google Shape;8051;p35"/>
            <p:cNvSpPr/>
            <p:nvPr/>
          </p:nvSpPr>
          <p:spPr>
            <a:xfrm>
              <a:off x="2319728" y="678614"/>
              <a:ext cx="389906" cy="349309"/>
            </a:xfrm>
            <a:custGeom>
              <a:avLst/>
              <a:gdLst/>
              <a:ahLst/>
              <a:cxnLst/>
              <a:rect l="l" t="t" r="r" b="b"/>
              <a:pathLst>
                <a:path w="10908" h="10006" extrusionOk="0">
                  <a:moveTo>
                    <a:pt x="3567" y="1"/>
                  </a:moveTo>
                  <a:cubicBezTo>
                    <a:pt x="2327" y="1"/>
                    <a:pt x="1090" y="207"/>
                    <a:pt x="0" y="527"/>
                  </a:cubicBezTo>
                  <a:cubicBezTo>
                    <a:pt x="1901" y="2328"/>
                    <a:pt x="3869" y="3863"/>
                    <a:pt x="4603" y="6465"/>
                  </a:cubicBezTo>
                  <a:cubicBezTo>
                    <a:pt x="4988" y="7973"/>
                    <a:pt x="5189" y="10006"/>
                    <a:pt x="6926" y="10006"/>
                  </a:cubicBezTo>
                  <a:cubicBezTo>
                    <a:pt x="7149" y="10006"/>
                    <a:pt x="7396" y="9972"/>
                    <a:pt x="7672" y="9900"/>
                  </a:cubicBezTo>
                  <a:lnTo>
                    <a:pt x="7839" y="9900"/>
                  </a:lnTo>
                  <a:cubicBezTo>
                    <a:pt x="10641" y="9000"/>
                    <a:pt x="10908" y="4663"/>
                    <a:pt x="9473" y="2595"/>
                  </a:cubicBezTo>
                  <a:cubicBezTo>
                    <a:pt x="8075" y="681"/>
                    <a:pt x="5817" y="1"/>
                    <a:pt x="35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52" name="Google Shape;8052;p35"/>
            <p:cNvSpPr/>
            <p:nvPr/>
          </p:nvSpPr>
          <p:spPr>
            <a:xfrm>
              <a:off x="2734660" y="768157"/>
              <a:ext cx="441201" cy="206039"/>
            </a:xfrm>
            <a:custGeom>
              <a:avLst/>
              <a:gdLst/>
              <a:ahLst/>
              <a:cxnLst/>
              <a:rect l="l" t="t" r="r" b="b"/>
              <a:pathLst>
                <a:path w="12343" h="5902" extrusionOk="0">
                  <a:moveTo>
                    <a:pt x="6834" y="0"/>
                  </a:moveTo>
                  <a:cubicBezTo>
                    <a:pt x="5337" y="0"/>
                    <a:pt x="3906" y="278"/>
                    <a:pt x="2769" y="1164"/>
                  </a:cubicBezTo>
                  <a:cubicBezTo>
                    <a:pt x="1235" y="2365"/>
                    <a:pt x="467" y="4066"/>
                    <a:pt x="0" y="5901"/>
                  </a:cubicBezTo>
                  <a:lnTo>
                    <a:pt x="167" y="5901"/>
                  </a:lnTo>
                  <a:cubicBezTo>
                    <a:pt x="1735" y="4967"/>
                    <a:pt x="4270" y="5301"/>
                    <a:pt x="6038" y="4800"/>
                  </a:cubicBezTo>
                  <a:cubicBezTo>
                    <a:pt x="8273" y="4167"/>
                    <a:pt x="11042" y="2599"/>
                    <a:pt x="12342" y="664"/>
                  </a:cubicBezTo>
                  <a:cubicBezTo>
                    <a:pt x="10707" y="441"/>
                    <a:pt x="8718" y="0"/>
                    <a:pt x="68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53" name="Google Shape;8053;p35"/>
            <p:cNvSpPr/>
            <p:nvPr/>
          </p:nvSpPr>
          <p:spPr>
            <a:xfrm>
              <a:off x="2635681" y="822755"/>
              <a:ext cx="413784" cy="719565"/>
            </a:xfrm>
            <a:custGeom>
              <a:avLst/>
              <a:gdLst/>
              <a:ahLst/>
              <a:cxnLst/>
              <a:rect l="l" t="t" r="r" b="b"/>
              <a:pathLst>
                <a:path w="11576" h="20612" extrusionOk="0">
                  <a:moveTo>
                    <a:pt x="10908" y="1"/>
                  </a:moveTo>
                  <a:cubicBezTo>
                    <a:pt x="8106" y="1"/>
                    <a:pt x="5038" y="1068"/>
                    <a:pt x="3103" y="3136"/>
                  </a:cubicBezTo>
                  <a:cubicBezTo>
                    <a:pt x="835" y="5605"/>
                    <a:pt x="1" y="9207"/>
                    <a:pt x="101" y="12476"/>
                  </a:cubicBezTo>
                  <a:cubicBezTo>
                    <a:pt x="167" y="15045"/>
                    <a:pt x="701" y="17547"/>
                    <a:pt x="634" y="20082"/>
                  </a:cubicBezTo>
                  <a:cubicBezTo>
                    <a:pt x="634" y="20436"/>
                    <a:pt x="899" y="20611"/>
                    <a:pt x="1165" y="20611"/>
                  </a:cubicBezTo>
                  <a:cubicBezTo>
                    <a:pt x="1425" y="20611"/>
                    <a:pt x="1685" y="20445"/>
                    <a:pt x="1702" y="20115"/>
                  </a:cubicBezTo>
                  <a:cubicBezTo>
                    <a:pt x="1735" y="17980"/>
                    <a:pt x="1402" y="15912"/>
                    <a:pt x="1235" y="13811"/>
                  </a:cubicBezTo>
                  <a:cubicBezTo>
                    <a:pt x="1068" y="11842"/>
                    <a:pt x="1135" y="9908"/>
                    <a:pt x="1669" y="7973"/>
                  </a:cubicBezTo>
                  <a:cubicBezTo>
                    <a:pt x="2402" y="5405"/>
                    <a:pt x="3903" y="3236"/>
                    <a:pt x="6372" y="2069"/>
                  </a:cubicBezTo>
                  <a:cubicBezTo>
                    <a:pt x="7740" y="1435"/>
                    <a:pt x="9407" y="1068"/>
                    <a:pt x="10908" y="1068"/>
                  </a:cubicBezTo>
                  <a:cubicBezTo>
                    <a:pt x="11576" y="1068"/>
                    <a:pt x="11576" y="1"/>
                    <a:pt x="109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54" name="Google Shape;8054;p35"/>
            <p:cNvSpPr/>
            <p:nvPr/>
          </p:nvSpPr>
          <p:spPr>
            <a:xfrm>
              <a:off x="2446731" y="735656"/>
              <a:ext cx="195918" cy="784951"/>
            </a:xfrm>
            <a:custGeom>
              <a:avLst/>
              <a:gdLst/>
              <a:ahLst/>
              <a:cxnLst/>
              <a:rect l="l" t="t" r="r" b="b"/>
              <a:pathLst>
                <a:path w="5481" h="22485" extrusionOk="0">
                  <a:moveTo>
                    <a:pt x="806" y="0"/>
                  </a:moveTo>
                  <a:cubicBezTo>
                    <a:pt x="323" y="0"/>
                    <a:pt x="0" y="703"/>
                    <a:pt x="517" y="961"/>
                  </a:cubicBezTo>
                  <a:cubicBezTo>
                    <a:pt x="3786" y="2562"/>
                    <a:pt x="3786" y="6999"/>
                    <a:pt x="3852" y="10168"/>
                  </a:cubicBezTo>
                  <a:cubicBezTo>
                    <a:pt x="3886" y="12036"/>
                    <a:pt x="3952" y="13870"/>
                    <a:pt x="4019" y="15738"/>
                  </a:cubicBezTo>
                  <a:cubicBezTo>
                    <a:pt x="4119" y="17840"/>
                    <a:pt x="4119" y="19975"/>
                    <a:pt x="4419" y="22110"/>
                  </a:cubicBezTo>
                  <a:cubicBezTo>
                    <a:pt x="4459" y="22372"/>
                    <a:pt x="4637" y="22484"/>
                    <a:pt x="4833" y="22484"/>
                  </a:cubicBezTo>
                  <a:cubicBezTo>
                    <a:pt x="5136" y="22484"/>
                    <a:pt x="5481" y="22215"/>
                    <a:pt x="5420" y="21809"/>
                  </a:cubicBezTo>
                  <a:cubicBezTo>
                    <a:pt x="5187" y="20075"/>
                    <a:pt x="5153" y="18307"/>
                    <a:pt x="5087" y="16539"/>
                  </a:cubicBezTo>
                  <a:cubicBezTo>
                    <a:pt x="5053" y="14971"/>
                    <a:pt x="4953" y="13403"/>
                    <a:pt x="4920" y="11836"/>
                  </a:cubicBezTo>
                  <a:cubicBezTo>
                    <a:pt x="4886" y="8934"/>
                    <a:pt x="4953" y="5898"/>
                    <a:pt x="3886" y="3163"/>
                  </a:cubicBezTo>
                  <a:cubicBezTo>
                    <a:pt x="3352" y="1795"/>
                    <a:pt x="2351" y="694"/>
                    <a:pt x="1050" y="61"/>
                  </a:cubicBezTo>
                  <a:cubicBezTo>
                    <a:pt x="967" y="19"/>
                    <a:pt x="884" y="0"/>
                    <a:pt x="8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55" name="Google Shape;8055;p35"/>
            <p:cNvSpPr/>
            <p:nvPr/>
          </p:nvSpPr>
          <p:spPr>
            <a:xfrm>
              <a:off x="2285090" y="1107825"/>
              <a:ext cx="335860" cy="88183"/>
            </a:xfrm>
            <a:custGeom>
              <a:avLst/>
              <a:gdLst/>
              <a:ahLst/>
              <a:cxnLst/>
              <a:rect l="l" t="t" r="r" b="b"/>
              <a:pathLst>
                <a:path w="9396" h="2526" extrusionOk="0">
                  <a:moveTo>
                    <a:pt x="4657" y="0"/>
                  </a:moveTo>
                  <a:cubicBezTo>
                    <a:pt x="3236" y="0"/>
                    <a:pt x="1874" y="408"/>
                    <a:pt x="569" y="874"/>
                  </a:cubicBezTo>
                  <a:cubicBezTo>
                    <a:pt x="0" y="1084"/>
                    <a:pt x="156" y="1910"/>
                    <a:pt x="652" y="1910"/>
                  </a:cubicBezTo>
                  <a:cubicBezTo>
                    <a:pt x="709" y="1910"/>
                    <a:pt x="770" y="1899"/>
                    <a:pt x="836" y="1875"/>
                  </a:cubicBezTo>
                  <a:cubicBezTo>
                    <a:pt x="2091" y="1434"/>
                    <a:pt x="3451" y="1062"/>
                    <a:pt x="4760" y="1062"/>
                  </a:cubicBezTo>
                  <a:cubicBezTo>
                    <a:pt x="6024" y="1062"/>
                    <a:pt x="7242" y="1409"/>
                    <a:pt x="8274" y="2376"/>
                  </a:cubicBezTo>
                  <a:cubicBezTo>
                    <a:pt x="8380" y="2481"/>
                    <a:pt x="8500" y="2525"/>
                    <a:pt x="8618" y="2525"/>
                  </a:cubicBezTo>
                  <a:cubicBezTo>
                    <a:pt x="9023" y="2525"/>
                    <a:pt x="9396" y="2003"/>
                    <a:pt x="9008" y="1642"/>
                  </a:cubicBezTo>
                  <a:cubicBezTo>
                    <a:pt x="7874" y="608"/>
                    <a:pt x="6473" y="41"/>
                    <a:pt x="4972" y="7"/>
                  </a:cubicBezTo>
                  <a:cubicBezTo>
                    <a:pt x="4866" y="3"/>
                    <a:pt x="4761" y="0"/>
                    <a:pt x="4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56" name="Google Shape;8056;p35"/>
            <p:cNvSpPr/>
            <p:nvPr/>
          </p:nvSpPr>
          <p:spPr>
            <a:xfrm>
              <a:off x="2506926" y="889711"/>
              <a:ext cx="149057" cy="94397"/>
            </a:xfrm>
            <a:custGeom>
              <a:avLst/>
              <a:gdLst/>
              <a:ahLst/>
              <a:cxnLst/>
              <a:rect l="l" t="t" r="r" b="b"/>
              <a:pathLst>
                <a:path w="4170" h="2704" extrusionOk="0">
                  <a:moveTo>
                    <a:pt x="3557" y="1"/>
                  </a:moveTo>
                  <a:cubicBezTo>
                    <a:pt x="3327" y="1"/>
                    <a:pt x="3152" y="135"/>
                    <a:pt x="3069" y="384"/>
                  </a:cubicBezTo>
                  <a:cubicBezTo>
                    <a:pt x="3069" y="381"/>
                    <a:pt x="3068" y="379"/>
                    <a:pt x="3067" y="379"/>
                  </a:cubicBezTo>
                  <a:cubicBezTo>
                    <a:pt x="3060" y="379"/>
                    <a:pt x="3043" y="410"/>
                    <a:pt x="3033" y="433"/>
                  </a:cubicBezTo>
                  <a:lnTo>
                    <a:pt x="3033" y="433"/>
                  </a:lnTo>
                  <a:cubicBezTo>
                    <a:pt x="3033" y="432"/>
                    <a:pt x="3032" y="432"/>
                    <a:pt x="3032" y="432"/>
                  </a:cubicBezTo>
                  <a:cubicBezTo>
                    <a:pt x="3024" y="432"/>
                    <a:pt x="3002" y="518"/>
                    <a:pt x="3002" y="518"/>
                  </a:cubicBezTo>
                  <a:cubicBezTo>
                    <a:pt x="2969" y="584"/>
                    <a:pt x="2902" y="651"/>
                    <a:pt x="2869" y="718"/>
                  </a:cubicBezTo>
                  <a:cubicBezTo>
                    <a:pt x="2802" y="851"/>
                    <a:pt x="2702" y="985"/>
                    <a:pt x="2602" y="1118"/>
                  </a:cubicBezTo>
                  <a:cubicBezTo>
                    <a:pt x="2512" y="1262"/>
                    <a:pt x="2413" y="1395"/>
                    <a:pt x="2315" y="1535"/>
                  </a:cubicBezTo>
                  <a:lnTo>
                    <a:pt x="2315" y="1535"/>
                  </a:lnTo>
                  <a:cubicBezTo>
                    <a:pt x="2288" y="1517"/>
                    <a:pt x="2262" y="1512"/>
                    <a:pt x="2235" y="1485"/>
                  </a:cubicBezTo>
                  <a:cubicBezTo>
                    <a:pt x="2068" y="1418"/>
                    <a:pt x="1901" y="1352"/>
                    <a:pt x="1768" y="1285"/>
                  </a:cubicBezTo>
                  <a:cubicBezTo>
                    <a:pt x="1434" y="1118"/>
                    <a:pt x="1134" y="951"/>
                    <a:pt x="834" y="751"/>
                  </a:cubicBezTo>
                  <a:cubicBezTo>
                    <a:pt x="766" y="694"/>
                    <a:pt x="678" y="668"/>
                    <a:pt x="586" y="668"/>
                  </a:cubicBezTo>
                  <a:cubicBezTo>
                    <a:pt x="410" y="668"/>
                    <a:pt x="221" y="764"/>
                    <a:pt x="134" y="918"/>
                  </a:cubicBezTo>
                  <a:cubicBezTo>
                    <a:pt x="0" y="1185"/>
                    <a:pt x="67" y="1485"/>
                    <a:pt x="334" y="1652"/>
                  </a:cubicBezTo>
                  <a:cubicBezTo>
                    <a:pt x="967" y="2086"/>
                    <a:pt x="1668" y="2386"/>
                    <a:pt x="2368" y="2686"/>
                  </a:cubicBezTo>
                  <a:cubicBezTo>
                    <a:pt x="2411" y="2698"/>
                    <a:pt x="2454" y="2703"/>
                    <a:pt x="2497" y="2703"/>
                  </a:cubicBezTo>
                  <a:cubicBezTo>
                    <a:pt x="2693" y="2703"/>
                    <a:pt x="2887" y="2589"/>
                    <a:pt x="2969" y="2452"/>
                  </a:cubicBezTo>
                  <a:cubicBezTo>
                    <a:pt x="3136" y="2152"/>
                    <a:pt x="3336" y="1885"/>
                    <a:pt x="3536" y="1619"/>
                  </a:cubicBezTo>
                  <a:cubicBezTo>
                    <a:pt x="3769" y="1318"/>
                    <a:pt x="3936" y="985"/>
                    <a:pt x="4070" y="651"/>
                  </a:cubicBezTo>
                  <a:cubicBezTo>
                    <a:pt x="4170" y="384"/>
                    <a:pt x="3970" y="51"/>
                    <a:pt x="3703" y="17"/>
                  </a:cubicBezTo>
                  <a:cubicBezTo>
                    <a:pt x="3652" y="6"/>
                    <a:pt x="3603" y="1"/>
                    <a:pt x="35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57" name="Google Shape;8057;p35"/>
            <p:cNvSpPr/>
            <p:nvPr/>
          </p:nvSpPr>
          <p:spPr>
            <a:xfrm>
              <a:off x="2821700" y="812841"/>
              <a:ext cx="88254" cy="117996"/>
            </a:xfrm>
            <a:custGeom>
              <a:avLst/>
              <a:gdLst/>
              <a:ahLst/>
              <a:cxnLst/>
              <a:rect l="l" t="t" r="r" b="b"/>
              <a:pathLst>
                <a:path w="2469" h="3380" extrusionOk="0">
                  <a:moveTo>
                    <a:pt x="1429" y="1"/>
                  </a:moveTo>
                  <a:cubicBezTo>
                    <a:pt x="1205" y="1"/>
                    <a:pt x="990" y="130"/>
                    <a:pt x="934" y="351"/>
                  </a:cubicBezTo>
                  <a:cubicBezTo>
                    <a:pt x="901" y="451"/>
                    <a:pt x="868" y="518"/>
                    <a:pt x="868" y="585"/>
                  </a:cubicBezTo>
                  <a:cubicBezTo>
                    <a:pt x="834" y="618"/>
                    <a:pt x="834" y="652"/>
                    <a:pt x="801" y="685"/>
                  </a:cubicBezTo>
                  <a:cubicBezTo>
                    <a:pt x="801" y="708"/>
                    <a:pt x="785" y="762"/>
                    <a:pt x="786" y="762"/>
                  </a:cubicBezTo>
                  <a:cubicBezTo>
                    <a:pt x="787" y="762"/>
                    <a:pt x="790" y="750"/>
                    <a:pt x="801" y="718"/>
                  </a:cubicBezTo>
                  <a:lnTo>
                    <a:pt x="801" y="718"/>
                  </a:lnTo>
                  <a:cubicBezTo>
                    <a:pt x="801" y="785"/>
                    <a:pt x="734" y="852"/>
                    <a:pt x="701" y="918"/>
                  </a:cubicBezTo>
                  <a:cubicBezTo>
                    <a:pt x="668" y="985"/>
                    <a:pt x="634" y="1052"/>
                    <a:pt x="601" y="1119"/>
                  </a:cubicBezTo>
                  <a:cubicBezTo>
                    <a:pt x="567" y="1185"/>
                    <a:pt x="534" y="1219"/>
                    <a:pt x="501" y="1285"/>
                  </a:cubicBezTo>
                  <a:cubicBezTo>
                    <a:pt x="467" y="1319"/>
                    <a:pt x="434" y="1352"/>
                    <a:pt x="401" y="1385"/>
                  </a:cubicBezTo>
                  <a:cubicBezTo>
                    <a:pt x="392" y="1410"/>
                    <a:pt x="392" y="1419"/>
                    <a:pt x="396" y="1419"/>
                  </a:cubicBezTo>
                  <a:cubicBezTo>
                    <a:pt x="398" y="1419"/>
                    <a:pt x="402" y="1416"/>
                    <a:pt x="406" y="1411"/>
                  </a:cubicBezTo>
                  <a:lnTo>
                    <a:pt x="406" y="1411"/>
                  </a:lnTo>
                  <a:cubicBezTo>
                    <a:pt x="404" y="1414"/>
                    <a:pt x="402" y="1416"/>
                    <a:pt x="401" y="1419"/>
                  </a:cubicBezTo>
                  <a:cubicBezTo>
                    <a:pt x="334" y="1486"/>
                    <a:pt x="267" y="1552"/>
                    <a:pt x="234" y="1619"/>
                  </a:cubicBezTo>
                  <a:cubicBezTo>
                    <a:pt x="201" y="1686"/>
                    <a:pt x="167" y="1752"/>
                    <a:pt x="167" y="1786"/>
                  </a:cubicBezTo>
                  <a:cubicBezTo>
                    <a:pt x="0" y="1986"/>
                    <a:pt x="134" y="2386"/>
                    <a:pt x="334" y="2486"/>
                  </a:cubicBezTo>
                  <a:cubicBezTo>
                    <a:pt x="801" y="2720"/>
                    <a:pt x="1201" y="3020"/>
                    <a:pt x="1602" y="3320"/>
                  </a:cubicBezTo>
                  <a:cubicBezTo>
                    <a:pt x="1673" y="3361"/>
                    <a:pt x="1757" y="3380"/>
                    <a:pt x="1843" y="3380"/>
                  </a:cubicBezTo>
                  <a:cubicBezTo>
                    <a:pt x="2038" y="3380"/>
                    <a:pt x="2243" y="3282"/>
                    <a:pt x="2335" y="3120"/>
                  </a:cubicBezTo>
                  <a:cubicBezTo>
                    <a:pt x="2469" y="2853"/>
                    <a:pt x="2369" y="2553"/>
                    <a:pt x="2135" y="2420"/>
                  </a:cubicBezTo>
                  <a:cubicBezTo>
                    <a:pt x="1860" y="2229"/>
                    <a:pt x="1612" y="2039"/>
                    <a:pt x="1348" y="1865"/>
                  </a:cubicBezTo>
                  <a:lnTo>
                    <a:pt x="1348" y="1865"/>
                  </a:lnTo>
                  <a:cubicBezTo>
                    <a:pt x="1407" y="1783"/>
                    <a:pt x="1460" y="1701"/>
                    <a:pt x="1501" y="1619"/>
                  </a:cubicBezTo>
                  <a:cubicBezTo>
                    <a:pt x="1702" y="1319"/>
                    <a:pt x="1835" y="985"/>
                    <a:pt x="1935" y="652"/>
                  </a:cubicBezTo>
                  <a:cubicBezTo>
                    <a:pt x="2002" y="385"/>
                    <a:pt x="1835" y="85"/>
                    <a:pt x="1568" y="18"/>
                  </a:cubicBezTo>
                  <a:cubicBezTo>
                    <a:pt x="1522" y="6"/>
                    <a:pt x="1476" y="1"/>
                    <a:pt x="14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58" name="Google Shape;8058;p35"/>
            <p:cNvSpPr/>
            <p:nvPr/>
          </p:nvSpPr>
          <p:spPr>
            <a:xfrm>
              <a:off x="2336421" y="1087752"/>
              <a:ext cx="107342" cy="111747"/>
            </a:xfrm>
            <a:custGeom>
              <a:avLst/>
              <a:gdLst/>
              <a:ahLst/>
              <a:cxnLst/>
              <a:rect l="l" t="t" r="r" b="b"/>
              <a:pathLst>
                <a:path w="3003" h="3201" extrusionOk="0">
                  <a:moveTo>
                    <a:pt x="580" y="0"/>
                  </a:moveTo>
                  <a:cubicBezTo>
                    <a:pt x="349" y="0"/>
                    <a:pt x="124" y="155"/>
                    <a:pt x="67" y="382"/>
                  </a:cubicBezTo>
                  <a:cubicBezTo>
                    <a:pt x="0" y="649"/>
                    <a:pt x="167" y="949"/>
                    <a:pt x="434" y="1016"/>
                  </a:cubicBezTo>
                  <a:cubicBezTo>
                    <a:pt x="806" y="1119"/>
                    <a:pt x="1165" y="1235"/>
                    <a:pt x="1527" y="1348"/>
                  </a:cubicBezTo>
                  <a:lnTo>
                    <a:pt x="1527" y="1348"/>
                  </a:lnTo>
                  <a:cubicBezTo>
                    <a:pt x="1325" y="1716"/>
                    <a:pt x="1142" y="2088"/>
                    <a:pt x="901" y="2417"/>
                  </a:cubicBezTo>
                  <a:cubicBezTo>
                    <a:pt x="734" y="2650"/>
                    <a:pt x="834" y="3017"/>
                    <a:pt x="1067" y="3117"/>
                  </a:cubicBezTo>
                  <a:cubicBezTo>
                    <a:pt x="1159" y="3174"/>
                    <a:pt x="1254" y="3200"/>
                    <a:pt x="1346" y="3200"/>
                  </a:cubicBezTo>
                  <a:cubicBezTo>
                    <a:pt x="1524" y="3200"/>
                    <a:pt x="1692" y="3104"/>
                    <a:pt x="1801" y="2951"/>
                  </a:cubicBezTo>
                  <a:cubicBezTo>
                    <a:pt x="2168" y="2417"/>
                    <a:pt x="2402" y="1850"/>
                    <a:pt x="2769" y="1316"/>
                  </a:cubicBezTo>
                  <a:cubicBezTo>
                    <a:pt x="3002" y="1049"/>
                    <a:pt x="2769" y="649"/>
                    <a:pt x="2468" y="549"/>
                  </a:cubicBezTo>
                  <a:cubicBezTo>
                    <a:pt x="1868" y="382"/>
                    <a:pt x="1301" y="182"/>
                    <a:pt x="701" y="15"/>
                  </a:cubicBezTo>
                  <a:cubicBezTo>
                    <a:pt x="661" y="5"/>
                    <a:pt x="620" y="0"/>
                    <a:pt x="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59" name="Google Shape;8059;p35"/>
            <p:cNvSpPr/>
            <p:nvPr/>
          </p:nvSpPr>
          <p:spPr>
            <a:xfrm>
              <a:off x="1265669" y="1416006"/>
              <a:ext cx="2829467" cy="2551362"/>
            </a:xfrm>
            <a:custGeom>
              <a:avLst/>
              <a:gdLst/>
              <a:ahLst/>
              <a:cxnLst/>
              <a:rect l="l" t="t" r="r" b="b"/>
              <a:pathLst>
                <a:path w="79157" h="73084" extrusionOk="0">
                  <a:moveTo>
                    <a:pt x="43606" y="1"/>
                  </a:moveTo>
                  <a:cubicBezTo>
                    <a:pt x="42968" y="1"/>
                    <a:pt x="42320" y="18"/>
                    <a:pt x="41663" y="52"/>
                  </a:cubicBezTo>
                  <a:cubicBezTo>
                    <a:pt x="41048" y="30"/>
                    <a:pt x="40443" y="19"/>
                    <a:pt x="39848" y="19"/>
                  </a:cubicBezTo>
                  <a:cubicBezTo>
                    <a:pt x="29793" y="19"/>
                    <a:pt x="22523" y="3133"/>
                    <a:pt x="15878" y="6724"/>
                  </a:cubicBezTo>
                  <a:cubicBezTo>
                    <a:pt x="8139" y="10860"/>
                    <a:pt x="3069" y="18799"/>
                    <a:pt x="1435" y="27272"/>
                  </a:cubicBezTo>
                  <a:cubicBezTo>
                    <a:pt x="0" y="35011"/>
                    <a:pt x="934" y="44284"/>
                    <a:pt x="2702" y="51789"/>
                  </a:cubicBezTo>
                  <a:cubicBezTo>
                    <a:pt x="6251" y="66717"/>
                    <a:pt x="23161" y="73083"/>
                    <a:pt x="39525" y="73083"/>
                  </a:cubicBezTo>
                  <a:cubicBezTo>
                    <a:pt x="52232" y="73083"/>
                    <a:pt x="64610" y="69245"/>
                    <a:pt x="70150" y="62597"/>
                  </a:cubicBezTo>
                  <a:cubicBezTo>
                    <a:pt x="79157" y="51789"/>
                    <a:pt x="79157" y="24737"/>
                    <a:pt x="72319" y="14296"/>
                  </a:cubicBezTo>
                  <a:cubicBezTo>
                    <a:pt x="69849" y="10511"/>
                    <a:pt x="59605" y="1"/>
                    <a:pt x="436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60" name="Google Shape;8060;p35"/>
            <p:cNvSpPr/>
            <p:nvPr/>
          </p:nvSpPr>
          <p:spPr>
            <a:xfrm>
              <a:off x="1265669" y="1640683"/>
              <a:ext cx="1114887" cy="2224954"/>
            </a:xfrm>
            <a:custGeom>
              <a:avLst/>
              <a:gdLst/>
              <a:ahLst/>
              <a:cxnLst/>
              <a:rect l="l" t="t" r="r" b="b"/>
              <a:pathLst>
                <a:path w="31190" h="63734" extrusionOk="0">
                  <a:moveTo>
                    <a:pt x="17648" y="1"/>
                  </a:moveTo>
                  <a:cubicBezTo>
                    <a:pt x="17172" y="1"/>
                    <a:pt x="16692" y="31"/>
                    <a:pt x="16212" y="87"/>
                  </a:cubicBezTo>
                  <a:cubicBezTo>
                    <a:pt x="16078" y="154"/>
                    <a:pt x="15978" y="221"/>
                    <a:pt x="15878" y="254"/>
                  </a:cubicBezTo>
                  <a:cubicBezTo>
                    <a:pt x="8139" y="4424"/>
                    <a:pt x="3069" y="12363"/>
                    <a:pt x="1468" y="20836"/>
                  </a:cubicBezTo>
                  <a:cubicBezTo>
                    <a:pt x="0" y="28575"/>
                    <a:pt x="934" y="37848"/>
                    <a:pt x="2702" y="45353"/>
                  </a:cubicBezTo>
                  <a:cubicBezTo>
                    <a:pt x="4904" y="54593"/>
                    <a:pt x="12242" y="60531"/>
                    <a:pt x="21349" y="63733"/>
                  </a:cubicBezTo>
                  <a:cubicBezTo>
                    <a:pt x="21416" y="63566"/>
                    <a:pt x="21449" y="63399"/>
                    <a:pt x="21482" y="63199"/>
                  </a:cubicBezTo>
                  <a:cubicBezTo>
                    <a:pt x="21749" y="61898"/>
                    <a:pt x="21549" y="60531"/>
                    <a:pt x="21249" y="59230"/>
                  </a:cubicBezTo>
                  <a:cubicBezTo>
                    <a:pt x="20582" y="56328"/>
                    <a:pt x="19381" y="53192"/>
                    <a:pt x="19948" y="50190"/>
                  </a:cubicBezTo>
                  <a:cubicBezTo>
                    <a:pt x="20949" y="45120"/>
                    <a:pt x="25952" y="43085"/>
                    <a:pt x="29121" y="39616"/>
                  </a:cubicBezTo>
                  <a:cubicBezTo>
                    <a:pt x="30389" y="38215"/>
                    <a:pt x="31189" y="36480"/>
                    <a:pt x="30756" y="34579"/>
                  </a:cubicBezTo>
                  <a:cubicBezTo>
                    <a:pt x="30222" y="32344"/>
                    <a:pt x="28587" y="31176"/>
                    <a:pt x="26519" y="30443"/>
                  </a:cubicBezTo>
                  <a:cubicBezTo>
                    <a:pt x="22383" y="28941"/>
                    <a:pt x="16746" y="27941"/>
                    <a:pt x="16045" y="22670"/>
                  </a:cubicBezTo>
                  <a:cubicBezTo>
                    <a:pt x="15345" y="17266"/>
                    <a:pt x="21382" y="13931"/>
                    <a:pt x="24284" y="10362"/>
                  </a:cubicBezTo>
                  <a:cubicBezTo>
                    <a:pt x="26419" y="7693"/>
                    <a:pt x="26052" y="4357"/>
                    <a:pt x="23484" y="2122"/>
                  </a:cubicBezTo>
                  <a:cubicBezTo>
                    <a:pt x="21721" y="577"/>
                    <a:pt x="19716" y="1"/>
                    <a:pt x="176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61" name="Google Shape;8061;p35"/>
            <p:cNvSpPr/>
            <p:nvPr/>
          </p:nvSpPr>
          <p:spPr>
            <a:xfrm>
              <a:off x="2583207" y="1515637"/>
              <a:ext cx="1488100" cy="1598180"/>
            </a:xfrm>
            <a:custGeom>
              <a:avLst/>
              <a:gdLst/>
              <a:ahLst/>
              <a:cxnLst/>
              <a:rect l="l" t="t" r="r" b="b"/>
              <a:pathLst>
                <a:path w="41631" h="45780" extrusionOk="0">
                  <a:moveTo>
                    <a:pt x="20682" y="0"/>
                  </a:moveTo>
                  <a:cubicBezTo>
                    <a:pt x="13110" y="767"/>
                    <a:pt x="4904" y="4270"/>
                    <a:pt x="1802" y="11508"/>
                  </a:cubicBezTo>
                  <a:cubicBezTo>
                    <a:pt x="1102" y="13143"/>
                    <a:pt x="1" y="15645"/>
                    <a:pt x="668" y="17446"/>
                  </a:cubicBezTo>
                  <a:cubicBezTo>
                    <a:pt x="930" y="18137"/>
                    <a:pt x="1486" y="18368"/>
                    <a:pt x="2151" y="18368"/>
                  </a:cubicBezTo>
                  <a:cubicBezTo>
                    <a:pt x="3349" y="18368"/>
                    <a:pt x="4902" y="17618"/>
                    <a:pt x="5738" y="17446"/>
                  </a:cubicBezTo>
                  <a:cubicBezTo>
                    <a:pt x="6133" y="17370"/>
                    <a:pt x="6542" y="17333"/>
                    <a:pt x="6954" y="17333"/>
                  </a:cubicBezTo>
                  <a:cubicBezTo>
                    <a:pt x="10170" y="17333"/>
                    <a:pt x="13626" y="19584"/>
                    <a:pt x="12443" y="23250"/>
                  </a:cubicBezTo>
                  <a:cubicBezTo>
                    <a:pt x="11576" y="25985"/>
                    <a:pt x="9474" y="27920"/>
                    <a:pt x="7940" y="30289"/>
                  </a:cubicBezTo>
                  <a:cubicBezTo>
                    <a:pt x="6606" y="32423"/>
                    <a:pt x="6239" y="35025"/>
                    <a:pt x="8274" y="36927"/>
                  </a:cubicBezTo>
                  <a:cubicBezTo>
                    <a:pt x="9222" y="37808"/>
                    <a:pt x="10451" y="38126"/>
                    <a:pt x="11778" y="38126"/>
                  </a:cubicBezTo>
                  <a:cubicBezTo>
                    <a:pt x="14370" y="38126"/>
                    <a:pt x="17341" y="36911"/>
                    <a:pt x="19348" y="36293"/>
                  </a:cubicBezTo>
                  <a:cubicBezTo>
                    <a:pt x="21788" y="35537"/>
                    <a:pt x="24730" y="34558"/>
                    <a:pt x="27516" y="34558"/>
                  </a:cubicBezTo>
                  <a:cubicBezTo>
                    <a:pt x="29034" y="34558"/>
                    <a:pt x="30506" y="34849"/>
                    <a:pt x="31824" y="35626"/>
                  </a:cubicBezTo>
                  <a:cubicBezTo>
                    <a:pt x="34426" y="37193"/>
                    <a:pt x="34792" y="39528"/>
                    <a:pt x="35426" y="42330"/>
                  </a:cubicBezTo>
                  <a:cubicBezTo>
                    <a:pt x="35760" y="43865"/>
                    <a:pt x="36394" y="45399"/>
                    <a:pt x="38128" y="45700"/>
                  </a:cubicBezTo>
                  <a:cubicBezTo>
                    <a:pt x="38372" y="45748"/>
                    <a:pt x="38634" y="45779"/>
                    <a:pt x="38901" y="45779"/>
                  </a:cubicBezTo>
                  <a:cubicBezTo>
                    <a:pt x="38999" y="45779"/>
                    <a:pt x="39097" y="45775"/>
                    <a:pt x="39196" y="45766"/>
                  </a:cubicBezTo>
                  <a:cubicBezTo>
                    <a:pt x="41631" y="33558"/>
                    <a:pt x="40130" y="18614"/>
                    <a:pt x="35460" y="11442"/>
                  </a:cubicBezTo>
                  <a:cubicBezTo>
                    <a:pt x="33792" y="8907"/>
                    <a:pt x="28688" y="3369"/>
                    <a:pt x="206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62" name="Google Shape;8062;p35"/>
            <p:cNvSpPr/>
            <p:nvPr/>
          </p:nvSpPr>
          <p:spPr>
            <a:xfrm>
              <a:off x="2428215" y="3168598"/>
              <a:ext cx="1158996" cy="798287"/>
            </a:xfrm>
            <a:custGeom>
              <a:avLst/>
              <a:gdLst/>
              <a:ahLst/>
              <a:cxnLst/>
              <a:rect l="l" t="t" r="r" b="b"/>
              <a:pathLst>
                <a:path w="32424" h="22867" extrusionOk="0">
                  <a:moveTo>
                    <a:pt x="24342" y="1"/>
                  </a:moveTo>
                  <a:cubicBezTo>
                    <a:pt x="23133" y="1"/>
                    <a:pt x="21933" y="219"/>
                    <a:pt x="20882" y="651"/>
                  </a:cubicBezTo>
                  <a:cubicBezTo>
                    <a:pt x="19281" y="1318"/>
                    <a:pt x="17847" y="2486"/>
                    <a:pt x="17146" y="4054"/>
                  </a:cubicBezTo>
                  <a:cubicBezTo>
                    <a:pt x="16646" y="5188"/>
                    <a:pt x="16412" y="6422"/>
                    <a:pt x="15845" y="7523"/>
                  </a:cubicBezTo>
                  <a:cubicBezTo>
                    <a:pt x="15227" y="8775"/>
                    <a:pt x="14189" y="9258"/>
                    <a:pt x="13059" y="9258"/>
                  </a:cubicBezTo>
                  <a:cubicBezTo>
                    <a:pt x="11871" y="9258"/>
                    <a:pt x="10583" y="8725"/>
                    <a:pt x="9574" y="7990"/>
                  </a:cubicBezTo>
                  <a:cubicBezTo>
                    <a:pt x="8100" y="6930"/>
                    <a:pt x="6482" y="5187"/>
                    <a:pt x="4832" y="5187"/>
                  </a:cubicBezTo>
                  <a:cubicBezTo>
                    <a:pt x="4092" y="5187"/>
                    <a:pt x="3346" y="5537"/>
                    <a:pt x="2602" y="6455"/>
                  </a:cubicBezTo>
                  <a:cubicBezTo>
                    <a:pt x="1" y="9658"/>
                    <a:pt x="2769" y="12493"/>
                    <a:pt x="3603" y="15729"/>
                  </a:cubicBezTo>
                  <a:cubicBezTo>
                    <a:pt x="4237" y="18264"/>
                    <a:pt x="3770" y="20499"/>
                    <a:pt x="2969" y="22734"/>
                  </a:cubicBezTo>
                  <a:cubicBezTo>
                    <a:pt x="4324" y="22823"/>
                    <a:pt x="5683" y="22867"/>
                    <a:pt x="7039" y="22867"/>
                  </a:cubicBezTo>
                  <a:cubicBezTo>
                    <a:pt x="15834" y="22867"/>
                    <a:pt x="24489" y="21020"/>
                    <a:pt x="30789" y="17697"/>
                  </a:cubicBezTo>
                  <a:cubicBezTo>
                    <a:pt x="31523" y="15462"/>
                    <a:pt x="31990" y="13160"/>
                    <a:pt x="32157" y="10892"/>
                  </a:cubicBezTo>
                  <a:cubicBezTo>
                    <a:pt x="32424" y="7289"/>
                    <a:pt x="32023" y="2686"/>
                    <a:pt x="28354" y="885"/>
                  </a:cubicBezTo>
                  <a:cubicBezTo>
                    <a:pt x="27154" y="294"/>
                    <a:pt x="25743" y="1"/>
                    <a:pt x="243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63" name="Google Shape;8063;p35"/>
            <p:cNvSpPr/>
            <p:nvPr/>
          </p:nvSpPr>
          <p:spPr>
            <a:xfrm>
              <a:off x="1484359" y="2842928"/>
              <a:ext cx="270196" cy="174864"/>
            </a:xfrm>
            <a:custGeom>
              <a:avLst/>
              <a:gdLst/>
              <a:ahLst/>
              <a:cxnLst/>
              <a:rect l="l" t="t" r="r" b="b"/>
              <a:pathLst>
                <a:path w="7559" h="5009" extrusionOk="0">
                  <a:moveTo>
                    <a:pt x="3625" y="0"/>
                  </a:moveTo>
                  <a:cubicBezTo>
                    <a:pt x="3592" y="0"/>
                    <a:pt x="3558" y="2"/>
                    <a:pt x="3523" y="6"/>
                  </a:cubicBezTo>
                  <a:cubicBezTo>
                    <a:pt x="2288" y="207"/>
                    <a:pt x="2655" y="2041"/>
                    <a:pt x="2622" y="2842"/>
                  </a:cubicBezTo>
                  <a:cubicBezTo>
                    <a:pt x="2188" y="2375"/>
                    <a:pt x="1588" y="1741"/>
                    <a:pt x="954" y="1674"/>
                  </a:cubicBezTo>
                  <a:cubicBezTo>
                    <a:pt x="913" y="1671"/>
                    <a:pt x="874" y="1669"/>
                    <a:pt x="836" y="1669"/>
                  </a:cubicBezTo>
                  <a:cubicBezTo>
                    <a:pt x="138" y="1669"/>
                    <a:pt x="0" y="2242"/>
                    <a:pt x="254" y="2875"/>
                  </a:cubicBezTo>
                  <a:cubicBezTo>
                    <a:pt x="620" y="3776"/>
                    <a:pt x="1554" y="4309"/>
                    <a:pt x="2288" y="4877"/>
                  </a:cubicBezTo>
                  <a:cubicBezTo>
                    <a:pt x="2656" y="4954"/>
                    <a:pt x="3416" y="5009"/>
                    <a:pt x="4107" y="5009"/>
                  </a:cubicBezTo>
                  <a:cubicBezTo>
                    <a:pt x="4607" y="5009"/>
                    <a:pt x="5072" y="4980"/>
                    <a:pt x="5324" y="4910"/>
                  </a:cubicBezTo>
                  <a:cubicBezTo>
                    <a:pt x="6391" y="3809"/>
                    <a:pt x="6958" y="3476"/>
                    <a:pt x="7259" y="2875"/>
                  </a:cubicBezTo>
                  <a:cubicBezTo>
                    <a:pt x="7559" y="2175"/>
                    <a:pt x="7492" y="1341"/>
                    <a:pt x="6591" y="1307"/>
                  </a:cubicBezTo>
                  <a:cubicBezTo>
                    <a:pt x="6561" y="1305"/>
                    <a:pt x="6531" y="1303"/>
                    <a:pt x="6500" y="1303"/>
                  </a:cubicBezTo>
                  <a:cubicBezTo>
                    <a:pt x="5762" y="1303"/>
                    <a:pt x="5006" y="2062"/>
                    <a:pt x="4590" y="2575"/>
                  </a:cubicBezTo>
                  <a:cubicBezTo>
                    <a:pt x="4590" y="1897"/>
                    <a:pt x="4621" y="0"/>
                    <a:pt x="36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64" name="Google Shape;8064;p35"/>
            <p:cNvSpPr/>
            <p:nvPr/>
          </p:nvSpPr>
          <p:spPr>
            <a:xfrm>
              <a:off x="2624242" y="3650037"/>
              <a:ext cx="198671" cy="128574"/>
            </a:xfrm>
            <a:custGeom>
              <a:avLst/>
              <a:gdLst/>
              <a:ahLst/>
              <a:cxnLst/>
              <a:rect l="l" t="t" r="r" b="b"/>
              <a:pathLst>
                <a:path w="5558" h="3683" extrusionOk="0">
                  <a:moveTo>
                    <a:pt x="2665" y="0"/>
                  </a:moveTo>
                  <a:cubicBezTo>
                    <a:pt x="2641" y="0"/>
                    <a:pt x="2615" y="2"/>
                    <a:pt x="2589" y="5"/>
                  </a:cubicBezTo>
                  <a:cubicBezTo>
                    <a:pt x="1688" y="139"/>
                    <a:pt x="1955" y="1473"/>
                    <a:pt x="1922" y="2073"/>
                  </a:cubicBezTo>
                  <a:cubicBezTo>
                    <a:pt x="1588" y="1740"/>
                    <a:pt x="1155" y="1273"/>
                    <a:pt x="688" y="1239"/>
                  </a:cubicBezTo>
                  <a:cubicBezTo>
                    <a:pt x="649" y="1235"/>
                    <a:pt x="612" y="1233"/>
                    <a:pt x="577" y="1233"/>
                  </a:cubicBezTo>
                  <a:cubicBezTo>
                    <a:pt x="104" y="1233"/>
                    <a:pt x="1" y="1641"/>
                    <a:pt x="187" y="2107"/>
                  </a:cubicBezTo>
                  <a:cubicBezTo>
                    <a:pt x="454" y="2774"/>
                    <a:pt x="1155" y="3174"/>
                    <a:pt x="1688" y="3574"/>
                  </a:cubicBezTo>
                  <a:cubicBezTo>
                    <a:pt x="1969" y="3634"/>
                    <a:pt x="2549" y="3682"/>
                    <a:pt x="3062" y="3682"/>
                  </a:cubicBezTo>
                  <a:cubicBezTo>
                    <a:pt x="3404" y="3682"/>
                    <a:pt x="3716" y="3661"/>
                    <a:pt x="3890" y="3608"/>
                  </a:cubicBezTo>
                  <a:cubicBezTo>
                    <a:pt x="4657" y="2774"/>
                    <a:pt x="5091" y="2540"/>
                    <a:pt x="5324" y="2107"/>
                  </a:cubicBezTo>
                  <a:cubicBezTo>
                    <a:pt x="5558" y="1573"/>
                    <a:pt x="5491" y="973"/>
                    <a:pt x="4824" y="939"/>
                  </a:cubicBezTo>
                  <a:cubicBezTo>
                    <a:pt x="4808" y="938"/>
                    <a:pt x="4792" y="938"/>
                    <a:pt x="4776" y="938"/>
                  </a:cubicBezTo>
                  <a:cubicBezTo>
                    <a:pt x="4225" y="938"/>
                    <a:pt x="3680" y="1484"/>
                    <a:pt x="3356" y="1873"/>
                  </a:cubicBezTo>
                  <a:cubicBezTo>
                    <a:pt x="3356" y="1389"/>
                    <a:pt x="3387" y="0"/>
                    <a:pt x="26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65" name="Google Shape;8065;p35"/>
            <p:cNvSpPr/>
            <p:nvPr/>
          </p:nvSpPr>
          <p:spPr>
            <a:xfrm>
              <a:off x="3213290" y="3356589"/>
              <a:ext cx="198671" cy="128574"/>
            </a:xfrm>
            <a:custGeom>
              <a:avLst/>
              <a:gdLst/>
              <a:ahLst/>
              <a:cxnLst/>
              <a:rect l="l" t="t" r="r" b="b"/>
              <a:pathLst>
                <a:path w="5558" h="3683" extrusionOk="0">
                  <a:moveTo>
                    <a:pt x="2664" y="0"/>
                  </a:moveTo>
                  <a:cubicBezTo>
                    <a:pt x="2640" y="0"/>
                    <a:pt x="2615" y="2"/>
                    <a:pt x="2588" y="5"/>
                  </a:cubicBezTo>
                  <a:cubicBezTo>
                    <a:pt x="1688" y="139"/>
                    <a:pt x="1955" y="1506"/>
                    <a:pt x="1921" y="2073"/>
                  </a:cubicBezTo>
                  <a:cubicBezTo>
                    <a:pt x="1588" y="1740"/>
                    <a:pt x="1187" y="1273"/>
                    <a:pt x="687" y="1239"/>
                  </a:cubicBezTo>
                  <a:cubicBezTo>
                    <a:pt x="648" y="1235"/>
                    <a:pt x="611" y="1233"/>
                    <a:pt x="576" y="1233"/>
                  </a:cubicBezTo>
                  <a:cubicBezTo>
                    <a:pt x="103" y="1233"/>
                    <a:pt x="0" y="1641"/>
                    <a:pt x="187" y="2107"/>
                  </a:cubicBezTo>
                  <a:cubicBezTo>
                    <a:pt x="487" y="2774"/>
                    <a:pt x="1154" y="3174"/>
                    <a:pt x="1688" y="3574"/>
                  </a:cubicBezTo>
                  <a:cubicBezTo>
                    <a:pt x="1968" y="3634"/>
                    <a:pt x="2548" y="3682"/>
                    <a:pt x="3069" y="3682"/>
                  </a:cubicBezTo>
                  <a:cubicBezTo>
                    <a:pt x="3416" y="3682"/>
                    <a:pt x="3736" y="3661"/>
                    <a:pt x="3923" y="3608"/>
                  </a:cubicBezTo>
                  <a:cubicBezTo>
                    <a:pt x="4690" y="2774"/>
                    <a:pt x="5090" y="2540"/>
                    <a:pt x="5324" y="2107"/>
                  </a:cubicBezTo>
                  <a:cubicBezTo>
                    <a:pt x="5557" y="1573"/>
                    <a:pt x="5490" y="973"/>
                    <a:pt x="4857" y="939"/>
                  </a:cubicBezTo>
                  <a:cubicBezTo>
                    <a:pt x="4841" y="938"/>
                    <a:pt x="4825" y="938"/>
                    <a:pt x="4808" y="938"/>
                  </a:cubicBezTo>
                  <a:cubicBezTo>
                    <a:pt x="4226" y="938"/>
                    <a:pt x="3680" y="1516"/>
                    <a:pt x="3356" y="1873"/>
                  </a:cubicBezTo>
                  <a:cubicBezTo>
                    <a:pt x="3356" y="1389"/>
                    <a:pt x="3387" y="0"/>
                    <a:pt x="26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66" name="Google Shape;8066;p35"/>
            <p:cNvSpPr/>
            <p:nvPr/>
          </p:nvSpPr>
          <p:spPr>
            <a:xfrm>
              <a:off x="3766520" y="2550667"/>
              <a:ext cx="198671" cy="128085"/>
            </a:xfrm>
            <a:custGeom>
              <a:avLst/>
              <a:gdLst/>
              <a:ahLst/>
              <a:cxnLst/>
              <a:rect l="l" t="t" r="r" b="b"/>
              <a:pathLst>
                <a:path w="5558" h="3669" extrusionOk="0">
                  <a:moveTo>
                    <a:pt x="2667" y="1"/>
                  </a:moveTo>
                  <a:cubicBezTo>
                    <a:pt x="2642" y="1"/>
                    <a:pt x="2616" y="2"/>
                    <a:pt x="2589" y="6"/>
                  </a:cubicBezTo>
                  <a:cubicBezTo>
                    <a:pt x="1688" y="139"/>
                    <a:pt x="1955" y="1473"/>
                    <a:pt x="1922" y="2074"/>
                  </a:cubicBezTo>
                  <a:cubicBezTo>
                    <a:pt x="1588" y="1740"/>
                    <a:pt x="1188" y="1240"/>
                    <a:pt x="688" y="1207"/>
                  </a:cubicBezTo>
                  <a:cubicBezTo>
                    <a:pt x="651" y="1202"/>
                    <a:pt x="616" y="1200"/>
                    <a:pt x="583" y="1200"/>
                  </a:cubicBezTo>
                  <a:cubicBezTo>
                    <a:pt x="105" y="1200"/>
                    <a:pt x="0" y="1637"/>
                    <a:pt x="187" y="2074"/>
                  </a:cubicBezTo>
                  <a:cubicBezTo>
                    <a:pt x="454" y="2774"/>
                    <a:pt x="1155" y="3141"/>
                    <a:pt x="1688" y="3575"/>
                  </a:cubicBezTo>
                  <a:cubicBezTo>
                    <a:pt x="1960" y="3633"/>
                    <a:pt x="2513" y="3669"/>
                    <a:pt x="3014" y="3669"/>
                  </a:cubicBezTo>
                  <a:cubicBezTo>
                    <a:pt x="3375" y="3669"/>
                    <a:pt x="3708" y="3650"/>
                    <a:pt x="3890" y="3608"/>
                  </a:cubicBezTo>
                  <a:cubicBezTo>
                    <a:pt x="4691" y="2774"/>
                    <a:pt x="5091" y="2541"/>
                    <a:pt x="5324" y="2107"/>
                  </a:cubicBezTo>
                  <a:cubicBezTo>
                    <a:pt x="5558" y="1574"/>
                    <a:pt x="5491" y="973"/>
                    <a:pt x="4824" y="940"/>
                  </a:cubicBezTo>
                  <a:cubicBezTo>
                    <a:pt x="4808" y="939"/>
                    <a:pt x="4792" y="938"/>
                    <a:pt x="4776" y="938"/>
                  </a:cubicBezTo>
                  <a:cubicBezTo>
                    <a:pt x="4225" y="938"/>
                    <a:pt x="3680" y="1485"/>
                    <a:pt x="3356" y="1874"/>
                  </a:cubicBezTo>
                  <a:cubicBezTo>
                    <a:pt x="3356" y="1358"/>
                    <a:pt x="3388" y="1"/>
                    <a:pt x="26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67" name="Google Shape;8067;p35"/>
            <p:cNvSpPr/>
            <p:nvPr/>
          </p:nvSpPr>
          <p:spPr>
            <a:xfrm>
              <a:off x="3166749" y="2038406"/>
              <a:ext cx="198706" cy="128469"/>
            </a:xfrm>
            <a:custGeom>
              <a:avLst/>
              <a:gdLst/>
              <a:ahLst/>
              <a:cxnLst/>
              <a:rect l="l" t="t" r="r" b="b"/>
              <a:pathLst>
                <a:path w="5559" h="3680" extrusionOk="0">
                  <a:moveTo>
                    <a:pt x="2645" y="0"/>
                  </a:moveTo>
                  <a:cubicBezTo>
                    <a:pt x="2627" y="0"/>
                    <a:pt x="2608" y="1"/>
                    <a:pt x="2589" y="3"/>
                  </a:cubicBezTo>
                  <a:cubicBezTo>
                    <a:pt x="1689" y="136"/>
                    <a:pt x="1956" y="1504"/>
                    <a:pt x="1922" y="2071"/>
                  </a:cubicBezTo>
                  <a:cubicBezTo>
                    <a:pt x="1622" y="1771"/>
                    <a:pt x="1188" y="1270"/>
                    <a:pt x="721" y="1237"/>
                  </a:cubicBezTo>
                  <a:cubicBezTo>
                    <a:pt x="683" y="1232"/>
                    <a:pt x="646" y="1230"/>
                    <a:pt x="611" y="1230"/>
                  </a:cubicBezTo>
                  <a:cubicBezTo>
                    <a:pt x="105" y="1230"/>
                    <a:pt x="1" y="1667"/>
                    <a:pt x="188" y="2104"/>
                  </a:cubicBezTo>
                  <a:cubicBezTo>
                    <a:pt x="488" y="2771"/>
                    <a:pt x="1155" y="3172"/>
                    <a:pt x="1722" y="3572"/>
                  </a:cubicBezTo>
                  <a:cubicBezTo>
                    <a:pt x="1982" y="3632"/>
                    <a:pt x="2567" y="3680"/>
                    <a:pt x="3086" y="3680"/>
                  </a:cubicBezTo>
                  <a:cubicBezTo>
                    <a:pt x="3433" y="3680"/>
                    <a:pt x="3750" y="3659"/>
                    <a:pt x="3924" y="3605"/>
                  </a:cubicBezTo>
                  <a:cubicBezTo>
                    <a:pt x="4691" y="2771"/>
                    <a:pt x="5125" y="2571"/>
                    <a:pt x="5325" y="2104"/>
                  </a:cubicBezTo>
                  <a:cubicBezTo>
                    <a:pt x="5558" y="1604"/>
                    <a:pt x="5492" y="970"/>
                    <a:pt x="4858" y="937"/>
                  </a:cubicBezTo>
                  <a:cubicBezTo>
                    <a:pt x="4843" y="936"/>
                    <a:pt x="4827" y="935"/>
                    <a:pt x="4812" y="935"/>
                  </a:cubicBezTo>
                  <a:cubicBezTo>
                    <a:pt x="4259" y="935"/>
                    <a:pt x="3682" y="1513"/>
                    <a:pt x="3390" y="1871"/>
                  </a:cubicBezTo>
                  <a:cubicBezTo>
                    <a:pt x="3390" y="1382"/>
                    <a:pt x="3422" y="0"/>
                    <a:pt x="26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68" name="Google Shape;8068;p35"/>
            <p:cNvSpPr/>
            <p:nvPr/>
          </p:nvSpPr>
          <p:spPr>
            <a:xfrm>
              <a:off x="3241886" y="1663339"/>
              <a:ext cx="198671" cy="128574"/>
            </a:xfrm>
            <a:custGeom>
              <a:avLst/>
              <a:gdLst/>
              <a:ahLst/>
              <a:cxnLst/>
              <a:rect l="l" t="t" r="r" b="b"/>
              <a:pathLst>
                <a:path w="5558" h="3683" extrusionOk="0">
                  <a:moveTo>
                    <a:pt x="2665" y="1"/>
                  </a:moveTo>
                  <a:cubicBezTo>
                    <a:pt x="2641" y="1"/>
                    <a:pt x="2615" y="2"/>
                    <a:pt x="2589" y="6"/>
                  </a:cubicBezTo>
                  <a:cubicBezTo>
                    <a:pt x="1688" y="139"/>
                    <a:pt x="1955" y="1507"/>
                    <a:pt x="1922" y="2074"/>
                  </a:cubicBezTo>
                  <a:cubicBezTo>
                    <a:pt x="1588" y="1740"/>
                    <a:pt x="1155" y="1273"/>
                    <a:pt x="688" y="1240"/>
                  </a:cubicBezTo>
                  <a:cubicBezTo>
                    <a:pt x="649" y="1235"/>
                    <a:pt x="612" y="1233"/>
                    <a:pt x="577" y="1233"/>
                  </a:cubicBezTo>
                  <a:cubicBezTo>
                    <a:pt x="104" y="1233"/>
                    <a:pt x="1" y="1641"/>
                    <a:pt x="187" y="2107"/>
                  </a:cubicBezTo>
                  <a:cubicBezTo>
                    <a:pt x="454" y="2774"/>
                    <a:pt x="1155" y="3174"/>
                    <a:pt x="1688" y="3575"/>
                  </a:cubicBezTo>
                  <a:cubicBezTo>
                    <a:pt x="1949" y="3635"/>
                    <a:pt x="2533" y="3683"/>
                    <a:pt x="3053" y="3683"/>
                  </a:cubicBezTo>
                  <a:cubicBezTo>
                    <a:pt x="3399" y="3683"/>
                    <a:pt x="3716" y="3662"/>
                    <a:pt x="3890" y="3608"/>
                  </a:cubicBezTo>
                  <a:cubicBezTo>
                    <a:pt x="4690" y="2774"/>
                    <a:pt x="5091" y="2541"/>
                    <a:pt x="5324" y="2107"/>
                  </a:cubicBezTo>
                  <a:cubicBezTo>
                    <a:pt x="5558" y="1573"/>
                    <a:pt x="5491" y="973"/>
                    <a:pt x="4824" y="940"/>
                  </a:cubicBezTo>
                  <a:cubicBezTo>
                    <a:pt x="4809" y="939"/>
                    <a:pt x="4794" y="938"/>
                    <a:pt x="4778" y="938"/>
                  </a:cubicBezTo>
                  <a:cubicBezTo>
                    <a:pt x="4227" y="938"/>
                    <a:pt x="3681" y="1516"/>
                    <a:pt x="3356" y="1874"/>
                  </a:cubicBezTo>
                  <a:cubicBezTo>
                    <a:pt x="3356" y="1390"/>
                    <a:pt x="3387" y="1"/>
                    <a:pt x="26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69" name="Google Shape;8069;p35"/>
            <p:cNvSpPr/>
            <p:nvPr/>
          </p:nvSpPr>
          <p:spPr>
            <a:xfrm>
              <a:off x="1643211" y="1882221"/>
              <a:ext cx="309301" cy="199825"/>
            </a:xfrm>
            <a:custGeom>
              <a:avLst/>
              <a:gdLst/>
              <a:ahLst/>
              <a:cxnLst/>
              <a:rect l="l" t="t" r="r" b="b"/>
              <a:pathLst>
                <a:path w="8653" h="5724" extrusionOk="0">
                  <a:moveTo>
                    <a:pt x="4155" y="1"/>
                  </a:moveTo>
                  <a:cubicBezTo>
                    <a:pt x="4121" y="1"/>
                    <a:pt x="4085" y="3"/>
                    <a:pt x="4049" y="7"/>
                  </a:cubicBezTo>
                  <a:cubicBezTo>
                    <a:pt x="2648" y="207"/>
                    <a:pt x="3048" y="2308"/>
                    <a:pt x="3015" y="3209"/>
                  </a:cubicBezTo>
                  <a:cubicBezTo>
                    <a:pt x="2514" y="2709"/>
                    <a:pt x="1847" y="1975"/>
                    <a:pt x="1113" y="1908"/>
                  </a:cubicBezTo>
                  <a:cubicBezTo>
                    <a:pt x="1053" y="1902"/>
                    <a:pt x="996" y="1899"/>
                    <a:pt x="942" y="1899"/>
                  </a:cubicBezTo>
                  <a:cubicBezTo>
                    <a:pt x="156" y="1899"/>
                    <a:pt x="1" y="2558"/>
                    <a:pt x="313" y="3276"/>
                  </a:cubicBezTo>
                  <a:cubicBezTo>
                    <a:pt x="746" y="4310"/>
                    <a:pt x="1780" y="4910"/>
                    <a:pt x="2648" y="5577"/>
                  </a:cubicBezTo>
                  <a:cubicBezTo>
                    <a:pt x="3063" y="5656"/>
                    <a:pt x="3948" y="5724"/>
                    <a:pt x="4745" y="5724"/>
                  </a:cubicBezTo>
                  <a:cubicBezTo>
                    <a:pt x="5292" y="5724"/>
                    <a:pt x="5798" y="5692"/>
                    <a:pt x="6084" y="5611"/>
                  </a:cubicBezTo>
                  <a:cubicBezTo>
                    <a:pt x="7284" y="4310"/>
                    <a:pt x="7952" y="3976"/>
                    <a:pt x="8285" y="3276"/>
                  </a:cubicBezTo>
                  <a:cubicBezTo>
                    <a:pt x="8652" y="2475"/>
                    <a:pt x="8552" y="1508"/>
                    <a:pt x="7551" y="1474"/>
                  </a:cubicBezTo>
                  <a:cubicBezTo>
                    <a:pt x="7519" y="1472"/>
                    <a:pt x="7488" y="1471"/>
                    <a:pt x="7456" y="1471"/>
                  </a:cubicBezTo>
                  <a:cubicBezTo>
                    <a:pt x="6588" y="1471"/>
                    <a:pt x="5732" y="2330"/>
                    <a:pt x="5250" y="2909"/>
                  </a:cubicBezTo>
                  <a:cubicBezTo>
                    <a:pt x="5250" y="2131"/>
                    <a:pt x="5313" y="1"/>
                    <a:pt x="41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70" name="Google Shape;8070;p35"/>
            <p:cNvSpPr/>
            <p:nvPr/>
          </p:nvSpPr>
          <p:spPr>
            <a:xfrm>
              <a:off x="2044739" y="2930377"/>
              <a:ext cx="154561" cy="100157"/>
            </a:xfrm>
            <a:custGeom>
              <a:avLst/>
              <a:gdLst/>
              <a:ahLst/>
              <a:cxnLst/>
              <a:rect l="l" t="t" r="r" b="b"/>
              <a:pathLst>
                <a:path w="4324" h="2869" extrusionOk="0">
                  <a:moveTo>
                    <a:pt x="2072" y="0"/>
                  </a:moveTo>
                  <a:cubicBezTo>
                    <a:pt x="2056" y="0"/>
                    <a:pt x="2039" y="1"/>
                    <a:pt x="2022" y="3"/>
                  </a:cubicBezTo>
                  <a:cubicBezTo>
                    <a:pt x="1322" y="103"/>
                    <a:pt x="1522" y="1171"/>
                    <a:pt x="1489" y="1604"/>
                  </a:cubicBezTo>
                  <a:cubicBezTo>
                    <a:pt x="1222" y="1371"/>
                    <a:pt x="922" y="1004"/>
                    <a:pt x="521" y="971"/>
                  </a:cubicBezTo>
                  <a:cubicBezTo>
                    <a:pt x="487" y="965"/>
                    <a:pt x="454" y="963"/>
                    <a:pt x="423" y="963"/>
                  </a:cubicBezTo>
                  <a:cubicBezTo>
                    <a:pt x="73" y="963"/>
                    <a:pt x="1" y="1300"/>
                    <a:pt x="154" y="1638"/>
                  </a:cubicBezTo>
                  <a:cubicBezTo>
                    <a:pt x="354" y="2171"/>
                    <a:pt x="888" y="2472"/>
                    <a:pt x="1322" y="2805"/>
                  </a:cubicBezTo>
                  <a:cubicBezTo>
                    <a:pt x="1505" y="2842"/>
                    <a:pt x="1899" y="2868"/>
                    <a:pt x="2272" y="2868"/>
                  </a:cubicBezTo>
                  <a:cubicBezTo>
                    <a:pt x="2579" y="2868"/>
                    <a:pt x="2872" y="2850"/>
                    <a:pt x="3023" y="2805"/>
                  </a:cubicBezTo>
                  <a:cubicBezTo>
                    <a:pt x="3623" y="2171"/>
                    <a:pt x="3957" y="2005"/>
                    <a:pt x="4124" y="1638"/>
                  </a:cubicBezTo>
                  <a:cubicBezTo>
                    <a:pt x="4324" y="1237"/>
                    <a:pt x="4257" y="770"/>
                    <a:pt x="3757" y="737"/>
                  </a:cubicBezTo>
                  <a:cubicBezTo>
                    <a:pt x="3742" y="736"/>
                    <a:pt x="3727" y="735"/>
                    <a:pt x="3712" y="735"/>
                  </a:cubicBezTo>
                  <a:cubicBezTo>
                    <a:pt x="3292" y="735"/>
                    <a:pt x="2848" y="1181"/>
                    <a:pt x="2623" y="1471"/>
                  </a:cubicBezTo>
                  <a:cubicBezTo>
                    <a:pt x="2623" y="1082"/>
                    <a:pt x="2623" y="0"/>
                    <a:pt x="20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71" name="Google Shape;8071;p35"/>
            <p:cNvSpPr/>
            <p:nvPr/>
          </p:nvSpPr>
          <p:spPr>
            <a:xfrm>
              <a:off x="1679779" y="3445081"/>
              <a:ext cx="153489" cy="100157"/>
            </a:xfrm>
            <a:custGeom>
              <a:avLst/>
              <a:gdLst/>
              <a:ahLst/>
              <a:cxnLst/>
              <a:rect l="l" t="t" r="r" b="b"/>
              <a:pathLst>
                <a:path w="4294" h="2869" extrusionOk="0">
                  <a:moveTo>
                    <a:pt x="2044" y="0"/>
                  </a:moveTo>
                  <a:cubicBezTo>
                    <a:pt x="2027" y="0"/>
                    <a:pt x="2010" y="1"/>
                    <a:pt x="1992" y="3"/>
                  </a:cubicBezTo>
                  <a:cubicBezTo>
                    <a:pt x="1291" y="103"/>
                    <a:pt x="1491" y="1171"/>
                    <a:pt x="1458" y="1604"/>
                  </a:cubicBezTo>
                  <a:cubicBezTo>
                    <a:pt x="1224" y="1371"/>
                    <a:pt x="891" y="1004"/>
                    <a:pt x="524" y="970"/>
                  </a:cubicBezTo>
                  <a:cubicBezTo>
                    <a:pt x="489" y="965"/>
                    <a:pt x="457" y="963"/>
                    <a:pt x="426" y="963"/>
                  </a:cubicBezTo>
                  <a:cubicBezTo>
                    <a:pt x="76" y="963"/>
                    <a:pt x="1" y="1300"/>
                    <a:pt x="124" y="1638"/>
                  </a:cubicBezTo>
                  <a:cubicBezTo>
                    <a:pt x="357" y="2171"/>
                    <a:pt x="891" y="2472"/>
                    <a:pt x="1291" y="2805"/>
                  </a:cubicBezTo>
                  <a:cubicBezTo>
                    <a:pt x="1492" y="2842"/>
                    <a:pt x="1895" y="2868"/>
                    <a:pt x="2272" y="2868"/>
                  </a:cubicBezTo>
                  <a:cubicBezTo>
                    <a:pt x="2582" y="2868"/>
                    <a:pt x="2875" y="2850"/>
                    <a:pt x="3026" y="2805"/>
                  </a:cubicBezTo>
                  <a:cubicBezTo>
                    <a:pt x="3626" y="2171"/>
                    <a:pt x="3960" y="2005"/>
                    <a:pt x="4127" y="1638"/>
                  </a:cubicBezTo>
                  <a:cubicBezTo>
                    <a:pt x="4293" y="1237"/>
                    <a:pt x="4260" y="770"/>
                    <a:pt x="3760" y="737"/>
                  </a:cubicBezTo>
                  <a:cubicBezTo>
                    <a:pt x="3744" y="736"/>
                    <a:pt x="3728" y="735"/>
                    <a:pt x="3712" y="735"/>
                  </a:cubicBezTo>
                  <a:cubicBezTo>
                    <a:pt x="3263" y="735"/>
                    <a:pt x="2850" y="1181"/>
                    <a:pt x="2592" y="1471"/>
                  </a:cubicBezTo>
                  <a:cubicBezTo>
                    <a:pt x="2592" y="1082"/>
                    <a:pt x="2624" y="0"/>
                    <a:pt x="20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72" name="Google Shape;8072;p35"/>
            <p:cNvSpPr/>
            <p:nvPr/>
          </p:nvSpPr>
          <p:spPr>
            <a:xfrm>
              <a:off x="3018907" y="3724531"/>
              <a:ext cx="154561" cy="100087"/>
            </a:xfrm>
            <a:custGeom>
              <a:avLst/>
              <a:gdLst/>
              <a:ahLst/>
              <a:cxnLst/>
              <a:rect l="l" t="t" r="r" b="b"/>
              <a:pathLst>
                <a:path w="4324" h="2867" extrusionOk="0">
                  <a:moveTo>
                    <a:pt x="2076" y="1"/>
                  </a:moveTo>
                  <a:cubicBezTo>
                    <a:pt x="2059" y="1"/>
                    <a:pt x="2041" y="2"/>
                    <a:pt x="2022" y="4"/>
                  </a:cubicBezTo>
                  <a:cubicBezTo>
                    <a:pt x="1322" y="104"/>
                    <a:pt x="1522" y="1171"/>
                    <a:pt x="1488" y="1605"/>
                  </a:cubicBezTo>
                  <a:cubicBezTo>
                    <a:pt x="1255" y="1371"/>
                    <a:pt x="921" y="971"/>
                    <a:pt x="554" y="971"/>
                  </a:cubicBezTo>
                  <a:cubicBezTo>
                    <a:pt x="517" y="966"/>
                    <a:pt x="482" y="963"/>
                    <a:pt x="449" y="963"/>
                  </a:cubicBezTo>
                  <a:cubicBezTo>
                    <a:pt x="73" y="963"/>
                    <a:pt x="1" y="1301"/>
                    <a:pt x="154" y="1638"/>
                  </a:cubicBezTo>
                  <a:cubicBezTo>
                    <a:pt x="388" y="2172"/>
                    <a:pt x="888" y="2472"/>
                    <a:pt x="1322" y="2772"/>
                  </a:cubicBezTo>
                  <a:cubicBezTo>
                    <a:pt x="1535" y="2831"/>
                    <a:pt x="1962" y="2866"/>
                    <a:pt x="2355" y="2866"/>
                  </a:cubicBezTo>
                  <a:cubicBezTo>
                    <a:pt x="2638" y="2866"/>
                    <a:pt x="2903" y="2848"/>
                    <a:pt x="3056" y="2806"/>
                  </a:cubicBezTo>
                  <a:cubicBezTo>
                    <a:pt x="3657" y="2172"/>
                    <a:pt x="3957" y="1972"/>
                    <a:pt x="4157" y="1638"/>
                  </a:cubicBezTo>
                  <a:cubicBezTo>
                    <a:pt x="4324" y="1238"/>
                    <a:pt x="4257" y="771"/>
                    <a:pt x="3757" y="738"/>
                  </a:cubicBezTo>
                  <a:cubicBezTo>
                    <a:pt x="3742" y="737"/>
                    <a:pt x="3727" y="736"/>
                    <a:pt x="3712" y="736"/>
                  </a:cubicBezTo>
                  <a:cubicBezTo>
                    <a:pt x="3291" y="736"/>
                    <a:pt x="2848" y="1182"/>
                    <a:pt x="2623" y="1472"/>
                  </a:cubicBezTo>
                  <a:cubicBezTo>
                    <a:pt x="2623" y="1051"/>
                    <a:pt x="2654" y="1"/>
                    <a:pt x="20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73" name="Google Shape;8073;p35"/>
            <p:cNvSpPr/>
            <p:nvPr/>
          </p:nvSpPr>
          <p:spPr>
            <a:xfrm>
              <a:off x="2897480" y="3462396"/>
              <a:ext cx="243817" cy="157444"/>
            </a:xfrm>
            <a:custGeom>
              <a:avLst/>
              <a:gdLst/>
              <a:ahLst/>
              <a:cxnLst/>
              <a:rect l="l" t="t" r="r" b="b"/>
              <a:pathLst>
                <a:path w="6821" h="4510" extrusionOk="0">
                  <a:moveTo>
                    <a:pt x="3287" y="0"/>
                  </a:moveTo>
                  <a:cubicBezTo>
                    <a:pt x="3254" y="0"/>
                    <a:pt x="3220" y="3"/>
                    <a:pt x="3184" y="7"/>
                  </a:cubicBezTo>
                  <a:cubicBezTo>
                    <a:pt x="2083" y="174"/>
                    <a:pt x="2384" y="1809"/>
                    <a:pt x="2350" y="2543"/>
                  </a:cubicBezTo>
                  <a:cubicBezTo>
                    <a:pt x="1950" y="2142"/>
                    <a:pt x="1450" y="1542"/>
                    <a:pt x="849" y="1509"/>
                  </a:cubicBezTo>
                  <a:cubicBezTo>
                    <a:pt x="795" y="1501"/>
                    <a:pt x="743" y="1497"/>
                    <a:pt x="695" y="1497"/>
                  </a:cubicBezTo>
                  <a:cubicBezTo>
                    <a:pt x="125" y="1497"/>
                    <a:pt x="0" y="2022"/>
                    <a:pt x="215" y="2576"/>
                  </a:cubicBezTo>
                  <a:cubicBezTo>
                    <a:pt x="582" y="3410"/>
                    <a:pt x="1416" y="3877"/>
                    <a:pt x="2083" y="4377"/>
                  </a:cubicBezTo>
                  <a:cubicBezTo>
                    <a:pt x="2393" y="4455"/>
                    <a:pt x="3072" y="4510"/>
                    <a:pt x="3693" y="4510"/>
                  </a:cubicBezTo>
                  <a:cubicBezTo>
                    <a:pt x="4142" y="4510"/>
                    <a:pt x="4561" y="4481"/>
                    <a:pt x="4785" y="4411"/>
                  </a:cubicBezTo>
                  <a:cubicBezTo>
                    <a:pt x="5753" y="3377"/>
                    <a:pt x="6253" y="3110"/>
                    <a:pt x="6520" y="2576"/>
                  </a:cubicBezTo>
                  <a:cubicBezTo>
                    <a:pt x="6820" y="1942"/>
                    <a:pt x="6720" y="1175"/>
                    <a:pt x="5953" y="1142"/>
                  </a:cubicBezTo>
                  <a:cubicBezTo>
                    <a:pt x="5936" y="1141"/>
                    <a:pt x="5919" y="1140"/>
                    <a:pt x="5902" y="1140"/>
                  </a:cubicBezTo>
                  <a:cubicBezTo>
                    <a:pt x="5187" y="1140"/>
                    <a:pt x="4509" y="1820"/>
                    <a:pt x="4118" y="2276"/>
                  </a:cubicBezTo>
                  <a:cubicBezTo>
                    <a:pt x="4118" y="1697"/>
                    <a:pt x="4180" y="0"/>
                    <a:pt x="32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74" name="Google Shape;8074;p35"/>
            <p:cNvSpPr/>
            <p:nvPr/>
          </p:nvSpPr>
          <p:spPr>
            <a:xfrm>
              <a:off x="1443788" y="2471527"/>
              <a:ext cx="242816" cy="157339"/>
            </a:xfrm>
            <a:custGeom>
              <a:avLst/>
              <a:gdLst/>
              <a:ahLst/>
              <a:cxnLst/>
              <a:rect l="l" t="t" r="r" b="b"/>
              <a:pathLst>
                <a:path w="6793" h="4507" extrusionOk="0">
                  <a:moveTo>
                    <a:pt x="3236" y="0"/>
                  </a:moveTo>
                  <a:cubicBezTo>
                    <a:pt x="3211" y="0"/>
                    <a:pt x="3184" y="2"/>
                    <a:pt x="3156" y="4"/>
                  </a:cubicBezTo>
                  <a:cubicBezTo>
                    <a:pt x="2056" y="171"/>
                    <a:pt x="2389" y="1839"/>
                    <a:pt x="2356" y="2540"/>
                  </a:cubicBezTo>
                  <a:cubicBezTo>
                    <a:pt x="1956" y="2139"/>
                    <a:pt x="1455" y="1539"/>
                    <a:pt x="855" y="1506"/>
                  </a:cubicBezTo>
                  <a:cubicBezTo>
                    <a:pt x="815" y="1502"/>
                    <a:pt x="777" y="1500"/>
                    <a:pt x="740" y="1500"/>
                  </a:cubicBezTo>
                  <a:cubicBezTo>
                    <a:pt x="137" y="1500"/>
                    <a:pt x="1" y="2007"/>
                    <a:pt x="221" y="2573"/>
                  </a:cubicBezTo>
                  <a:cubicBezTo>
                    <a:pt x="588" y="3407"/>
                    <a:pt x="1389" y="3874"/>
                    <a:pt x="2056" y="4374"/>
                  </a:cubicBezTo>
                  <a:cubicBezTo>
                    <a:pt x="2384" y="4452"/>
                    <a:pt x="3061" y="4507"/>
                    <a:pt x="3682" y="4507"/>
                  </a:cubicBezTo>
                  <a:cubicBezTo>
                    <a:pt x="4132" y="4507"/>
                    <a:pt x="4553" y="4478"/>
                    <a:pt x="4791" y="4408"/>
                  </a:cubicBezTo>
                  <a:cubicBezTo>
                    <a:pt x="5725" y="3407"/>
                    <a:pt x="6259" y="3107"/>
                    <a:pt x="6526" y="2573"/>
                  </a:cubicBezTo>
                  <a:cubicBezTo>
                    <a:pt x="6792" y="1939"/>
                    <a:pt x="6726" y="1205"/>
                    <a:pt x="5925" y="1139"/>
                  </a:cubicBezTo>
                  <a:cubicBezTo>
                    <a:pt x="5910" y="1138"/>
                    <a:pt x="5894" y="1138"/>
                    <a:pt x="5879" y="1138"/>
                  </a:cubicBezTo>
                  <a:cubicBezTo>
                    <a:pt x="5194" y="1138"/>
                    <a:pt x="4515" y="1849"/>
                    <a:pt x="4124" y="2306"/>
                  </a:cubicBezTo>
                  <a:cubicBezTo>
                    <a:pt x="4124" y="1690"/>
                    <a:pt x="4155" y="0"/>
                    <a:pt x="3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75" name="Google Shape;8075;p35"/>
            <p:cNvSpPr/>
            <p:nvPr/>
          </p:nvSpPr>
          <p:spPr>
            <a:xfrm>
              <a:off x="3638016" y="2101103"/>
              <a:ext cx="243709" cy="157444"/>
            </a:xfrm>
            <a:custGeom>
              <a:avLst/>
              <a:gdLst/>
              <a:ahLst/>
              <a:cxnLst/>
              <a:rect l="l" t="t" r="r" b="b"/>
              <a:pathLst>
                <a:path w="6818" h="4510" extrusionOk="0">
                  <a:moveTo>
                    <a:pt x="3285" y="1"/>
                  </a:moveTo>
                  <a:cubicBezTo>
                    <a:pt x="3252" y="1"/>
                    <a:pt x="3218" y="3"/>
                    <a:pt x="3182" y="8"/>
                  </a:cubicBezTo>
                  <a:cubicBezTo>
                    <a:pt x="2081" y="175"/>
                    <a:pt x="2415" y="1809"/>
                    <a:pt x="2348" y="2543"/>
                  </a:cubicBezTo>
                  <a:cubicBezTo>
                    <a:pt x="1948" y="2143"/>
                    <a:pt x="1447" y="1542"/>
                    <a:pt x="847" y="1509"/>
                  </a:cubicBezTo>
                  <a:cubicBezTo>
                    <a:pt x="792" y="1501"/>
                    <a:pt x="741" y="1497"/>
                    <a:pt x="693" y="1497"/>
                  </a:cubicBezTo>
                  <a:cubicBezTo>
                    <a:pt x="123" y="1497"/>
                    <a:pt x="0" y="2023"/>
                    <a:pt x="247" y="2576"/>
                  </a:cubicBezTo>
                  <a:cubicBezTo>
                    <a:pt x="580" y="3410"/>
                    <a:pt x="1414" y="3877"/>
                    <a:pt x="2081" y="4378"/>
                  </a:cubicBezTo>
                  <a:cubicBezTo>
                    <a:pt x="2410" y="4455"/>
                    <a:pt x="3086" y="4510"/>
                    <a:pt x="3707" y="4510"/>
                  </a:cubicBezTo>
                  <a:cubicBezTo>
                    <a:pt x="4157" y="4510"/>
                    <a:pt x="4578" y="4481"/>
                    <a:pt x="4816" y="4411"/>
                  </a:cubicBezTo>
                  <a:cubicBezTo>
                    <a:pt x="5750" y="3377"/>
                    <a:pt x="6251" y="3110"/>
                    <a:pt x="6551" y="2576"/>
                  </a:cubicBezTo>
                  <a:cubicBezTo>
                    <a:pt x="6818" y="1943"/>
                    <a:pt x="6718" y="1175"/>
                    <a:pt x="5951" y="1142"/>
                  </a:cubicBezTo>
                  <a:cubicBezTo>
                    <a:pt x="5934" y="1141"/>
                    <a:pt x="5917" y="1141"/>
                    <a:pt x="5900" y="1141"/>
                  </a:cubicBezTo>
                  <a:cubicBezTo>
                    <a:pt x="5185" y="1141"/>
                    <a:pt x="4507" y="1820"/>
                    <a:pt x="4116" y="2276"/>
                  </a:cubicBezTo>
                  <a:cubicBezTo>
                    <a:pt x="4116" y="1697"/>
                    <a:pt x="4178" y="1"/>
                    <a:pt x="32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76" name="Google Shape;8076;p35"/>
            <p:cNvSpPr/>
            <p:nvPr/>
          </p:nvSpPr>
          <p:spPr>
            <a:xfrm>
              <a:off x="3145052" y="2506367"/>
              <a:ext cx="153632" cy="99354"/>
            </a:xfrm>
            <a:custGeom>
              <a:avLst/>
              <a:gdLst/>
              <a:ahLst/>
              <a:cxnLst/>
              <a:rect l="l" t="t" r="r" b="b"/>
              <a:pathLst>
                <a:path w="4298" h="2846" extrusionOk="0">
                  <a:moveTo>
                    <a:pt x="2072" y="1"/>
                  </a:moveTo>
                  <a:cubicBezTo>
                    <a:pt x="2048" y="1"/>
                    <a:pt x="2022" y="3"/>
                    <a:pt x="1996" y="7"/>
                  </a:cubicBezTo>
                  <a:cubicBezTo>
                    <a:pt x="1295" y="107"/>
                    <a:pt x="1495" y="1141"/>
                    <a:pt x="1462" y="1608"/>
                  </a:cubicBezTo>
                  <a:cubicBezTo>
                    <a:pt x="1228" y="1341"/>
                    <a:pt x="895" y="975"/>
                    <a:pt x="528" y="941"/>
                  </a:cubicBezTo>
                  <a:cubicBezTo>
                    <a:pt x="508" y="940"/>
                    <a:pt x="488" y="939"/>
                    <a:pt x="470" y="939"/>
                  </a:cubicBezTo>
                  <a:cubicBezTo>
                    <a:pt x="86" y="939"/>
                    <a:pt x="0" y="1260"/>
                    <a:pt x="128" y="1642"/>
                  </a:cubicBezTo>
                  <a:cubicBezTo>
                    <a:pt x="361" y="2142"/>
                    <a:pt x="895" y="2442"/>
                    <a:pt x="1295" y="2776"/>
                  </a:cubicBezTo>
                  <a:cubicBezTo>
                    <a:pt x="1522" y="2817"/>
                    <a:pt x="2004" y="2846"/>
                    <a:pt x="2417" y="2846"/>
                  </a:cubicBezTo>
                  <a:cubicBezTo>
                    <a:pt x="2673" y="2846"/>
                    <a:pt x="2902" y="2835"/>
                    <a:pt x="3030" y="2809"/>
                  </a:cubicBezTo>
                  <a:cubicBezTo>
                    <a:pt x="3630" y="2142"/>
                    <a:pt x="3964" y="1975"/>
                    <a:pt x="4130" y="1642"/>
                  </a:cubicBezTo>
                  <a:cubicBezTo>
                    <a:pt x="4297" y="1208"/>
                    <a:pt x="4264" y="741"/>
                    <a:pt x="3764" y="741"/>
                  </a:cubicBezTo>
                  <a:cubicBezTo>
                    <a:pt x="3746" y="740"/>
                    <a:pt x="3729" y="739"/>
                    <a:pt x="3712" y="739"/>
                  </a:cubicBezTo>
                  <a:cubicBezTo>
                    <a:pt x="3265" y="739"/>
                    <a:pt x="2853" y="1152"/>
                    <a:pt x="2596" y="1442"/>
                  </a:cubicBezTo>
                  <a:cubicBezTo>
                    <a:pt x="2596" y="1058"/>
                    <a:pt x="2627" y="1"/>
                    <a:pt x="20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77" name="Google Shape;8077;p35"/>
            <p:cNvSpPr/>
            <p:nvPr/>
          </p:nvSpPr>
          <p:spPr>
            <a:xfrm>
              <a:off x="2764936" y="1861380"/>
              <a:ext cx="154561" cy="100157"/>
            </a:xfrm>
            <a:custGeom>
              <a:avLst/>
              <a:gdLst/>
              <a:ahLst/>
              <a:cxnLst/>
              <a:rect l="l" t="t" r="r" b="b"/>
              <a:pathLst>
                <a:path w="4324" h="2869" extrusionOk="0">
                  <a:moveTo>
                    <a:pt x="2075" y="0"/>
                  </a:moveTo>
                  <a:cubicBezTo>
                    <a:pt x="2058" y="0"/>
                    <a:pt x="2040" y="1"/>
                    <a:pt x="2022" y="3"/>
                  </a:cubicBezTo>
                  <a:cubicBezTo>
                    <a:pt x="1322" y="103"/>
                    <a:pt x="1522" y="1171"/>
                    <a:pt x="1488" y="1604"/>
                  </a:cubicBezTo>
                  <a:cubicBezTo>
                    <a:pt x="1255" y="1371"/>
                    <a:pt x="921" y="1004"/>
                    <a:pt x="554" y="971"/>
                  </a:cubicBezTo>
                  <a:cubicBezTo>
                    <a:pt x="517" y="965"/>
                    <a:pt x="482" y="963"/>
                    <a:pt x="449" y="963"/>
                  </a:cubicBezTo>
                  <a:cubicBezTo>
                    <a:pt x="73" y="963"/>
                    <a:pt x="1" y="1300"/>
                    <a:pt x="154" y="1638"/>
                  </a:cubicBezTo>
                  <a:cubicBezTo>
                    <a:pt x="388" y="2172"/>
                    <a:pt x="921" y="2472"/>
                    <a:pt x="1322" y="2805"/>
                  </a:cubicBezTo>
                  <a:cubicBezTo>
                    <a:pt x="1523" y="2842"/>
                    <a:pt x="1925" y="2868"/>
                    <a:pt x="2302" y="2868"/>
                  </a:cubicBezTo>
                  <a:cubicBezTo>
                    <a:pt x="2612" y="2868"/>
                    <a:pt x="2906" y="2850"/>
                    <a:pt x="3056" y="2805"/>
                  </a:cubicBezTo>
                  <a:cubicBezTo>
                    <a:pt x="3657" y="2172"/>
                    <a:pt x="3990" y="2005"/>
                    <a:pt x="4157" y="1638"/>
                  </a:cubicBezTo>
                  <a:cubicBezTo>
                    <a:pt x="4324" y="1237"/>
                    <a:pt x="4290" y="770"/>
                    <a:pt x="3790" y="737"/>
                  </a:cubicBezTo>
                  <a:cubicBezTo>
                    <a:pt x="3774" y="736"/>
                    <a:pt x="3758" y="735"/>
                    <a:pt x="3742" y="735"/>
                  </a:cubicBezTo>
                  <a:cubicBezTo>
                    <a:pt x="3294" y="735"/>
                    <a:pt x="2880" y="1181"/>
                    <a:pt x="2622" y="1471"/>
                  </a:cubicBezTo>
                  <a:cubicBezTo>
                    <a:pt x="2622" y="1082"/>
                    <a:pt x="2654" y="0"/>
                    <a:pt x="20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78" name="Google Shape;8078;p35"/>
            <p:cNvSpPr/>
            <p:nvPr/>
          </p:nvSpPr>
          <p:spPr>
            <a:xfrm>
              <a:off x="2019395" y="2303264"/>
              <a:ext cx="545361" cy="140024"/>
            </a:xfrm>
            <a:custGeom>
              <a:avLst/>
              <a:gdLst/>
              <a:ahLst/>
              <a:cxnLst/>
              <a:rect l="l" t="t" r="r" b="b"/>
              <a:pathLst>
                <a:path w="15257" h="4011" extrusionOk="0">
                  <a:moveTo>
                    <a:pt x="5577" y="0"/>
                  </a:moveTo>
                  <a:cubicBezTo>
                    <a:pt x="5365" y="0"/>
                    <a:pt x="5151" y="134"/>
                    <a:pt x="5066" y="388"/>
                  </a:cubicBezTo>
                  <a:cubicBezTo>
                    <a:pt x="4766" y="1189"/>
                    <a:pt x="4433" y="2156"/>
                    <a:pt x="3732" y="2690"/>
                  </a:cubicBezTo>
                  <a:cubicBezTo>
                    <a:pt x="3474" y="2891"/>
                    <a:pt x="3217" y="2976"/>
                    <a:pt x="2970" y="2976"/>
                  </a:cubicBezTo>
                  <a:cubicBezTo>
                    <a:pt x="2195" y="2976"/>
                    <a:pt x="1509" y="2146"/>
                    <a:pt x="1130" y="1489"/>
                  </a:cubicBezTo>
                  <a:cubicBezTo>
                    <a:pt x="1026" y="1301"/>
                    <a:pt x="867" y="1225"/>
                    <a:pt x="707" y="1225"/>
                  </a:cubicBezTo>
                  <a:cubicBezTo>
                    <a:pt x="355" y="1225"/>
                    <a:pt x="0" y="1599"/>
                    <a:pt x="230" y="1989"/>
                  </a:cubicBezTo>
                  <a:cubicBezTo>
                    <a:pt x="802" y="3030"/>
                    <a:pt x="1801" y="4011"/>
                    <a:pt x="2974" y="4011"/>
                  </a:cubicBezTo>
                  <a:cubicBezTo>
                    <a:pt x="3304" y="4011"/>
                    <a:pt x="3647" y="3933"/>
                    <a:pt x="3999" y="3757"/>
                  </a:cubicBezTo>
                  <a:cubicBezTo>
                    <a:pt x="4742" y="3364"/>
                    <a:pt x="5213" y="2641"/>
                    <a:pt x="5571" y="1871"/>
                  </a:cubicBezTo>
                  <a:lnTo>
                    <a:pt x="5571" y="1871"/>
                  </a:lnTo>
                  <a:cubicBezTo>
                    <a:pt x="6115" y="2904"/>
                    <a:pt x="6950" y="3790"/>
                    <a:pt x="8202" y="3790"/>
                  </a:cubicBezTo>
                  <a:cubicBezTo>
                    <a:pt x="9359" y="3790"/>
                    <a:pt x="10098" y="2954"/>
                    <a:pt x="10574" y="1992"/>
                  </a:cubicBezTo>
                  <a:lnTo>
                    <a:pt x="10574" y="1992"/>
                  </a:lnTo>
                  <a:cubicBezTo>
                    <a:pt x="11085" y="2754"/>
                    <a:pt x="11867" y="3367"/>
                    <a:pt x="12738" y="3590"/>
                  </a:cubicBezTo>
                  <a:cubicBezTo>
                    <a:pt x="12918" y="3632"/>
                    <a:pt x="13101" y="3655"/>
                    <a:pt x="13283" y="3655"/>
                  </a:cubicBezTo>
                  <a:cubicBezTo>
                    <a:pt x="13676" y="3655"/>
                    <a:pt x="14064" y="3551"/>
                    <a:pt x="14406" y="3323"/>
                  </a:cubicBezTo>
                  <a:cubicBezTo>
                    <a:pt x="15007" y="2856"/>
                    <a:pt x="15174" y="2089"/>
                    <a:pt x="15240" y="1389"/>
                  </a:cubicBezTo>
                  <a:cubicBezTo>
                    <a:pt x="15257" y="1043"/>
                    <a:pt x="15013" y="876"/>
                    <a:pt x="14754" y="876"/>
                  </a:cubicBezTo>
                  <a:cubicBezTo>
                    <a:pt x="14488" y="876"/>
                    <a:pt x="14207" y="1051"/>
                    <a:pt x="14173" y="1389"/>
                  </a:cubicBezTo>
                  <a:cubicBezTo>
                    <a:pt x="14146" y="2078"/>
                    <a:pt x="13846" y="2599"/>
                    <a:pt x="13271" y="2599"/>
                  </a:cubicBezTo>
                  <a:cubicBezTo>
                    <a:pt x="13123" y="2599"/>
                    <a:pt x="12956" y="2565"/>
                    <a:pt x="12772" y="2489"/>
                  </a:cubicBezTo>
                  <a:cubicBezTo>
                    <a:pt x="11938" y="2156"/>
                    <a:pt x="11237" y="1389"/>
                    <a:pt x="11037" y="521"/>
                  </a:cubicBezTo>
                  <a:cubicBezTo>
                    <a:pt x="10972" y="276"/>
                    <a:pt x="10761" y="159"/>
                    <a:pt x="10548" y="159"/>
                  </a:cubicBezTo>
                  <a:cubicBezTo>
                    <a:pt x="10328" y="159"/>
                    <a:pt x="10104" y="284"/>
                    <a:pt x="10037" y="521"/>
                  </a:cubicBezTo>
                  <a:cubicBezTo>
                    <a:pt x="9770" y="1355"/>
                    <a:pt x="9303" y="2756"/>
                    <a:pt x="8202" y="2756"/>
                  </a:cubicBezTo>
                  <a:cubicBezTo>
                    <a:pt x="6968" y="2756"/>
                    <a:pt x="6367" y="1355"/>
                    <a:pt x="6067" y="388"/>
                  </a:cubicBezTo>
                  <a:cubicBezTo>
                    <a:pt x="5985" y="125"/>
                    <a:pt x="5782" y="0"/>
                    <a:pt x="55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79" name="Google Shape;8079;p35"/>
            <p:cNvSpPr/>
            <p:nvPr/>
          </p:nvSpPr>
          <p:spPr>
            <a:xfrm>
              <a:off x="2270971" y="1537909"/>
              <a:ext cx="545397" cy="139151"/>
            </a:xfrm>
            <a:custGeom>
              <a:avLst/>
              <a:gdLst/>
              <a:ahLst/>
              <a:cxnLst/>
              <a:rect l="l" t="t" r="r" b="b"/>
              <a:pathLst>
                <a:path w="15258" h="3986" extrusionOk="0">
                  <a:moveTo>
                    <a:pt x="5578" y="0"/>
                  </a:moveTo>
                  <a:cubicBezTo>
                    <a:pt x="5366" y="0"/>
                    <a:pt x="5152" y="125"/>
                    <a:pt x="5067" y="363"/>
                  </a:cubicBezTo>
                  <a:cubicBezTo>
                    <a:pt x="4766" y="1163"/>
                    <a:pt x="4433" y="2131"/>
                    <a:pt x="3732" y="2665"/>
                  </a:cubicBezTo>
                  <a:cubicBezTo>
                    <a:pt x="3474" y="2866"/>
                    <a:pt x="3218" y="2951"/>
                    <a:pt x="2970" y="2951"/>
                  </a:cubicBezTo>
                  <a:cubicBezTo>
                    <a:pt x="2196" y="2951"/>
                    <a:pt x="1510" y="2121"/>
                    <a:pt x="1131" y="1464"/>
                  </a:cubicBezTo>
                  <a:cubicBezTo>
                    <a:pt x="1027" y="1276"/>
                    <a:pt x="867" y="1199"/>
                    <a:pt x="708" y="1199"/>
                  </a:cubicBezTo>
                  <a:cubicBezTo>
                    <a:pt x="355" y="1199"/>
                    <a:pt x="0" y="1574"/>
                    <a:pt x="230" y="1964"/>
                  </a:cubicBezTo>
                  <a:cubicBezTo>
                    <a:pt x="803" y="3005"/>
                    <a:pt x="1802" y="3986"/>
                    <a:pt x="2974" y="3986"/>
                  </a:cubicBezTo>
                  <a:cubicBezTo>
                    <a:pt x="3304" y="3986"/>
                    <a:pt x="3648" y="3908"/>
                    <a:pt x="3999" y="3732"/>
                  </a:cubicBezTo>
                  <a:cubicBezTo>
                    <a:pt x="4744" y="3360"/>
                    <a:pt x="5215" y="2629"/>
                    <a:pt x="5574" y="1849"/>
                  </a:cubicBezTo>
                  <a:lnTo>
                    <a:pt x="5574" y="1849"/>
                  </a:lnTo>
                  <a:cubicBezTo>
                    <a:pt x="6117" y="2881"/>
                    <a:pt x="6951" y="3765"/>
                    <a:pt x="8202" y="3765"/>
                  </a:cubicBezTo>
                  <a:cubicBezTo>
                    <a:pt x="9360" y="3765"/>
                    <a:pt x="10099" y="2929"/>
                    <a:pt x="10574" y="1967"/>
                  </a:cubicBezTo>
                  <a:lnTo>
                    <a:pt x="10574" y="1967"/>
                  </a:lnTo>
                  <a:cubicBezTo>
                    <a:pt x="11085" y="2729"/>
                    <a:pt x="11867" y="3342"/>
                    <a:pt x="12739" y="3565"/>
                  </a:cubicBezTo>
                  <a:cubicBezTo>
                    <a:pt x="12918" y="3607"/>
                    <a:pt x="13101" y="3630"/>
                    <a:pt x="13283" y="3630"/>
                  </a:cubicBezTo>
                  <a:cubicBezTo>
                    <a:pt x="13676" y="3630"/>
                    <a:pt x="14065" y="3526"/>
                    <a:pt x="14407" y="3298"/>
                  </a:cubicBezTo>
                  <a:cubicBezTo>
                    <a:pt x="15007" y="2831"/>
                    <a:pt x="15174" y="2064"/>
                    <a:pt x="15241" y="1364"/>
                  </a:cubicBezTo>
                  <a:cubicBezTo>
                    <a:pt x="15257" y="1030"/>
                    <a:pt x="15007" y="863"/>
                    <a:pt x="14744" y="863"/>
                  </a:cubicBezTo>
                  <a:cubicBezTo>
                    <a:pt x="14482" y="863"/>
                    <a:pt x="14207" y="1030"/>
                    <a:pt x="14173" y="1364"/>
                  </a:cubicBezTo>
                  <a:cubicBezTo>
                    <a:pt x="14147" y="2053"/>
                    <a:pt x="13846" y="2574"/>
                    <a:pt x="13271" y="2574"/>
                  </a:cubicBezTo>
                  <a:cubicBezTo>
                    <a:pt x="13123" y="2574"/>
                    <a:pt x="12957" y="2540"/>
                    <a:pt x="12772" y="2464"/>
                  </a:cubicBezTo>
                  <a:cubicBezTo>
                    <a:pt x="11938" y="2164"/>
                    <a:pt x="11238" y="1364"/>
                    <a:pt x="11038" y="496"/>
                  </a:cubicBezTo>
                  <a:cubicBezTo>
                    <a:pt x="10972" y="250"/>
                    <a:pt x="10762" y="133"/>
                    <a:pt x="10548" y="133"/>
                  </a:cubicBezTo>
                  <a:cubicBezTo>
                    <a:pt x="10328" y="133"/>
                    <a:pt x="10105" y="259"/>
                    <a:pt x="10037" y="496"/>
                  </a:cubicBezTo>
                  <a:cubicBezTo>
                    <a:pt x="9770" y="1364"/>
                    <a:pt x="9303" y="2731"/>
                    <a:pt x="8202" y="2731"/>
                  </a:cubicBezTo>
                  <a:cubicBezTo>
                    <a:pt x="6968" y="2731"/>
                    <a:pt x="6368" y="1330"/>
                    <a:pt x="6067" y="363"/>
                  </a:cubicBezTo>
                  <a:cubicBezTo>
                    <a:pt x="5985" y="117"/>
                    <a:pt x="5783" y="0"/>
                    <a:pt x="55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80" name="Google Shape;8080;p35"/>
            <p:cNvSpPr/>
            <p:nvPr/>
          </p:nvSpPr>
          <p:spPr>
            <a:xfrm>
              <a:off x="2492735" y="2978342"/>
              <a:ext cx="545397" cy="139745"/>
            </a:xfrm>
            <a:custGeom>
              <a:avLst/>
              <a:gdLst/>
              <a:ahLst/>
              <a:cxnLst/>
              <a:rect l="l" t="t" r="r" b="b"/>
              <a:pathLst>
                <a:path w="15258" h="4003" extrusionOk="0">
                  <a:moveTo>
                    <a:pt x="5603" y="1"/>
                  </a:moveTo>
                  <a:cubicBezTo>
                    <a:pt x="5392" y="1"/>
                    <a:pt x="5169" y="126"/>
                    <a:pt x="5067" y="364"/>
                  </a:cubicBezTo>
                  <a:cubicBezTo>
                    <a:pt x="4767" y="1164"/>
                    <a:pt x="4467" y="2165"/>
                    <a:pt x="3766" y="2699"/>
                  </a:cubicBezTo>
                  <a:cubicBezTo>
                    <a:pt x="3511" y="2890"/>
                    <a:pt x="3256" y="2971"/>
                    <a:pt x="3009" y="2971"/>
                  </a:cubicBezTo>
                  <a:cubicBezTo>
                    <a:pt x="2221" y="2971"/>
                    <a:pt x="1512" y="2150"/>
                    <a:pt x="1131" y="1465"/>
                  </a:cubicBezTo>
                  <a:cubicBezTo>
                    <a:pt x="1028" y="1278"/>
                    <a:pt x="870" y="1201"/>
                    <a:pt x="711" y="1201"/>
                  </a:cubicBezTo>
                  <a:cubicBezTo>
                    <a:pt x="358" y="1201"/>
                    <a:pt x="0" y="1584"/>
                    <a:pt x="230" y="1998"/>
                  </a:cubicBezTo>
                  <a:cubicBezTo>
                    <a:pt x="834" y="3021"/>
                    <a:pt x="1849" y="4003"/>
                    <a:pt x="3018" y="4003"/>
                  </a:cubicBezTo>
                  <a:cubicBezTo>
                    <a:pt x="3336" y="4003"/>
                    <a:pt x="3665" y="3930"/>
                    <a:pt x="4000" y="3766"/>
                  </a:cubicBezTo>
                  <a:cubicBezTo>
                    <a:pt x="4755" y="3378"/>
                    <a:pt x="5231" y="2654"/>
                    <a:pt x="5582" y="1884"/>
                  </a:cubicBezTo>
                  <a:lnTo>
                    <a:pt x="5582" y="1884"/>
                  </a:lnTo>
                  <a:cubicBezTo>
                    <a:pt x="6120" y="2906"/>
                    <a:pt x="6944" y="3767"/>
                    <a:pt x="8185" y="3767"/>
                  </a:cubicBezTo>
                  <a:cubicBezTo>
                    <a:pt x="8202" y="3767"/>
                    <a:pt x="8219" y="3767"/>
                    <a:pt x="8236" y="3766"/>
                  </a:cubicBezTo>
                  <a:cubicBezTo>
                    <a:pt x="9397" y="3766"/>
                    <a:pt x="10121" y="2941"/>
                    <a:pt x="10586" y="1985"/>
                  </a:cubicBezTo>
                  <a:lnTo>
                    <a:pt x="10586" y="1985"/>
                  </a:lnTo>
                  <a:cubicBezTo>
                    <a:pt x="11105" y="2751"/>
                    <a:pt x="11884" y="3364"/>
                    <a:pt x="12739" y="3566"/>
                  </a:cubicBezTo>
                  <a:cubicBezTo>
                    <a:pt x="12933" y="3612"/>
                    <a:pt x="13135" y="3638"/>
                    <a:pt x="13335" y="3638"/>
                  </a:cubicBezTo>
                  <a:cubicBezTo>
                    <a:pt x="13720" y="3638"/>
                    <a:pt x="14100" y="3541"/>
                    <a:pt x="14407" y="3299"/>
                  </a:cubicBezTo>
                  <a:cubicBezTo>
                    <a:pt x="15008" y="2866"/>
                    <a:pt x="15208" y="2098"/>
                    <a:pt x="15241" y="1364"/>
                  </a:cubicBezTo>
                  <a:cubicBezTo>
                    <a:pt x="15258" y="1031"/>
                    <a:pt x="15008" y="864"/>
                    <a:pt x="14749" y="864"/>
                  </a:cubicBezTo>
                  <a:cubicBezTo>
                    <a:pt x="14491" y="864"/>
                    <a:pt x="14224" y="1031"/>
                    <a:pt x="14207" y="1364"/>
                  </a:cubicBezTo>
                  <a:cubicBezTo>
                    <a:pt x="14153" y="2087"/>
                    <a:pt x="13864" y="2595"/>
                    <a:pt x="13268" y="2595"/>
                  </a:cubicBezTo>
                  <a:cubicBezTo>
                    <a:pt x="13122" y="2595"/>
                    <a:pt x="12957" y="2565"/>
                    <a:pt x="12773" y="2499"/>
                  </a:cubicBezTo>
                  <a:cubicBezTo>
                    <a:pt x="11939" y="2165"/>
                    <a:pt x="11272" y="1398"/>
                    <a:pt x="11038" y="531"/>
                  </a:cubicBezTo>
                  <a:cubicBezTo>
                    <a:pt x="10989" y="268"/>
                    <a:pt x="10778" y="143"/>
                    <a:pt x="10561" y="143"/>
                  </a:cubicBezTo>
                  <a:cubicBezTo>
                    <a:pt x="10337" y="143"/>
                    <a:pt x="10105" y="276"/>
                    <a:pt x="10037" y="531"/>
                  </a:cubicBezTo>
                  <a:cubicBezTo>
                    <a:pt x="9804" y="1364"/>
                    <a:pt x="9303" y="2732"/>
                    <a:pt x="8236" y="2732"/>
                  </a:cubicBezTo>
                  <a:cubicBezTo>
                    <a:pt x="8222" y="2733"/>
                    <a:pt x="8207" y="2733"/>
                    <a:pt x="8193" y="2733"/>
                  </a:cubicBezTo>
                  <a:cubicBezTo>
                    <a:pt x="6988" y="2733"/>
                    <a:pt x="6398" y="1353"/>
                    <a:pt x="6068" y="364"/>
                  </a:cubicBezTo>
                  <a:cubicBezTo>
                    <a:pt x="6002" y="118"/>
                    <a:pt x="5808" y="1"/>
                    <a:pt x="56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81" name="Google Shape;8081;p35"/>
            <p:cNvSpPr/>
            <p:nvPr/>
          </p:nvSpPr>
          <p:spPr>
            <a:xfrm>
              <a:off x="2027724" y="3535287"/>
              <a:ext cx="387655" cy="140303"/>
            </a:xfrm>
            <a:custGeom>
              <a:avLst/>
              <a:gdLst/>
              <a:ahLst/>
              <a:cxnLst/>
              <a:rect l="l" t="t" r="r" b="b"/>
              <a:pathLst>
                <a:path w="10845" h="4019" extrusionOk="0">
                  <a:moveTo>
                    <a:pt x="5577" y="0"/>
                  </a:moveTo>
                  <a:cubicBezTo>
                    <a:pt x="5365" y="0"/>
                    <a:pt x="5152" y="134"/>
                    <a:pt x="5067" y="388"/>
                  </a:cubicBezTo>
                  <a:cubicBezTo>
                    <a:pt x="4767" y="1222"/>
                    <a:pt x="4433" y="2323"/>
                    <a:pt x="3599" y="2790"/>
                  </a:cubicBezTo>
                  <a:cubicBezTo>
                    <a:pt x="3382" y="2912"/>
                    <a:pt x="3170" y="2965"/>
                    <a:pt x="2966" y="2965"/>
                  </a:cubicBezTo>
                  <a:cubicBezTo>
                    <a:pt x="2171" y="2965"/>
                    <a:pt x="1503" y="2153"/>
                    <a:pt x="1131" y="1489"/>
                  </a:cubicBezTo>
                  <a:cubicBezTo>
                    <a:pt x="1027" y="1301"/>
                    <a:pt x="867" y="1224"/>
                    <a:pt x="708" y="1224"/>
                  </a:cubicBezTo>
                  <a:cubicBezTo>
                    <a:pt x="355" y="1224"/>
                    <a:pt x="1" y="1599"/>
                    <a:pt x="230" y="1989"/>
                  </a:cubicBezTo>
                  <a:cubicBezTo>
                    <a:pt x="787" y="2992"/>
                    <a:pt x="1810" y="4018"/>
                    <a:pt x="3006" y="4018"/>
                  </a:cubicBezTo>
                  <a:cubicBezTo>
                    <a:pt x="3242" y="4018"/>
                    <a:pt x="3485" y="3978"/>
                    <a:pt x="3733" y="3890"/>
                  </a:cubicBezTo>
                  <a:cubicBezTo>
                    <a:pt x="4632" y="3531"/>
                    <a:pt x="5168" y="2746"/>
                    <a:pt x="5565" y="1895"/>
                  </a:cubicBezTo>
                  <a:lnTo>
                    <a:pt x="5565" y="1895"/>
                  </a:lnTo>
                  <a:cubicBezTo>
                    <a:pt x="5972" y="2694"/>
                    <a:pt x="6558" y="3390"/>
                    <a:pt x="7469" y="3657"/>
                  </a:cubicBezTo>
                  <a:cubicBezTo>
                    <a:pt x="7709" y="3735"/>
                    <a:pt x="7942" y="3771"/>
                    <a:pt x="8166" y="3771"/>
                  </a:cubicBezTo>
                  <a:cubicBezTo>
                    <a:pt x="9278" y="3771"/>
                    <a:pt x="10166" y="2883"/>
                    <a:pt x="10637" y="1856"/>
                  </a:cubicBezTo>
                  <a:cubicBezTo>
                    <a:pt x="10845" y="1441"/>
                    <a:pt x="10480" y="1059"/>
                    <a:pt x="10135" y="1059"/>
                  </a:cubicBezTo>
                  <a:cubicBezTo>
                    <a:pt x="9981" y="1059"/>
                    <a:pt x="9830" y="1136"/>
                    <a:pt x="9737" y="1322"/>
                  </a:cubicBezTo>
                  <a:cubicBezTo>
                    <a:pt x="9436" y="2006"/>
                    <a:pt x="8910" y="2735"/>
                    <a:pt x="8160" y="2735"/>
                  </a:cubicBezTo>
                  <a:cubicBezTo>
                    <a:pt x="7996" y="2735"/>
                    <a:pt x="7821" y="2701"/>
                    <a:pt x="7635" y="2623"/>
                  </a:cubicBezTo>
                  <a:cubicBezTo>
                    <a:pt x="6735" y="2256"/>
                    <a:pt x="6334" y="1222"/>
                    <a:pt x="6068" y="388"/>
                  </a:cubicBezTo>
                  <a:cubicBezTo>
                    <a:pt x="5986" y="125"/>
                    <a:pt x="5782" y="0"/>
                    <a:pt x="55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82" name="Google Shape;8082;p35"/>
            <p:cNvSpPr/>
            <p:nvPr/>
          </p:nvSpPr>
          <p:spPr>
            <a:xfrm>
              <a:off x="3412034" y="2978342"/>
              <a:ext cx="388048" cy="139535"/>
            </a:xfrm>
            <a:custGeom>
              <a:avLst/>
              <a:gdLst/>
              <a:ahLst/>
              <a:cxnLst/>
              <a:rect l="l" t="t" r="r" b="b"/>
              <a:pathLst>
                <a:path w="10856" h="3997" extrusionOk="0">
                  <a:moveTo>
                    <a:pt x="5579" y="1"/>
                  </a:moveTo>
                  <a:cubicBezTo>
                    <a:pt x="5367" y="1"/>
                    <a:pt x="5152" y="126"/>
                    <a:pt x="5067" y="364"/>
                  </a:cubicBezTo>
                  <a:cubicBezTo>
                    <a:pt x="4767" y="1198"/>
                    <a:pt x="4434" y="2298"/>
                    <a:pt x="3600" y="2799"/>
                  </a:cubicBezTo>
                  <a:cubicBezTo>
                    <a:pt x="3391" y="2910"/>
                    <a:pt x="3188" y="2958"/>
                    <a:pt x="2992" y="2958"/>
                  </a:cubicBezTo>
                  <a:cubicBezTo>
                    <a:pt x="2185" y="2958"/>
                    <a:pt x="1507" y="2136"/>
                    <a:pt x="1131" y="1465"/>
                  </a:cubicBezTo>
                  <a:cubicBezTo>
                    <a:pt x="1028" y="1278"/>
                    <a:pt x="870" y="1201"/>
                    <a:pt x="711" y="1201"/>
                  </a:cubicBezTo>
                  <a:cubicBezTo>
                    <a:pt x="358" y="1201"/>
                    <a:pt x="1" y="1584"/>
                    <a:pt x="231" y="1998"/>
                  </a:cubicBezTo>
                  <a:cubicBezTo>
                    <a:pt x="814" y="2997"/>
                    <a:pt x="1812" y="3997"/>
                    <a:pt x="2996" y="3997"/>
                  </a:cubicBezTo>
                  <a:cubicBezTo>
                    <a:pt x="3235" y="3997"/>
                    <a:pt x="3481" y="3956"/>
                    <a:pt x="3733" y="3866"/>
                  </a:cubicBezTo>
                  <a:cubicBezTo>
                    <a:pt x="4651" y="3530"/>
                    <a:pt x="5193" y="2759"/>
                    <a:pt x="5582" y="1904"/>
                  </a:cubicBezTo>
                  <a:lnTo>
                    <a:pt x="5582" y="1904"/>
                  </a:lnTo>
                  <a:cubicBezTo>
                    <a:pt x="5996" y="2699"/>
                    <a:pt x="6587" y="3379"/>
                    <a:pt x="7469" y="3666"/>
                  </a:cubicBezTo>
                  <a:cubicBezTo>
                    <a:pt x="7710" y="3743"/>
                    <a:pt x="7943" y="3778"/>
                    <a:pt x="8167" y="3778"/>
                  </a:cubicBezTo>
                  <a:cubicBezTo>
                    <a:pt x="9304" y="3778"/>
                    <a:pt x="10198" y="2863"/>
                    <a:pt x="10671" y="1831"/>
                  </a:cubicBezTo>
                  <a:cubicBezTo>
                    <a:pt x="10856" y="1417"/>
                    <a:pt x="10484" y="1035"/>
                    <a:pt x="10148" y="1035"/>
                  </a:cubicBezTo>
                  <a:cubicBezTo>
                    <a:pt x="9997" y="1035"/>
                    <a:pt x="9854" y="1112"/>
                    <a:pt x="9771" y="1298"/>
                  </a:cubicBezTo>
                  <a:cubicBezTo>
                    <a:pt x="9442" y="1982"/>
                    <a:pt x="8912" y="2711"/>
                    <a:pt x="8161" y="2711"/>
                  </a:cubicBezTo>
                  <a:cubicBezTo>
                    <a:pt x="7996" y="2711"/>
                    <a:pt x="7822" y="2677"/>
                    <a:pt x="7636" y="2599"/>
                  </a:cubicBezTo>
                  <a:cubicBezTo>
                    <a:pt x="6735" y="2232"/>
                    <a:pt x="6335" y="1198"/>
                    <a:pt x="6068" y="364"/>
                  </a:cubicBezTo>
                  <a:cubicBezTo>
                    <a:pt x="5986" y="118"/>
                    <a:pt x="5783" y="1"/>
                    <a:pt x="5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83" name="Google Shape;8083;p35"/>
            <p:cNvSpPr/>
            <p:nvPr/>
          </p:nvSpPr>
          <p:spPr>
            <a:xfrm>
              <a:off x="1562570" y="2154413"/>
              <a:ext cx="113312" cy="101344"/>
            </a:xfrm>
            <a:custGeom>
              <a:avLst/>
              <a:gdLst/>
              <a:ahLst/>
              <a:cxnLst/>
              <a:rect l="l" t="t" r="r" b="b"/>
              <a:pathLst>
                <a:path w="3170" h="2903" extrusionOk="0">
                  <a:moveTo>
                    <a:pt x="2597" y="1"/>
                  </a:moveTo>
                  <a:cubicBezTo>
                    <a:pt x="2373" y="1"/>
                    <a:pt x="2157" y="130"/>
                    <a:pt x="2102" y="351"/>
                  </a:cubicBezTo>
                  <a:cubicBezTo>
                    <a:pt x="2068" y="451"/>
                    <a:pt x="2035" y="518"/>
                    <a:pt x="2035" y="585"/>
                  </a:cubicBezTo>
                  <a:cubicBezTo>
                    <a:pt x="2008" y="639"/>
                    <a:pt x="1958" y="716"/>
                    <a:pt x="1941" y="779"/>
                  </a:cubicBezTo>
                  <a:lnTo>
                    <a:pt x="1941" y="779"/>
                  </a:lnTo>
                  <a:cubicBezTo>
                    <a:pt x="1939" y="781"/>
                    <a:pt x="1937" y="783"/>
                    <a:pt x="1935" y="785"/>
                  </a:cubicBezTo>
                  <a:lnTo>
                    <a:pt x="1902" y="851"/>
                  </a:lnTo>
                  <a:cubicBezTo>
                    <a:pt x="1902" y="885"/>
                    <a:pt x="1902" y="918"/>
                    <a:pt x="1868" y="952"/>
                  </a:cubicBezTo>
                  <a:cubicBezTo>
                    <a:pt x="1835" y="1018"/>
                    <a:pt x="1802" y="1118"/>
                    <a:pt x="1768" y="1185"/>
                  </a:cubicBezTo>
                  <a:cubicBezTo>
                    <a:pt x="1739" y="1243"/>
                    <a:pt x="1710" y="1300"/>
                    <a:pt x="1681" y="1357"/>
                  </a:cubicBezTo>
                  <a:lnTo>
                    <a:pt x="1681" y="1357"/>
                  </a:lnTo>
                  <a:cubicBezTo>
                    <a:pt x="1447" y="1046"/>
                    <a:pt x="1204" y="742"/>
                    <a:pt x="1034" y="384"/>
                  </a:cubicBezTo>
                  <a:cubicBezTo>
                    <a:pt x="946" y="231"/>
                    <a:pt x="757" y="135"/>
                    <a:pt x="572" y="135"/>
                  </a:cubicBezTo>
                  <a:cubicBezTo>
                    <a:pt x="476" y="135"/>
                    <a:pt x="380" y="161"/>
                    <a:pt x="300" y="218"/>
                  </a:cubicBezTo>
                  <a:cubicBezTo>
                    <a:pt x="67" y="351"/>
                    <a:pt x="0" y="651"/>
                    <a:pt x="134" y="918"/>
                  </a:cubicBezTo>
                  <a:cubicBezTo>
                    <a:pt x="434" y="1552"/>
                    <a:pt x="968" y="2019"/>
                    <a:pt x="1268" y="2653"/>
                  </a:cubicBezTo>
                  <a:cubicBezTo>
                    <a:pt x="1351" y="2820"/>
                    <a:pt x="1535" y="2903"/>
                    <a:pt x="1718" y="2903"/>
                  </a:cubicBezTo>
                  <a:cubicBezTo>
                    <a:pt x="1902" y="2903"/>
                    <a:pt x="2085" y="2820"/>
                    <a:pt x="2168" y="2653"/>
                  </a:cubicBezTo>
                  <a:cubicBezTo>
                    <a:pt x="2502" y="1986"/>
                    <a:pt x="2902" y="1352"/>
                    <a:pt x="3102" y="651"/>
                  </a:cubicBezTo>
                  <a:cubicBezTo>
                    <a:pt x="3169" y="384"/>
                    <a:pt x="3002" y="51"/>
                    <a:pt x="2736" y="18"/>
                  </a:cubicBezTo>
                  <a:cubicBezTo>
                    <a:pt x="2690" y="6"/>
                    <a:pt x="2643" y="1"/>
                    <a:pt x="25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84" name="Google Shape;8084;p35"/>
            <p:cNvSpPr/>
            <p:nvPr/>
          </p:nvSpPr>
          <p:spPr>
            <a:xfrm>
              <a:off x="1787909" y="2617870"/>
              <a:ext cx="113312" cy="101379"/>
            </a:xfrm>
            <a:custGeom>
              <a:avLst/>
              <a:gdLst/>
              <a:ahLst/>
              <a:cxnLst/>
              <a:rect l="l" t="t" r="r" b="b"/>
              <a:pathLst>
                <a:path w="3170" h="2904" extrusionOk="0">
                  <a:moveTo>
                    <a:pt x="2597" y="1"/>
                  </a:moveTo>
                  <a:cubicBezTo>
                    <a:pt x="2373" y="1"/>
                    <a:pt x="2158" y="130"/>
                    <a:pt x="2102" y="351"/>
                  </a:cubicBezTo>
                  <a:cubicBezTo>
                    <a:pt x="2102" y="451"/>
                    <a:pt x="2069" y="518"/>
                    <a:pt x="2036" y="585"/>
                  </a:cubicBezTo>
                  <a:cubicBezTo>
                    <a:pt x="2002" y="685"/>
                    <a:pt x="1969" y="752"/>
                    <a:pt x="1935" y="818"/>
                  </a:cubicBezTo>
                  <a:cubicBezTo>
                    <a:pt x="1955" y="779"/>
                    <a:pt x="1963" y="763"/>
                    <a:pt x="1966" y="763"/>
                  </a:cubicBezTo>
                  <a:cubicBezTo>
                    <a:pt x="1969" y="763"/>
                    <a:pt x="1969" y="771"/>
                    <a:pt x="1969" y="785"/>
                  </a:cubicBezTo>
                  <a:lnTo>
                    <a:pt x="1935" y="852"/>
                  </a:lnTo>
                  <a:cubicBezTo>
                    <a:pt x="1935" y="885"/>
                    <a:pt x="1902" y="918"/>
                    <a:pt x="1902" y="952"/>
                  </a:cubicBezTo>
                  <a:cubicBezTo>
                    <a:pt x="1869" y="1052"/>
                    <a:pt x="1802" y="1118"/>
                    <a:pt x="1769" y="1185"/>
                  </a:cubicBezTo>
                  <a:cubicBezTo>
                    <a:pt x="1742" y="1239"/>
                    <a:pt x="1715" y="1292"/>
                    <a:pt x="1688" y="1344"/>
                  </a:cubicBezTo>
                  <a:lnTo>
                    <a:pt x="1688" y="1344"/>
                  </a:lnTo>
                  <a:cubicBezTo>
                    <a:pt x="1457" y="1038"/>
                    <a:pt x="1220" y="737"/>
                    <a:pt x="1035" y="385"/>
                  </a:cubicBezTo>
                  <a:cubicBezTo>
                    <a:pt x="947" y="231"/>
                    <a:pt x="772" y="135"/>
                    <a:pt x="597" y="135"/>
                  </a:cubicBezTo>
                  <a:cubicBezTo>
                    <a:pt x="506" y="135"/>
                    <a:pt x="414" y="161"/>
                    <a:pt x="334" y="218"/>
                  </a:cubicBezTo>
                  <a:cubicBezTo>
                    <a:pt x="67" y="385"/>
                    <a:pt x="1" y="651"/>
                    <a:pt x="134" y="918"/>
                  </a:cubicBezTo>
                  <a:cubicBezTo>
                    <a:pt x="468" y="1552"/>
                    <a:pt x="968" y="2019"/>
                    <a:pt x="1302" y="2653"/>
                  </a:cubicBezTo>
                  <a:cubicBezTo>
                    <a:pt x="1385" y="2820"/>
                    <a:pt x="1569" y="2903"/>
                    <a:pt x="1752" y="2903"/>
                  </a:cubicBezTo>
                  <a:cubicBezTo>
                    <a:pt x="1935" y="2903"/>
                    <a:pt x="2119" y="2820"/>
                    <a:pt x="2202" y="2653"/>
                  </a:cubicBezTo>
                  <a:cubicBezTo>
                    <a:pt x="2536" y="1986"/>
                    <a:pt x="2936" y="1352"/>
                    <a:pt x="3103" y="651"/>
                  </a:cubicBezTo>
                  <a:cubicBezTo>
                    <a:pt x="3170" y="385"/>
                    <a:pt x="3036" y="84"/>
                    <a:pt x="2736" y="18"/>
                  </a:cubicBezTo>
                  <a:cubicBezTo>
                    <a:pt x="2690" y="6"/>
                    <a:pt x="2643" y="1"/>
                    <a:pt x="25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85" name="Google Shape;8085;p35"/>
            <p:cNvSpPr/>
            <p:nvPr/>
          </p:nvSpPr>
          <p:spPr>
            <a:xfrm>
              <a:off x="3043464" y="1808984"/>
              <a:ext cx="113312" cy="102112"/>
            </a:xfrm>
            <a:custGeom>
              <a:avLst/>
              <a:gdLst/>
              <a:ahLst/>
              <a:cxnLst/>
              <a:rect l="l" t="t" r="r" b="b"/>
              <a:pathLst>
                <a:path w="3170" h="2925" extrusionOk="0">
                  <a:moveTo>
                    <a:pt x="2655" y="0"/>
                  </a:moveTo>
                  <a:cubicBezTo>
                    <a:pt x="2411" y="0"/>
                    <a:pt x="2162" y="132"/>
                    <a:pt x="2102" y="372"/>
                  </a:cubicBezTo>
                  <a:cubicBezTo>
                    <a:pt x="2102" y="472"/>
                    <a:pt x="2069" y="539"/>
                    <a:pt x="2036" y="606"/>
                  </a:cubicBezTo>
                  <a:cubicBezTo>
                    <a:pt x="2002" y="673"/>
                    <a:pt x="1969" y="773"/>
                    <a:pt x="1936" y="839"/>
                  </a:cubicBezTo>
                  <a:cubicBezTo>
                    <a:pt x="1955" y="800"/>
                    <a:pt x="1963" y="784"/>
                    <a:pt x="1967" y="784"/>
                  </a:cubicBezTo>
                  <a:cubicBezTo>
                    <a:pt x="1969" y="784"/>
                    <a:pt x="1969" y="792"/>
                    <a:pt x="1969" y="806"/>
                  </a:cubicBezTo>
                  <a:lnTo>
                    <a:pt x="1936" y="873"/>
                  </a:lnTo>
                  <a:cubicBezTo>
                    <a:pt x="1936" y="906"/>
                    <a:pt x="1902" y="939"/>
                    <a:pt x="1902" y="973"/>
                  </a:cubicBezTo>
                  <a:cubicBezTo>
                    <a:pt x="1869" y="1039"/>
                    <a:pt x="1802" y="1140"/>
                    <a:pt x="1769" y="1206"/>
                  </a:cubicBezTo>
                  <a:cubicBezTo>
                    <a:pt x="1741" y="1257"/>
                    <a:pt x="1713" y="1308"/>
                    <a:pt x="1685" y="1360"/>
                  </a:cubicBezTo>
                  <a:lnTo>
                    <a:pt x="1685" y="1360"/>
                  </a:lnTo>
                  <a:cubicBezTo>
                    <a:pt x="1455" y="1056"/>
                    <a:pt x="1219" y="756"/>
                    <a:pt x="1035" y="406"/>
                  </a:cubicBezTo>
                  <a:cubicBezTo>
                    <a:pt x="942" y="244"/>
                    <a:pt x="753" y="146"/>
                    <a:pt x="568" y="146"/>
                  </a:cubicBezTo>
                  <a:cubicBezTo>
                    <a:pt x="487" y="146"/>
                    <a:pt x="406" y="165"/>
                    <a:pt x="334" y="206"/>
                  </a:cubicBezTo>
                  <a:cubicBezTo>
                    <a:pt x="68" y="372"/>
                    <a:pt x="1" y="673"/>
                    <a:pt x="134" y="939"/>
                  </a:cubicBezTo>
                  <a:cubicBezTo>
                    <a:pt x="468" y="1540"/>
                    <a:pt x="968" y="2040"/>
                    <a:pt x="1302" y="2674"/>
                  </a:cubicBezTo>
                  <a:cubicBezTo>
                    <a:pt x="1385" y="2841"/>
                    <a:pt x="1569" y="2924"/>
                    <a:pt x="1752" y="2924"/>
                  </a:cubicBezTo>
                  <a:cubicBezTo>
                    <a:pt x="1936" y="2924"/>
                    <a:pt x="2119" y="2841"/>
                    <a:pt x="2202" y="2674"/>
                  </a:cubicBezTo>
                  <a:cubicBezTo>
                    <a:pt x="2536" y="2007"/>
                    <a:pt x="2936" y="1373"/>
                    <a:pt x="3103" y="673"/>
                  </a:cubicBezTo>
                  <a:cubicBezTo>
                    <a:pt x="3170" y="406"/>
                    <a:pt x="3036" y="72"/>
                    <a:pt x="2736" y="5"/>
                  </a:cubicBezTo>
                  <a:cubicBezTo>
                    <a:pt x="2709" y="2"/>
                    <a:pt x="2682" y="0"/>
                    <a:pt x="26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86" name="Google Shape;8086;p35"/>
            <p:cNvSpPr/>
            <p:nvPr/>
          </p:nvSpPr>
          <p:spPr>
            <a:xfrm>
              <a:off x="3482273" y="1912630"/>
              <a:ext cx="113312" cy="102077"/>
            </a:xfrm>
            <a:custGeom>
              <a:avLst/>
              <a:gdLst/>
              <a:ahLst/>
              <a:cxnLst/>
              <a:rect l="l" t="t" r="r" b="b"/>
              <a:pathLst>
                <a:path w="3170" h="2924" extrusionOk="0">
                  <a:moveTo>
                    <a:pt x="2654" y="0"/>
                  </a:moveTo>
                  <a:cubicBezTo>
                    <a:pt x="2410" y="0"/>
                    <a:pt x="2162" y="132"/>
                    <a:pt x="2102" y="372"/>
                  </a:cubicBezTo>
                  <a:cubicBezTo>
                    <a:pt x="2068" y="472"/>
                    <a:pt x="2035" y="539"/>
                    <a:pt x="2035" y="606"/>
                  </a:cubicBezTo>
                  <a:cubicBezTo>
                    <a:pt x="2008" y="660"/>
                    <a:pt x="1958" y="737"/>
                    <a:pt x="1941" y="800"/>
                  </a:cubicBezTo>
                  <a:lnTo>
                    <a:pt x="1941" y="800"/>
                  </a:lnTo>
                  <a:cubicBezTo>
                    <a:pt x="1939" y="802"/>
                    <a:pt x="1937" y="804"/>
                    <a:pt x="1935" y="806"/>
                  </a:cubicBezTo>
                  <a:lnTo>
                    <a:pt x="1935" y="873"/>
                  </a:lnTo>
                  <a:cubicBezTo>
                    <a:pt x="1902" y="906"/>
                    <a:pt x="1902" y="939"/>
                    <a:pt x="1868" y="973"/>
                  </a:cubicBezTo>
                  <a:cubicBezTo>
                    <a:pt x="1835" y="1039"/>
                    <a:pt x="1802" y="1139"/>
                    <a:pt x="1768" y="1206"/>
                  </a:cubicBezTo>
                  <a:cubicBezTo>
                    <a:pt x="1738" y="1261"/>
                    <a:pt x="1707" y="1316"/>
                    <a:pt x="1677" y="1373"/>
                  </a:cubicBezTo>
                  <a:lnTo>
                    <a:pt x="1677" y="1373"/>
                  </a:lnTo>
                  <a:cubicBezTo>
                    <a:pt x="1444" y="1064"/>
                    <a:pt x="1203" y="761"/>
                    <a:pt x="1034" y="406"/>
                  </a:cubicBezTo>
                  <a:cubicBezTo>
                    <a:pt x="942" y="243"/>
                    <a:pt x="737" y="146"/>
                    <a:pt x="542" y="146"/>
                  </a:cubicBezTo>
                  <a:cubicBezTo>
                    <a:pt x="456" y="146"/>
                    <a:pt x="372" y="165"/>
                    <a:pt x="300" y="205"/>
                  </a:cubicBezTo>
                  <a:cubicBezTo>
                    <a:pt x="67" y="372"/>
                    <a:pt x="0" y="672"/>
                    <a:pt x="134" y="939"/>
                  </a:cubicBezTo>
                  <a:cubicBezTo>
                    <a:pt x="434" y="1540"/>
                    <a:pt x="968" y="2040"/>
                    <a:pt x="1268" y="2674"/>
                  </a:cubicBezTo>
                  <a:cubicBezTo>
                    <a:pt x="1368" y="2841"/>
                    <a:pt x="1551" y="2924"/>
                    <a:pt x="1731" y="2924"/>
                  </a:cubicBezTo>
                  <a:cubicBezTo>
                    <a:pt x="1910" y="2924"/>
                    <a:pt x="2085" y="2841"/>
                    <a:pt x="2168" y="2674"/>
                  </a:cubicBezTo>
                  <a:cubicBezTo>
                    <a:pt x="2502" y="2007"/>
                    <a:pt x="2902" y="1373"/>
                    <a:pt x="3102" y="672"/>
                  </a:cubicBezTo>
                  <a:cubicBezTo>
                    <a:pt x="3169" y="406"/>
                    <a:pt x="3002" y="72"/>
                    <a:pt x="2736" y="5"/>
                  </a:cubicBezTo>
                  <a:cubicBezTo>
                    <a:pt x="2709" y="2"/>
                    <a:pt x="2681" y="0"/>
                    <a:pt x="26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87" name="Google Shape;8087;p35"/>
            <p:cNvSpPr/>
            <p:nvPr/>
          </p:nvSpPr>
          <p:spPr>
            <a:xfrm>
              <a:off x="3466760" y="2374587"/>
              <a:ext cx="113312" cy="102147"/>
            </a:xfrm>
            <a:custGeom>
              <a:avLst/>
              <a:gdLst/>
              <a:ahLst/>
              <a:cxnLst/>
              <a:rect l="l" t="t" r="r" b="b"/>
              <a:pathLst>
                <a:path w="3170" h="2926" extrusionOk="0">
                  <a:moveTo>
                    <a:pt x="2615" y="0"/>
                  </a:moveTo>
                  <a:cubicBezTo>
                    <a:pt x="2385" y="0"/>
                    <a:pt x="2159" y="155"/>
                    <a:pt x="2102" y="382"/>
                  </a:cubicBezTo>
                  <a:cubicBezTo>
                    <a:pt x="2069" y="449"/>
                    <a:pt x="2035" y="549"/>
                    <a:pt x="2035" y="615"/>
                  </a:cubicBezTo>
                  <a:cubicBezTo>
                    <a:pt x="2010" y="666"/>
                    <a:pt x="1965" y="737"/>
                    <a:pt x="1945" y="797"/>
                  </a:cubicBezTo>
                  <a:lnTo>
                    <a:pt x="1945" y="797"/>
                  </a:lnTo>
                  <a:cubicBezTo>
                    <a:pt x="1942" y="802"/>
                    <a:pt x="1939" y="808"/>
                    <a:pt x="1935" y="816"/>
                  </a:cubicBezTo>
                  <a:lnTo>
                    <a:pt x="1902" y="882"/>
                  </a:lnTo>
                  <a:cubicBezTo>
                    <a:pt x="1902" y="916"/>
                    <a:pt x="1902" y="949"/>
                    <a:pt x="1869" y="982"/>
                  </a:cubicBezTo>
                  <a:cubicBezTo>
                    <a:pt x="1835" y="1049"/>
                    <a:pt x="1802" y="1149"/>
                    <a:pt x="1769" y="1216"/>
                  </a:cubicBezTo>
                  <a:cubicBezTo>
                    <a:pt x="1739" y="1269"/>
                    <a:pt x="1710" y="1322"/>
                    <a:pt x="1680" y="1375"/>
                  </a:cubicBezTo>
                  <a:lnTo>
                    <a:pt x="1680" y="1375"/>
                  </a:lnTo>
                  <a:cubicBezTo>
                    <a:pt x="1446" y="1059"/>
                    <a:pt x="1204" y="753"/>
                    <a:pt x="1035" y="415"/>
                  </a:cubicBezTo>
                  <a:cubicBezTo>
                    <a:pt x="942" y="253"/>
                    <a:pt x="737" y="155"/>
                    <a:pt x="542" y="155"/>
                  </a:cubicBezTo>
                  <a:cubicBezTo>
                    <a:pt x="456" y="155"/>
                    <a:pt x="372" y="174"/>
                    <a:pt x="301" y="215"/>
                  </a:cubicBezTo>
                  <a:cubicBezTo>
                    <a:pt x="67" y="382"/>
                    <a:pt x="1" y="682"/>
                    <a:pt x="134" y="949"/>
                  </a:cubicBezTo>
                  <a:cubicBezTo>
                    <a:pt x="434" y="1549"/>
                    <a:pt x="968" y="2050"/>
                    <a:pt x="1268" y="2650"/>
                  </a:cubicBezTo>
                  <a:cubicBezTo>
                    <a:pt x="1352" y="2834"/>
                    <a:pt x="1535" y="2925"/>
                    <a:pt x="1719" y="2925"/>
                  </a:cubicBezTo>
                  <a:cubicBezTo>
                    <a:pt x="1902" y="2925"/>
                    <a:pt x="2085" y="2834"/>
                    <a:pt x="2169" y="2650"/>
                  </a:cubicBezTo>
                  <a:cubicBezTo>
                    <a:pt x="2502" y="2016"/>
                    <a:pt x="2903" y="1383"/>
                    <a:pt x="3103" y="649"/>
                  </a:cubicBezTo>
                  <a:cubicBezTo>
                    <a:pt x="3170" y="415"/>
                    <a:pt x="3003" y="82"/>
                    <a:pt x="2736" y="15"/>
                  </a:cubicBezTo>
                  <a:cubicBezTo>
                    <a:pt x="2696" y="5"/>
                    <a:pt x="2656" y="0"/>
                    <a:pt x="26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88" name="Google Shape;8088;p35"/>
            <p:cNvSpPr/>
            <p:nvPr/>
          </p:nvSpPr>
          <p:spPr>
            <a:xfrm>
              <a:off x="1735470" y="3119030"/>
              <a:ext cx="113276" cy="102112"/>
            </a:xfrm>
            <a:custGeom>
              <a:avLst/>
              <a:gdLst/>
              <a:ahLst/>
              <a:cxnLst/>
              <a:rect l="l" t="t" r="r" b="b"/>
              <a:pathLst>
                <a:path w="3169" h="2925" extrusionOk="0">
                  <a:moveTo>
                    <a:pt x="2654" y="0"/>
                  </a:moveTo>
                  <a:cubicBezTo>
                    <a:pt x="2410" y="0"/>
                    <a:pt x="2162" y="132"/>
                    <a:pt x="2102" y="372"/>
                  </a:cubicBezTo>
                  <a:cubicBezTo>
                    <a:pt x="2068" y="439"/>
                    <a:pt x="2068" y="539"/>
                    <a:pt x="2035" y="606"/>
                  </a:cubicBezTo>
                  <a:cubicBezTo>
                    <a:pt x="2001" y="672"/>
                    <a:pt x="1968" y="773"/>
                    <a:pt x="1935" y="839"/>
                  </a:cubicBezTo>
                  <a:cubicBezTo>
                    <a:pt x="1954" y="800"/>
                    <a:pt x="1962" y="784"/>
                    <a:pt x="1966" y="784"/>
                  </a:cubicBezTo>
                  <a:cubicBezTo>
                    <a:pt x="1968" y="784"/>
                    <a:pt x="1968" y="792"/>
                    <a:pt x="1968" y="806"/>
                  </a:cubicBezTo>
                  <a:lnTo>
                    <a:pt x="1935" y="873"/>
                  </a:lnTo>
                  <a:cubicBezTo>
                    <a:pt x="1901" y="906"/>
                    <a:pt x="1901" y="939"/>
                    <a:pt x="1901" y="973"/>
                  </a:cubicBezTo>
                  <a:cubicBezTo>
                    <a:pt x="1835" y="1039"/>
                    <a:pt x="1801" y="1139"/>
                    <a:pt x="1768" y="1206"/>
                  </a:cubicBezTo>
                  <a:cubicBezTo>
                    <a:pt x="1740" y="1257"/>
                    <a:pt x="1711" y="1309"/>
                    <a:pt x="1683" y="1362"/>
                  </a:cubicBezTo>
                  <a:lnTo>
                    <a:pt x="1683" y="1362"/>
                  </a:lnTo>
                  <a:cubicBezTo>
                    <a:pt x="1444" y="1047"/>
                    <a:pt x="1202" y="742"/>
                    <a:pt x="1034" y="406"/>
                  </a:cubicBezTo>
                  <a:cubicBezTo>
                    <a:pt x="941" y="243"/>
                    <a:pt x="736" y="146"/>
                    <a:pt x="553" y="146"/>
                  </a:cubicBezTo>
                  <a:cubicBezTo>
                    <a:pt x="472" y="146"/>
                    <a:pt x="395" y="165"/>
                    <a:pt x="334" y="205"/>
                  </a:cubicBezTo>
                  <a:cubicBezTo>
                    <a:pt x="67" y="372"/>
                    <a:pt x="0" y="672"/>
                    <a:pt x="133" y="939"/>
                  </a:cubicBezTo>
                  <a:cubicBezTo>
                    <a:pt x="467" y="1540"/>
                    <a:pt x="967" y="2040"/>
                    <a:pt x="1301" y="2674"/>
                  </a:cubicBezTo>
                  <a:cubicBezTo>
                    <a:pt x="1384" y="2841"/>
                    <a:pt x="1559" y="2924"/>
                    <a:pt x="1739" y="2924"/>
                  </a:cubicBezTo>
                  <a:cubicBezTo>
                    <a:pt x="1918" y="2924"/>
                    <a:pt x="2102" y="2841"/>
                    <a:pt x="2202" y="2674"/>
                  </a:cubicBezTo>
                  <a:cubicBezTo>
                    <a:pt x="2502" y="2007"/>
                    <a:pt x="2935" y="1373"/>
                    <a:pt x="3102" y="672"/>
                  </a:cubicBezTo>
                  <a:cubicBezTo>
                    <a:pt x="3169" y="406"/>
                    <a:pt x="3036" y="72"/>
                    <a:pt x="2735" y="5"/>
                  </a:cubicBezTo>
                  <a:cubicBezTo>
                    <a:pt x="2708" y="2"/>
                    <a:pt x="2681" y="0"/>
                    <a:pt x="26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89" name="Google Shape;8089;p35"/>
            <p:cNvSpPr/>
            <p:nvPr/>
          </p:nvSpPr>
          <p:spPr>
            <a:xfrm>
              <a:off x="1728285" y="2210370"/>
              <a:ext cx="115707" cy="85948"/>
            </a:xfrm>
            <a:custGeom>
              <a:avLst/>
              <a:gdLst/>
              <a:ahLst/>
              <a:cxnLst/>
              <a:rect l="l" t="t" r="r" b="b"/>
              <a:pathLst>
                <a:path w="3237" h="2462" extrusionOk="0">
                  <a:moveTo>
                    <a:pt x="1572" y="1"/>
                  </a:moveTo>
                  <a:cubicBezTo>
                    <a:pt x="1493" y="1"/>
                    <a:pt x="1416" y="35"/>
                    <a:pt x="1369" y="114"/>
                  </a:cubicBezTo>
                  <a:cubicBezTo>
                    <a:pt x="1202" y="480"/>
                    <a:pt x="1235" y="814"/>
                    <a:pt x="1302" y="1148"/>
                  </a:cubicBezTo>
                  <a:cubicBezTo>
                    <a:pt x="1002" y="914"/>
                    <a:pt x="668" y="714"/>
                    <a:pt x="301" y="681"/>
                  </a:cubicBezTo>
                  <a:cubicBezTo>
                    <a:pt x="68" y="681"/>
                    <a:pt x="1" y="914"/>
                    <a:pt x="68" y="1081"/>
                  </a:cubicBezTo>
                  <a:cubicBezTo>
                    <a:pt x="401" y="1715"/>
                    <a:pt x="1035" y="2148"/>
                    <a:pt x="1669" y="2449"/>
                  </a:cubicBezTo>
                  <a:cubicBezTo>
                    <a:pt x="1705" y="2457"/>
                    <a:pt x="1738" y="2462"/>
                    <a:pt x="1769" y="2462"/>
                  </a:cubicBezTo>
                  <a:cubicBezTo>
                    <a:pt x="1853" y="2462"/>
                    <a:pt x="1920" y="2431"/>
                    <a:pt x="1969" y="2382"/>
                  </a:cubicBezTo>
                  <a:cubicBezTo>
                    <a:pt x="2002" y="2382"/>
                    <a:pt x="2036" y="2348"/>
                    <a:pt x="2036" y="2315"/>
                  </a:cubicBezTo>
                  <a:cubicBezTo>
                    <a:pt x="2503" y="1881"/>
                    <a:pt x="3203" y="1314"/>
                    <a:pt x="3237" y="614"/>
                  </a:cubicBezTo>
                  <a:cubicBezTo>
                    <a:pt x="3237" y="469"/>
                    <a:pt x="3110" y="374"/>
                    <a:pt x="2967" y="374"/>
                  </a:cubicBezTo>
                  <a:cubicBezTo>
                    <a:pt x="2946" y="374"/>
                    <a:pt x="2925" y="376"/>
                    <a:pt x="2903" y="380"/>
                  </a:cubicBezTo>
                  <a:cubicBezTo>
                    <a:pt x="2536" y="480"/>
                    <a:pt x="2269" y="714"/>
                    <a:pt x="2102" y="1014"/>
                  </a:cubicBezTo>
                  <a:cubicBezTo>
                    <a:pt x="2069" y="714"/>
                    <a:pt x="2002" y="414"/>
                    <a:pt x="1802" y="114"/>
                  </a:cubicBezTo>
                  <a:cubicBezTo>
                    <a:pt x="1749" y="43"/>
                    <a:pt x="1659" y="1"/>
                    <a:pt x="15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90" name="Google Shape;8090;p35"/>
            <p:cNvSpPr/>
            <p:nvPr/>
          </p:nvSpPr>
          <p:spPr>
            <a:xfrm>
              <a:off x="1464949" y="3165247"/>
              <a:ext cx="115528" cy="86472"/>
            </a:xfrm>
            <a:custGeom>
              <a:avLst/>
              <a:gdLst/>
              <a:ahLst/>
              <a:cxnLst/>
              <a:rect l="l" t="t" r="r" b="b"/>
              <a:pathLst>
                <a:path w="3232" h="2477" extrusionOk="0">
                  <a:moveTo>
                    <a:pt x="1582" y="1"/>
                  </a:moveTo>
                  <a:cubicBezTo>
                    <a:pt x="1495" y="1"/>
                    <a:pt x="1411" y="35"/>
                    <a:pt x="1364" y="113"/>
                  </a:cubicBezTo>
                  <a:cubicBezTo>
                    <a:pt x="1197" y="480"/>
                    <a:pt x="1230" y="814"/>
                    <a:pt x="1297" y="1181"/>
                  </a:cubicBezTo>
                  <a:cubicBezTo>
                    <a:pt x="997" y="914"/>
                    <a:pt x="696" y="714"/>
                    <a:pt x="296" y="714"/>
                  </a:cubicBezTo>
                  <a:cubicBezTo>
                    <a:pt x="283" y="712"/>
                    <a:pt x="271" y="711"/>
                    <a:pt x="258" y="711"/>
                  </a:cubicBezTo>
                  <a:cubicBezTo>
                    <a:pt x="84" y="711"/>
                    <a:pt x="0" y="925"/>
                    <a:pt x="63" y="1081"/>
                  </a:cubicBezTo>
                  <a:cubicBezTo>
                    <a:pt x="396" y="1715"/>
                    <a:pt x="1030" y="2148"/>
                    <a:pt x="1664" y="2448"/>
                  </a:cubicBezTo>
                  <a:cubicBezTo>
                    <a:pt x="1703" y="2468"/>
                    <a:pt x="1739" y="2476"/>
                    <a:pt x="1772" y="2476"/>
                  </a:cubicBezTo>
                  <a:cubicBezTo>
                    <a:pt x="1853" y="2476"/>
                    <a:pt x="1917" y="2429"/>
                    <a:pt x="1964" y="2382"/>
                  </a:cubicBezTo>
                  <a:cubicBezTo>
                    <a:pt x="1997" y="2382"/>
                    <a:pt x="2031" y="2348"/>
                    <a:pt x="2031" y="2348"/>
                  </a:cubicBezTo>
                  <a:cubicBezTo>
                    <a:pt x="2531" y="1881"/>
                    <a:pt x="3198" y="1314"/>
                    <a:pt x="3232" y="614"/>
                  </a:cubicBezTo>
                  <a:cubicBezTo>
                    <a:pt x="3232" y="469"/>
                    <a:pt x="3105" y="374"/>
                    <a:pt x="2962" y="374"/>
                  </a:cubicBezTo>
                  <a:cubicBezTo>
                    <a:pt x="2941" y="374"/>
                    <a:pt x="2920" y="376"/>
                    <a:pt x="2898" y="380"/>
                  </a:cubicBezTo>
                  <a:cubicBezTo>
                    <a:pt x="2531" y="480"/>
                    <a:pt x="2298" y="714"/>
                    <a:pt x="2097" y="1047"/>
                  </a:cubicBezTo>
                  <a:cubicBezTo>
                    <a:pt x="2064" y="714"/>
                    <a:pt x="1997" y="414"/>
                    <a:pt x="1831" y="113"/>
                  </a:cubicBezTo>
                  <a:cubicBezTo>
                    <a:pt x="1778" y="43"/>
                    <a:pt x="1679" y="1"/>
                    <a:pt x="158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91" name="Google Shape;8091;p35"/>
            <p:cNvSpPr/>
            <p:nvPr/>
          </p:nvSpPr>
          <p:spPr>
            <a:xfrm>
              <a:off x="3341580" y="3575154"/>
              <a:ext cx="115671" cy="85948"/>
            </a:xfrm>
            <a:custGeom>
              <a:avLst/>
              <a:gdLst/>
              <a:ahLst/>
              <a:cxnLst/>
              <a:rect l="l" t="t" r="r" b="b"/>
              <a:pathLst>
                <a:path w="3236" h="2462" extrusionOk="0">
                  <a:moveTo>
                    <a:pt x="1591" y="0"/>
                  </a:moveTo>
                  <a:cubicBezTo>
                    <a:pt x="1509" y="0"/>
                    <a:pt x="1433" y="34"/>
                    <a:pt x="1401" y="113"/>
                  </a:cubicBezTo>
                  <a:cubicBezTo>
                    <a:pt x="1201" y="480"/>
                    <a:pt x="1234" y="814"/>
                    <a:pt x="1334" y="1147"/>
                  </a:cubicBezTo>
                  <a:cubicBezTo>
                    <a:pt x="1034" y="914"/>
                    <a:pt x="701" y="714"/>
                    <a:pt x="300" y="680"/>
                  </a:cubicBezTo>
                  <a:cubicBezTo>
                    <a:pt x="100" y="680"/>
                    <a:pt x="0" y="914"/>
                    <a:pt x="100" y="1081"/>
                  </a:cubicBezTo>
                  <a:cubicBezTo>
                    <a:pt x="400" y="1714"/>
                    <a:pt x="1034" y="2148"/>
                    <a:pt x="1668" y="2448"/>
                  </a:cubicBezTo>
                  <a:cubicBezTo>
                    <a:pt x="1704" y="2457"/>
                    <a:pt x="1737" y="2461"/>
                    <a:pt x="1769" y="2461"/>
                  </a:cubicBezTo>
                  <a:cubicBezTo>
                    <a:pt x="1855" y="2461"/>
                    <a:pt x="1928" y="2430"/>
                    <a:pt x="2002" y="2381"/>
                  </a:cubicBezTo>
                  <a:cubicBezTo>
                    <a:pt x="2002" y="2381"/>
                    <a:pt x="2035" y="2348"/>
                    <a:pt x="2068" y="2315"/>
                  </a:cubicBezTo>
                  <a:cubicBezTo>
                    <a:pt x="2535" y="1881"/>
                    <a:pt x="3202" y="1314"/>
                    <a:pt x="3236" y="614"/>
                  </a:cubicBezTo>
                  <a:cubicBezTo>
                    <a:pt x="3236" y="477"/>
                    <a:pt x="3124" y="362"/>
                    <a:pt x="3010" y="362"/>
                  </a:cubicBezTo>
                  <a:cubicBezTo>
                    <a:pt x="2985" y="362"/>
                    <a:pt x="2960" y="368"/>
                    <a:pt x="2936" y="380"/>
                  </a:cubicBezTo>
                  <a:cubicBezTo>
                    <a:pt x="2535" y="480"/>
                    <a:pt x="2302" y="714"/>
                    <a:pt x="2102" y="1014"/>
                  </a:cubicBezTo>
                  <a:cubicBezTo>
                    <a:pt x="2068" y="714"/>
                    <a:pt x="2035" y="413"/>
                    <a:pt x="1835" y="113"/>
                  </a:cubicBezTo>
                  <a:cubicBezTo>
                    <a:pt x="1782" y="43"/>
                    <a:pt x="1683" y="0"/>
                    <a:pt x="15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92" name="Google Shape;8092;p35"/>
            <p:cNvSpPr/>
            <p:nvPr/>
          </p:nvSpPr>
          <p:spPr>
            <a:xfrm>
              <a:off x="3590760" y="2535551"/>
              <a:ext cx="115707" cy="86472"/>
            </a:xfrm>
            <a:custGeom>
              <a:avLst/>
              <a:gdLst/>
              <a:ahLst/>
              <a:cxnLst/>
              <a:rect l="l" t="t" r="r" b="b"/>
              <a:pathLst>
                <a:path w="3237" h="2477" extrusionOk="0">
                  <a:moveTo>
                    <a:pt x="1594" y="1"/>
                  </a:moveTo>
                  <a:cubicBezTo>
                    <a:pt x="1511" y="1"/>
                    <a:pt x="1434" y="43"/>
                    <a:pt x="1402" y="139"/>
                  </a:cubicBezTo>
                  <a:cubicBezTo>
                    <a:pt x="1202" y="505"/>
                    <a:pt x="1235" y="839"/>
                    <a:pt x="1335" y="1173"/>
                  </a:cubicBezTo>
                  <a:cubicBezTo>
                    <a:pt x="1035" y="906"/>
                    <a:pt x="701" y="739"/>
                    <a:pt x="301" y="706"/>
                  </a:cubicBezTo>
                  <a:cubicBezTo>
                    <a:pt x="101" y="706"/>
                    <a:pt x="1" y="939"/>
                    <a:pt x="101" y="1106"/>
                  </a:cubicBezTo>
                  <a:cubicBezTo>
                    <a:pt x="401" y="1740"/>
                    <a:pt x="1035" y="2173"/>
                    <a:pt x="1702" y="2440"/>
                  </a:cubicBezTo>
                  <a:cubicBezTo>
                    <a:pt x="1740" y="2466"/>
                    <a:pt x="1778" y="2477"/>
                    <a:pt x="1817" y="2477"/>
                  </a:cubicBezTo>
                  <a:cubicBezTo>
                    <a:pt x="1879" y="2477"/>
                    <a:pt x="1940" y="2448"/>
                    <a:pt x="2002" y="2407"/>
                  </a:cubicBezTo>
                  <a:cubicBezTo>
                    <a:pt x="2002" y="2373"/>
                    <a:pt x="2036" y="2373"/>
                    <a:pt x="2069" y="2340"/>
                  </a:cubicBezTo>
                  <a:cubicBezTo>
                    <a:pt x="2536" y="1873"/>
                    <a:pt x="3203" y="1339"/>
                    <a:pt x="3236" y="606"/>
                  </a:cubicBezTo>
                  <a:cubicBezTo>
                    <a:pt x="3236" y="486"/>
                    <a:pt x="3103" y="367"/>
                    <a:pt x="2979" y="367"/>
                  </a:cubicBezTo>
                  <a:cubicBezTo>
                    <a:pt x="2965" y="367"/>
                    <a:pt x="2950" y="369"/>
                    <a:pt x="2936" y="372"/>
                  </a:cubicBezTo>
                  <a:cubicBezTo>
                    <a:pt x="2536" y="472"/>
                    <a:pt x="2302" y="739"/>
                    <a:pt x="2102" y="1039"/>
                  </a:cubicBezTo>
                  <a:cubicBezTo>
                    <a:pt x="2069" y="739"/>
                    <a:pt x="2036" y="405"/>
                    <a:pt x="1835" y="139"/>
                  </a:cubicBezTo>
                  <a:cubicBezTo>
                    <a:pt x="1783" y="51"/>
                    <a:pt x="1685" y="1"/>
                    <a:pt x="15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93" name="Google Shape;8093;p35"/>
            <p:cNvSpPr/>
            <p:nvPr/>
          </p:nvSpPr>
          <p:spPr>
            <a:xfrm>
              <a:off x="3060407" y="1657230"/>
              <a:ext cx="115456" cy="86716"/>
            </a:xfrm>
            <a:custGeom>
              <a:avLst/>
              <a:gdLst/>
              <a:ahLst/>
              <a:cxnLst/>
              <a:rect l="l" t="t" r="r" b="b"/>
              <a:pathLst>
                <a:path w="3230" h="2484" extrusionOk="0">
                  <a:moveTo>
                    <a:pt x="1585" y="1"/>
                  </a:moveTo>
                  <a:cubicBezTo>
                    <a:pt x="1503" y="1"/>
                    <a:pt x="1426" y="35"/>
                    <a:pt x="1395" y="114"/>
                  </a:cubicBezTo>
                  <a:cubicBezTo>
                    <a:pt x="1195" y="481"/>
                    <a:pt x="1228" y="814"/>
                    <a:pt x="1328" y="1181"/>
                  </a:cubicBezTo>
                  <a:cubicBezTo>
                    <a:pt x="1028" y="914"/>
                    <a:pt x="694" y="714"/>
                    <a:pt x="294" y="714"/>
                  </a:cubicBezTo>
                  <a:cubicBezTo>
                    <a:pt x="281" y="712"/>
                    <a:pt x="268" y="711"/>
                    <a:pt x="256" y="711"/>
                  </a:cubicBezTo>
                  <a:cubicBezTo>
                    <a:pt x="82" y="711"/>
                    <a:pt x="0" y="925"/>
                    <a:pt x="94" y="1081"/>
                  </a:cubicBezTo>
                  <a:cubicBezTo>
                    <a:pt x="394" y="1748"/>
                    <a:pt x="1028" y="2149"/>
                    <a:pt x="1695" y="2449"/>
                  </a:cubicBezTo>
                  <a:cubicBezTo>
                    <a:pt x="1731" y="2472"/>
                    <a:pt x="1766" y="2484"/>
                    <a:pt x="1801" y="2484"/>
                  </a:cubicBezTo>
                  <a:cubicBezTo>
                    <a:pt x="1866" y="2484"/>
                    <a:pt x="1931" y="2447"/>
                    <a:pt x="1995" y="2382"/>
                  </a:cubicBezTo>
                  <a:cubicBezTo>
                    <a:pt x="1995" y="2382"/>
                    <a:pt x="2029" y="2349"/>
                    <a:pt x="2062" y="2349"/>
                  </a:cubicBezTo>
                  <a:cubicBezTo>
                    <a:pt x="2529" y="1882"/>
                    <a:pt x="3196" y="1348"/>
                    <a:pt x="3229" y="614"/>
                  </a:cubicBezTo>
                  <a:cubicBezTo>
                    <a:pt x="3229" y="469"/>
                    <a:pt x="3103" y="374"/>
                    <a:pt x="2982" y="374"/>
                  </a:cubicBezTo>
                  <a:cubicBezTo>
                    <a:pt x="2964" y="374"/>
                    <a:pt x="2947" y="376"/>
                    <a:pt x="2929" y="381"/>
                  </a:cubicBezTo>
                  <a:cubicBezTo>
                    <a:pt x="2529" y="481"/>
                    <a:pt x="2295" y="748"/>
                    <a:pt x="2095" y="1048"/>
                  </a:cubicBezTo>
                  <a:cubicBezTo>
                    <a:pt x="2062" y="714"/>
                    <a:pt x="2029" y="414"/>
                    <a:pt x="1828" y="114"/>
                  </a:cubicBezTo>
                  <a:cubicBezTo>
                    <a:pt x="1776" y="43"/>
                    <a:pt x="1676" y="1"/>
                    <a:pt x="15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94" name="Google Shape;8094;p35"/>
            <p:cNvSpPr/>
            <p:nvPr/>
          </p:nvSpPr>
          <p:spPr>
            <a:xfrm>
              <a:off x="2701273" y="4056415"/>
              <a:ext cx="698743" cy="531854"/>
            </a:xfrm>
            <a:custGeom>
              <a:avLst/>
              <a:gdLst/>
              <a:ahLst/>
              <a:cxnLst/>
              <a:rect l="l" t="t" r="r" b="b"/>
              <a:pathLst>
                <a:path w="19548" h="15235" extrusionOk="0">
                  <a:moveTo>
                    <a:pt x="18971" y="1"/>
                  </a:moveTo>
                  <a:cubicBezTo>
                    <a:pt x="18953" y="1"/>
                    <a:pt x="18934" y="2"/>
                    <a:pt x="18914" y="4"/>
                  </a:cubicBezTo>
                  <a:cubicBezTo>
                    <a:pt x="15578" y="437"/>
                    <a:pt x="12076" y="371"/>
                    <a:pt x="8907" y="1671"/>
                  </a:cubicBezTo>
                  <a:cubicBezTo>
                    <a:pt x="7272" y="2339"/>
                    <a:pt x="5871" y="3339"/>
                    <a:pt x="4737" y="4707"/>
                  </a:cubicBezTo>
                  <a:cubicBezTo>
                    <a:pt x="3503" y="6141"/>
                    <a:pt x="2736" y="7809"/>
                    <a:pt x="2068" y="9577"/>
                  </a:cubicBezTo>
                  <a:cubicBezTo>
                    <a:pt x="1401" y="11245"/>
                    <a:pt x="0" y="12946"/>
                    <a:pt x="401" y="14848"/>
                  </a:cubicBezTo>
                  <a:cubicBezTo>
                    <a:pt x="454" y="15117"/>
                    <a:pt x="650" y="15234"/>
                    <a:pt x="855" y="15234"/>
                  </a:cubicBezTo>
                  <a:cubicBezTo>
                    <a:pt x="1157" y="15234"/>
                    <a:pt x="1481" y="14979"/>
                    <a:pt x="1401" y="14581"/>
                  </a:cubicBezTo>
                  <a:cubicBezTo>
                    <a:pt x="1101" y="13113"/>
                    <a:pt x="2335" y="11612"/>
                    <a:pt x="2902" y="10311"/>
                  </a:cubicBezTo>
                  <a:cubicBezTo>
                    <a:pt x="3570" y="8677"/>
                    <a:pt x="4170" y="7042"/>
                    <a:pt x="5271" y="5641"/>
                  </a:cubicBezTo>
                  <a:cubicBezTo>
                    <a:pt x="6305" y="4373"/>
                    <a:pt x="7572" y="3373"/>
                    <a:pt x="9040" y="2739"/>
                  </a:cubicBezTo>
                  <a:cubicBezTo>
                    <a:pt x="10441" y="2105"/>
                    <a:pt x="12009" y="1805"/>
                    <a:pt x="13510" y="1605"/>
                  </a:cubicBezTo>
                  <a:cubicBezTo>
                    <a:pt x="15311" y="1371"/>
                    <a:pt x="17113" y="1271"/>
                    <a:pt x="18914" y="1071"/>
                  </a:cubicBezTo>
                  <a:cubicBezTo>
                    <a:pt x="19528" y="974"/>
                    <a:pt x="19547" y="1"/>
                    <a:pt x="189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95" name="Google Shape;8095;p35"/>
            <p:cNvSpPr/>
            <p:nvPr/>
          </p:nvSpPr>
          <p:spPr>
            <a:xfrm>
              <a:off x="2183788" y="4119391"/>
              <a:ext cx="529419" cy="491463"/>
            </a:xfrm>
            <a:custGeom>
              <a:avLst/>
              <a:gdLst/>
              <a:ahLst/>
              <a:cxnLst/>
              <a:rect l="l" t="t" r="r" b="b"/>
              <a:pathLst>
                <a:path w="14811" h="14078" extrusionOk="0">
                  <a:moveTo>
                    <a:pt x="701" y="1"/>
                  </a:moveTo>
                  <a:cubicBezTo>
                    <a:pt x="0" y="1"/>
                    <a:pt x="0" y="1068"/>
                    <a:pt x="701" y="1068"/>
                  </a:cubicBezTo>
                  <a:cubicBezTo>
                    <a:pt x="3269" y="1068"/>
                    <a:pt x="5938" y="1302"/>
                    <a:pt x="8273" y="2469"/>
                  </a:cubicBezTo>
                  <a:cubicBezTo>
                    <a:pt x="10741" y="3704"/>
                    <a:pt x="12809" y="5939"/>
                    <a:pt x="13410" y="8674"/>
                  </a:cubicBezTo>
                  <a:cubicBezTo>
                    <a:pt x="13777" y="10275"/>
                    <a:pt x="13710" y="11943"/>
                    <a:pt x="13710" y="13577"/>
                  </a:cubicBezTo>
                  <a:cubicBezTo>
                    <a:pt x="13710" y="13911"/>
                    <a:pt x="13969" y="14078"/>
                    <a:pt x="14227" y="14078"/>
                  </a:cubicBezTo>
                  <a:cubicBezTo>
                    <a:pt x="14486" y="14078"/>
                    <a:pt x="14744" y="13911"/>
                    <a:pt x="14744" y="13577"/>
                  </a:cubicBezTo>
                  <a:cubicBezTo>
                    <a:pt x="14744" y="12010"/>
                    <a:pt x="14811" y="10442"/>
                    <a:pt x="14511" y="8874"/>
                  </a:cubicBezTo>
                  <a:cubicBezTo>
                    <a:pt x="14244" y="7306"/>
                    <a:pt x="13577" y="5905"/>
                    <a:pt x="12609" y="4671"/>
                  </a:cubicBezTo>
                  <a:cubicBezTo>
                    <a:pt x="10841" y="2436"/>
                    <a:pt x="8340" y="1068"/>
                    <a:pt x="5571" y="468"/>
                  </a:cubicBezTo>
                  <a:cubicBezTo>
                    <a:pt x="3970" y="134"/>
                    <a:pt x="2335" y="1"/>
                    <a:pt x="7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96" name="Google Shape;8096;p35"/>
            <p:cNvSpPr/>
            <p:nvPr/>
          </p:nvSpPr>
          <p:spPr>
            <a:xfrm>
              <a:off x="2654161" y="4454312"/>
              <a:ext cx="717331" cy="350880"/>
            </a:xfrm>
            <a:custGeom>
              <a:avLst/>
              <a:gdLst/>
              <a:ahLst/>
              <a:cxnLst/>
              <a:rect l="l" t="t" r="r" b="b"/>
              <a:pathLst>
                <a:path w="20068" h="10051" extrusionOk="0">
                  <a:moveTo>
                    <a:pt x="14849" y="1"/>
                  </a:moveTo>
                  <a:cubicBezTo>
                    <a:pt x="13445" y="1"/>
                    <a:pt x="12053" y="147"/>
                    <a:pt x="10692" y="548"/>
                  </a:cubicBezTo>
                  <a:cubicBezTo>
                    <a:pt x="7856" y="1381"/>
                    <a:pt x="5188" y="3149"/>
                    <a:pt x="3120" y="5218"/>
                  </a:cubicBezTo>
                  <a:cubicBezTo>
                    <a:pt x="1919" y="6385"/>
                    <a:pt x="885" y="7719"/>
                    <a:pt x="184" y="9254"/>
                  </a:cubicBezTo>
                  <a:cubicBezTo>
                    <a:pt x="0" y="9668"/>
                    <a:pt x="372" y="10051"/>
                    <a:pt x="708" y="10051"/>
                  </a:cubicBezTo>
                  <a:cubicBezTo>
                    <a:pt x="859" y="10051"/>
                    <a:pt x="1002" y="9974"/>
                    <a:pt x="1085" y="9787"/>
                  </a:cubicBezTo>
                  <a:cubicBezTo>
                    <a:pt x="2586" y="6552"/>
                    <a:pt x="5521" y="4117"/>
                    <a:pt x="8624" y="2516"/>
                  </a:cubicBezTo>
                  <a:cubicBezTo>
                    <a:pt x="10690" y="1430"/>
                    <a:pt x="12875" y="1063"/>
                    <a:pt x="15103" y="1063"/>
                  </a:cubicBezTo>
                  <a:cubicBezTo>
                    <a:pt x="16435" y="1063"/>
                    <a:pt x="17783" y="1194"/>
                    <a:pt x="19131" y="1381"/>
                  </a:cubicBezTo>
                  <a:cubicBezTo>
                    <a:pt x="19162" y="1386"/>
                    <a:pt x="19192" y="1388"/>
                    <a:pt x="19221" y="1388"/>
                  </a:cubicBezTo>
                  <a:cubicBezTo>
                    <a:pt x="19824" y="1388"/>
                    <a:pt x="20068" y="444"/>
                    <a:pt x="19431" y="381"/>
                  </a:cubicBezTo>
                  <a:cubicBezTo>
                    <a:pt x="17905" y="173"/>
                    <a:pt x="16370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97" name="Google Shape;8097;p35"/>
            <p:cNvSpPr/>
            <p:nvPr/>
          </p:nvSpPr>
          <p:spPr>
            <a:xfrm>
              <a:off x="2171849" y="4540958"/>
              <a:ext cx="468402" cy="351230"/>
            </a:xfrm>
            <a:custGeom>
              <a:avLst/>
              <a:gdLst/>
              <a:ahLst/>
              <a:cxnLst/>
              <a:rect l="l" t="t" r="r" b="b"/>
              <a:pathLst>
                <a:path w="13104" h="10061" extrusionOk="0">
                  <a:moveTo>
                    <a:pt x="668" y="34"/>
                  </a:moveTo>
                  <a:cubicBezTo>
                    <a:pt x="1" y="34"/>
                    <a:pt x="1" y="1068"/>
                    <a:pt x="668" y="1068"/>
                  </a:cubicBezTo>
                  <a:cubicBezTo>
                    <a:pt x="3437" y="1134"/>
                    <a:pt x="6439" y="1001"/>
                    <a:pt x="8874" y="2569"/>
                  </a:cubicBezTo>
                  <a:cubicBezTo>
                    <a:pt x="10075" y="3303"/>
                    <a:pt x="11209" y="4437"/>
                    <a:pt x="11609" y="5838"/>
                  </a:cubicBezTo>
                  <a:cubicBezTo>
                    <a:pt x="11943" y="7072"/>
                    <a:pt x="11876" y="8406"/>
                    <a:pt x="12043" y="9674"/>
                  </a:cubicBezTo>
                  <a:cubicBezTo>
                    <a:pt x="12083" y="9943"/>
                    <a:pt x="12270" y="10060"/>
                    <a:pt x="12473" y="10060"/>
                  </a:cubicBezTo>
                  <a:cubicBezTo>
                    <a:pt x="12771" y="10060"/>
                    <a:pt x="13103" y="9805"/>
                    <a:pt x="13043" y="9407"/>
                  </a:cubicBezTo>
                  <a:cubicBezTo>
                    <a:pt x="12843" y="8039"/>
                    <a:pt x="12977" y="6572"/>
                    <a:pt x="12510" y="5237"/>
                  </a:cubicBezTo>
                  <a:cubicBezTo>
                    <a:pt x="11976" y="3770"/>
                    <a:pt x="10808" y="2602"/>
                    <a:pt x="9541" y="1735"/>
                  </a:cubicBezTo>
                  <a:cubicBezTo>
                    <a:pt x="6939" y="0"/>
                    <a:pt x="3670" y="100"/>
                    <a:pt x="668" y="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98" name="Google Shape;8098;p35"/>
            <p:cNvSpPr/>
            <p:nvPr/>
          </p:nvSpPr>
          <p:spPr>
            <a:xfrm>
              <a:off x="2272008" y="4077186"/>
              <a:ext cx="130005" cy="139116"/>
            </a:xfrm>
            <a:custGeom>
              <a:avLst/>
              <a:gdLst/>
              <a:ahLst/>
              <a:cxnLst/>
              <a:rect l="l" t="t" r="r" b="b"/>
              <a:pathLst>
                <a:path w="3637" h="3985" extrusionOk="0">
                  <a:moveTo>
                    <a:pt x="2171" y="0"/>
                  </a:moveTo>
                  <a:cubicBezTo>
                    <a:pt x="2090" y="0"/>
                    <a:pt x="2009" y="23"/>
                    <a:pt x="1935" y="76"/>
                  </a:cubicBezTo>
                  <a:cubicBezTo>
                    <a:pt x="1702" y="209"/>
                    <a:pt x="1569" y="543"/>
                    <a:pt x="1735" y="776"/>
                  </a:cubicBezTo>
                  <a:cubicBezTo>
                    <a:pt x="2036" y="1202"/>
                    <a:pt x="2205" y="1685"/>
                    <a:pt x="2426" y="2139"/>
                  </a:cubicBezTo>
                  <a:lnTo>
                    <a:pt x="2426" y="2139"/>
                  </a:lnTo>
                  <a:cubicBezTo>
                    <a:pt x="2156" y="2270"/>
                    <a:pt x="1896" y="2414"/>
                    <a:pt x="1635" y="2544"/>
                  </a:cubicBezTo>
                  <a:cubicBezTo>
                    <a:pt x="1535" y="2611"/>
                    <a:pt x="1468" y="2644"/>
                    <a:pt x="1368" y="2678"/>
                  </a:cubicBezTo>
                  <a:cubicBezTo>
                    <a:pt x="1344" y="2678"/>
                    <a:pt x="1249" y="2731"/>
                    <a:pt x="1238" y="2747"/>
                  </a:cubicBezTo>
                  <a:lnTo>
                    <a:pt x="1238" y="2747"/>
                  </a:lnTo>
                  <a:cubicBezTo>
                    <a:pt x="1191" y="2754"/>
                    <a:pt x="1163" y="2778"/>
                    <a:pt x="1135" y="2778"/>
                  </a:cubicBezTo>
                  <a:cubicBezTo>
                    <a:pt x="901" y="2878"/>
                    <a:pt x="701" y="2911"/>
                    <a:pt x="468" y="2978"/>
                  </a:cubicBezTo>
                  <a:cubicBezTo>
                    <a:pt x="201" y="3011"/>
                    <a:pt x="1" y="3345"/>
                    <a:pt x="101" y="3612"/>
                  </a:cubicBezTo>
                  <a:cubicBezTo>
                    <a:pt x="189" y="3875"/>
                    <a:pt x="380" y="3985"/>
                    <a:pt x="628" y="3985"/>
                  </a:cubicBezTo>
                  <a:cubicBezTo>
                    <a:pt x="663" y="3985"/>
                    <a:pt x="698" y="3983"/>
                    <a:pt x="735" y="3979"/>
                  </a:cubicBezTo>
                  <a:cubicBezTo>
                    <a:pt x="1702" y="3812"/>
                    <a:pt x="2503" y="3211"/>
                    <a:pt x="3370" y="2844"/>
                  </a:cubicBezTo>
                  <a:cubicBezTo>
                    <a:pt x="3537" y="2778"/>
                    <a:pt x="3637" y="2544"/>
                    <a:pt x="3637" y="2377"/>
                  </a:cubicBezTo>
                  <a:cubicBezTo>
                    <a:pt x="3637" y="2277"/>
                    <a:pt x="3637" y="2144"/>
                    <a:pt x="3570" y="2044"/>
                  </a:cubicBezTo>
                  <a:cubicBezTo>
                    <a:pt x="3537" y="1977"/>
                    <a:pt x="3470" y="1877"/>
                    <a:pt x="3403" y="1777"/>
                  </a:cubicBezTo>
                  <a:cubicBezTo>
                    <a:pt x="3336" y="1610"/>
                    <a:pt x="3236" y="1443"/>
                    <a:pt x="3170" y="1277"/>
                  </a:cubicBezTo>
                  <a:cubicBezTo>
                    <a:pt x="3003" y="910"/>
                    <a:pt x="2836" y="576"/>
                    <a:pt x="2636" y="243"/>
                  </a:cubicBezTo>
                  <a:cubicBezTo>
                    <a:pt x="2522" y="106"/>
                    <a:pt x="2346" y="0"/>
                    <a:pt x="21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99" name="Google Shape;8099;p35"/>
            <p:cNvSpPr/>
            <p:nvPr/>
          </p:nvSpPr>
          <p:spPr>
            <a:xfrm>
              <a:off x="2380531" y="4107208"/>
              <a:ext cx="149057" cy="146727"/>
            </a:xfrm>
            <a:custGeom>
              <a:avLst/>
              <a:gdLst/>
              <a:ahLst/>
              <a:cxnLst/>
              <a:rect l="l" t="t" r="r" b="b"/>
              <a:pathLst>
                <a:path w="4170" h="4203" extrusionOk="0">
                  <a:moveTo>
                    <a:pt x="2824" y="0"/>
                  </a:moveTo>
                  <a:cubicBezTo>
                    <a:pt x="2736" y="0"/>
                    <a:pt x="2649" y="26"/>
                    <a:pt x="2569" y="83"/>
                  </a:cubicBezTo>
                  <a:cubicBezTo>
                    <a:pt x="2335" y="216"/>
                    <a:pt x="2202" y="550"/>
                    <a:pt x="2369" y="784"/>
                  </a:cubicBezTo>
                  <a:cubicBezTo>
                    <a:pt x="2435" y="850"/>
                    <a:pt x="2469" y="950"/>
                    <a:pt x="2502" y="1050"/>
                  </a:cubicBezTo>
                  <a:cubicBezTo>
                    <a:pt x="2535" y="1084"/>
                    <a:pt x="2569" y="1117"/>
                    <a:pt x="2569" y="1184"/>
                  </a:cubicBezTo>
                  <a:cubicBezTo>
                    <a:pt x="2585" y="1216"/>
                    <a:pt x="2591" y="1227"/>
                    <a:pt x="2593" y="1227"/>
                  </a:cubicBezTo>
                  <a:cubicBezTo>
                    <a:pt x="2596" y="1227"/>
                    <a:pt x="2575" y="1174"/>
                    <a:pt x="2578" y="1174"/>
                  </a:cubicBezTo>
                  <a:lnTo>
                    <a:pt x="2578" y="1174"/>
                  </a:lnTo>
                  <a:cubicBezTo>
                    <a:pt x="2580" y="1174"/>
                    <a:pt x="2586" y="1185"/>
                    <a:pt x="2602" y="1217"/>
                  </a:cubicBezTo>
                  <a:cubicBezTo>
                    <a:pt x="2669" y="1417"/>
                    <a:pt x="2736" y="1617"/>
                    <a:pt x="2802" y="1818"/>
                  </a:cubicBezTo>
                  <a:cubicBezTo>
                    <a:pt x="2864" y="2045"/>
                    <a:pt x="2926" y="2285"/>
                    <a:pt x="2988" y="2522"/>
                  </a:cubicBezTo>
                  <a:lnTo>
                    <a:pt x="2988" y="2522"/>
                  </a:lnTo>
                  <a:cubicBezTo>
                    <a:pt x="2883" y="2565"/>
                    <a:pt x="2782" y="2592"/>
                    <a:pt x="2702" y="2618"/>
                  </a:cubicBezTo>
                  <a:cubicBezTo>
                    <a:pt x="2435" y="2718"/>
                    <a:pt x="2202" y="2785"/>
                    <a:pt x="1968" y="2852"/>
                  </a:cubicBezTo>
                  <a:cubicBezTo>
                    <a:pt x="1468" y="2985"/>
                    <a:pt x="968" y="3085"/>
                    <a:pt x="434" y="3185"/>
                  </a:cubicBezTo>
                  <a:cubicBezTo>
                    <a:pt x="167" y="3252"/>
                    <a:pt x="0" y="3586"/>
                    <a:pt x="100" y="3819"/>
                  </a:cubicBezTo>
                  <a:cubicBezTo>
                    <a:pt x="156" y="4069"/>
                    <a:pt x="349" y="4203"/>
                    <a:pt x="586" y="4203"/>
                  </a:cubicBezTo>
                  <a:cubicBezTo>
                    <a:pt x="634" y="4203"/>
                    <a:pt x="683" y="4197"/>
                    <a:pt x="734" y="4186"/>
                  </a:cubicBezTo>
                  <a:cubicBezTo>
                    <a:pt x="1802" y="3952"/>
                    <a:pt x="2869" y="3719"/>
                    <a:pt x="3870" y="3285"/>
                  </a:cubicBezTo>
                  <a:cubicBezTo>
                    <a:pt x="4070" y="3185"/>
                    <a:pt x="4170" y="2885"/>
                    <a:pt x="4103" y="2685"/>
                  </a:cubicBezTo>
                  <a:cubicBezTo>
                    <a:pt x="3870" y="1884"/>
                    <a:pt x="3736" y="984"/>
                    <a:pt x="3269" y="250"/>
                  </a:cubicBezTo>
                  <a:cubicBezTo>
                    <a:pt x="3159" y="96"/>
                    <a:pt x="2992" y="0"/>
                    <a:pt x="28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00" name="Google Shape;8100;p35"/>
            <p:cNvSpPr/>
            <p:nvPr/>
          </p:nvSpPr>
          <p:spPr>
            <a:xfrm>
              <a:off x="2220749" y="4484474"/>
              <a:ext cx="127610" cy="151754"/>
            </a:xfrm>
            <a:custGeom>
              <a:avLst/>
              <a:gdLst/>
              <a:ahLst/>
              <a:cxnLst/>
              <a:rect l="l" t="t" r="r" b="b"/>
              <a:pathLst>
                <a:path w="3570" h="4347" extrusionOk="0">
                  <a:moveTo>
                    <a:pt x="1020" y="1"/>
                  </a:moveTo>
                  <a:cubicBezTo>
                    <a:pt x="844" y="1"/>
                    <a:pt x="655" y="97"/>
                    <a:pt x="567" y="251"/>
                  </a:cubicBezTo>
                  <a:cubicBezTo>
                    <a:pt x="434" y="517"/>
                    <a:pt x="534" y="818"/>
                    <a:pt x="768" y="951"/>
                  </a:cubicBezTo>
                  <a:cubicBezTo>
                    <a:pt x="1135" y="1218"/>
                    <a:pt x="1368" y="1385"/>
                    <a:pt x="1702" y="1685"/>
                  </a:cubicBezTo>
                  <a:cubicBezTo>
                    <a:pt x="1880" y="1845"/>
                    <a:pt x="2048" y="2005"/>
                    <a:pt x="2207" y="2171"/>
                  </a:cubicBezTo>
                  <a:lnTo>
                    <a:pt x="2207" y="2171"/>
                  </a:lnTo>
                  <a:cubicBezTo>
                    <a:pt x="2171" y="2198"/>
                    <a:pt x="2136" y="2225"/>
                    <a:pt x="2102" y="2252"/>
                  </a:cubicBezTo>
                  <a:cubicBezTo>
                    <a:pt x="1902" y="2385"/>
                    <a:pt x="1702" y="2519"/>
                    <a:pt x="1501" y="2619"/>
                  </a:cubicBezTo>
                  <a:cubicBezTo>
                    <a:pt x="1135" y="2886"/>
                    <a:pt x="734" y="3119"/>
                    <a:pt x="334" y="3386"/>
                  </a:cubicBezTo>
                  <a:cubicBezTo>
                    <a:pt x="100" y="3520"/>
                    <a:pt x="0" y="3853"/>
                    <a:pt x="134" y="4087"/>
                  </a:cubicBezTo>
                  <a:cubicBezTo>
                    <a:pt x="250" y="4249"/>
                    <a:pt x="430" y="4347"/>
                    <a:pt x="618" y="4347"/>
                  </a:cubicBezTo>
                  <a:cubicBezTo>
                    <a:pt x="701" y="4347"/>
                    <a:pt x="786" y="4328"/>
                    <a:pt x="868" y="4287"/>
                  </a:cubicBezTo>
                  <a:cubicBezTo>
                    <a:pt x="1702" y="3753"/>
                    <a:pt x="2536" y="3253"/>
                    <a:pt x="3336" y="2619"/>
                  </a:cubicBezTo>
                  <a:cubicBezTo>
                    <a:pt x="3570" y="2419"/>
                    <a:pt x="3503" y="2085"/>
                    <a:pt x="3336" y="1885"/>
                  </a:cubicBezTo>
                  <a:cubicBezTo>
                    <a:pt x="2769" y="1151"/>
                    <a:pt x="2035" y="584"/>
                    <a:pt x="1268" y="84"/>
                  </a:cubicBezTo>
                  <a:cubicBezTo>
                    <a:pt x="1200" y="27"/>
                    <a:pt x="1112" y="1"/>
                    <a:pt x="10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01" name="Google Shape;8101;p35"/>
            <p:cNvSpPr/>
            <p:nvPr/>
          </p:nvSpPr>
          <p:spPr>
            <a:xfrm>
              <a:off x="2316117" y="4489431"/>
              <a:ext cx="138369" cy="171548"/>
            </a:xfrm>
            <a:custGeom>
              <a:avLst/>
              <a:gdLst/>
              <a:ahLst/>
              <a:cxnLst/>
              <a:rect l="l" t="t" r="r" b="b"/>
              <a:pathLst>
                <a:path w="3871" h="4914" extrusionOk="0">
                  <a:moveTo>
                    <a:pt x="1862" y="0"/>
                  </a:moveTo>
                  <a:cubicBezTo>
                    <a:pt x="1505" y="0"/>
                    <a:pt x="1136" y="380"/>
                    <a:pt x="1369" y="776"/>
                  </a:cubicBezTo>
                  <a:cubicBezTo>
                    <a:pt x="1723" y="1358"/>
                    <a:pt x="2001" y="2036"/>
                    <a:pt x="2420" y="2577"/>
                  </a:cubicBezTo>
                  <a:lnTo>
                    <a:pt x="2420" y="2577"/>
                  </a:lnTo>
                  <a:cubicBezTo>
                    <a:pt x="1731" y="3026"/>
                    <a:pt x="1075" y="3548"/>
                    <a:pt x="335" y="3945"/>
                  </a:cubicBezTo>
                  <a:cubicBezTo>
                    <a:pt x="68" y="4078"/>
                    <a:pt x="1" y="4445"/>
                    <a:pt x="134" y="4679"/>
                  </a:cubicBezTo>
                  <a:cubicBezTo>
                    <a:pt x="244" y="4832"/>
                    <a:pt x="411" y="4913"/>
                    <a:pt x="589" y="4913"/>
                  </a:cubicBezTo>
                  <a:cubicBezTo>
                    <a:pt x="681" y="4913"/>
                    <a:pt x="777" y="4891"/>
                    <a:pt x="868" y="4845"/>
                  </a:cubicBezTo>
                  <a:cubicBezTo>
                    <a:pt x="1769" y="4345"/>
                    <a:pt x="2569" y="3644"/>
                    <a:pt x="3503" y="3144"/>
                  </a:cubicBezTo>
                  <a:cubicBezTo>
                    <a:pt x="3804" y="2977"/>
                    <a:pt x="3870" y="2510"/>
                    <a:pt x="3637" y="2310"/>
                  </a:cubicBezTo>
                  <a:cubicBezTo>
                    <a:pt x="2970" y="1810"/>
                    <a:pt x="2703" y="976"/>
                    <a:pt x="2269" y="242"/>
                  </a:cubicBezTo>
                  <a:cubicBezTo>
                    <a:pt x="2169" y="71"/>
                    <a:pt x="2016" y="0"/>
                    <a:pt x="18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02" name="Google Shape;8102;p35"/>
            <p:cNvSpPr/>
            <p:nvPr/>
          </p:nvSpPr>
          <p:spPr>
            <a:xfrm>
              <a:off x="3025591" y="4411653"/>
              <a:ext cx="127610" cy="141525"/>
            </a:xfrm>
            <a:custGeom>
              <a:avLst/>
              <a:gdLst/>
              <a:ahLst/>
              <a:cxnLst/>
              <a:rect l="l" t="t" r="r" b="b"/>
              <a:pathLst>
                <a:path w="3570" h="4054" extrusionOk="0">
                  <a:moveTo>
                    <a:pt x="2189" y="0"/>
                  </a:moveTo>
                  <a:cubicBezTo>
                    <a:pt x="2012" y="0"/>
                    <a:pt x="1845" y="82"/>
                    <a:pt x="1735" y="235"/>
                  </a:cubicBezTo>
                  <a:cubicBezTo>
                    <a:pt x="1668" y="402"/>
                    <a:pt x="1535" y="569"/>
                    <a:pt x="1435" y="735"/>
                  </a:cubicBezTo>
                  <a:cubicBezTo>
                    <a:pt x="1435" y="735"/>
                    <a:pt x="1401" y="735"/>
                    <a:pt x="1401" y="769"/>
                  </a:cubicBezTo>
                  <a:cubicBezTo>
                    <a:pt x="1368" y="802"/>
                    <a:pt x="1368" y="836"/>
                    <a:pt x="1335" y="869"/>
                  </a:cubicBezTo>
                  <a:cubicBezTo>
                    <a:pt x="1268" y="936"/>
                    <a:pt x="1201" y="1002"/>
                    <a:pt x="1135" y="1069"/>
                  </a:cubicBezTo>
                  <a:cubicBezTo>
                    <a:pt x="868" y="1369"/>
                    <a:pt x="601" y="1603"/>
                    <a:pt x="301" y="1870"/>
                  </a:cubicBezTo>
                  <a:cubicBezTo>
                    <a:pt x="0" y="2136"/>
                    <a:pt x="201" y="2637"/>
                    <a:pt x="534" y="2737"/>
                  </a:cubicBezTo>
                  <a:cubicBezTo>
                    <a:pt x="601" y="2770"/>
                    <a:pt x="668" y="2770"/>
                    <a:pt x="701" y="2804"/>
                  </a:cubicBezTo>
                  <a:cubicBezTo>
                    <a:pt x="734" y="2804"/>
                    <a:pt x="768" y="2804"/>
                    <a:pt x="801" y="2837"/>
                  </a:cubicBezTo>
                  <a:cubicBezTo>
                    <a:pt x="768" y="2820"/>
                    <a:pt x="751" y="2812"/>
                    <a:pt x="747" y="2812"/>
                  </a:cubicBezTo>
                  <a:cubicBezTo>
                    <a:pt x="743" y="2812"/>
                    <a:pt x="751" y="2820"/>
                    <a:pt x="768" y="2837"/>
                  </a:cubicBezTo>
                  <a:cubicBezTo>
                    <a:pt x="901" y="2870"/>
                    <a:pt x="1001" y="2937"/>
                    <a:pt x="1101" y="2970"/>
                  </a:cubicBezTo>
                  <a:cubicBezTo>
                    <a:pt x="1268" y="3070"/>
                    <a:pt x="1468" y="3171"/>
                    <a:pt x="1635" y="3304"/>
                  </a:cubicBezTo>
                  <a:cubicBezTo>
                    <a:pt x="2002" y="3504"/>
                    <a:pt x="2369" y="3771"/>
                    <a:pt x="2736" y="3971"/>
                  </a:cubicBezTo>
                  <a:cubicBezTo>
                    <a:pt x="2816" y="4028"/>
                    <a:pt x="2907" y="4054"/>
                    <a:pt x="2998" y="4054"/>
                  </a:cubicBezTo>
                  <a:cubicBezTo>
                    <a:pt x="3174" y="4054"/>
                    <a:pt x="3348" y="3958"/>
                    <a:pt x="3436" y="3804"/>
                  </a:cubicBezTo>
                  <a:cubicBezTo>
                    <a:pt x="3570" y="3537"/>
                    <a:pt x="3503" y="3237"/>
                    <a:pt x="3236" y="3070"/>
                  </a:cubicBezTo>
                  <a:cubicBezTo>
                    <a:pt x="2683" y="2748"/>
                    <a:pt x="2163" y="2378"/>
                    <a:pt x="1608" y="2081"/>
                  </a:cubicBezTo>
                  <a:lnTo>
                    <a:pt x="1608" y="2081"/>
                  </a:lnTo>
                  <a:cubicBezTo>
                    <a:pt x="2007" y="1684"/>
                    <a:pt x="2361" y="1250"/>
                    <a:pt x="2636" y="769"/>
                  </a:cubicBezTo>
                  <a:cubicBezTo>
                    <a:pt x="2769" y="535"/>
                    <a:pt x="2702" y="202"/>
                    <a:pt x="2469" y="68"/>
                  </a:cubicBezTo>
                  <a:cubicBezTo>
                    <a:pt x="2377" y="23"/>
                    <a:pt x="2282" y="0"/>
                    <a:pt x="21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03" name="Google Shape;8103;p35"/>
            <p:cNvSpPr/>
            <p:nvPr/>
          </p:nvSpPr>
          <p:spPr>
            <a:xfrm>
              <a:off x="3162710" y="4411374"/>
              <a:ext cx="116886" cy="139081"/>
            </a:xfrm>
            <a:custGeom>
              <a:avLst/>
              <a:gdLst/>
              <a:ahLst/>
              <a:cxnLst/>
              <a:rect l="l" t="t" r="r" b="b"/>
              <a:pathLst>
                <a:path w="3270" h="3984" extrusionOk="0">
                  <a:moveTo>
                    <a:pt x="2311" y="1"/>
                  </a:moveTo>
                  <a:cubicBezTo>
                    <a:pt x="2227" y="1"/>
                    <a:pt x="2143" y="23"/>
                    <a:pt x="2069" y="76"/>
                  </a:cubicBezTo>
                  <a:cubicBezTo>
                    <a:pt x="1468" y="510"/>
                    <a:pt x="834" y="877"/>
                    <a:pt x="267" y="1311"/>
                  </a:cubicBezTo>
                  <a:cubicBezTo>
                    <a:pt x="101" y="1411"/>
                    <a:pt x="1" y="1544"/>
                    <a:pt x="1" y="1744"/>
                  </a:cubicBezTo>
                  <a:cubicBezTo>
                    <a:pt x="1" y="1944"/>
                    <a:pt x="101" y="2078"/>
                    <a:pt x="267" y="2211"/>
                  </a:cubicBezTo>
                  <a:cubicBezTo>
                    <a:pt x="468" y="2311"/>
                    <a:pt x="634" y="2445"/>
                    <a:pt x="834" y="2578"/>
                  </a:cubicBezTo>
                  <a:lnTo>
                    <a:pt x="901" y="2645"/>
                  </a:lnTo>
                  <a:lnTo>
                    <a:pt x="1001" y="2745"/>
                  </a:lnTo>
                  <a:cubicBezTo>
                    <a:pt x="1101" y="2812"/>
                    <a:pt x="1201" y="2878"/>
                    <a:pt x="1268" y="2978"/>
                  </a:cubicBezTo>
                  <a:cubicBezTo>
                    <a:pt x="1635" y="3245"/>
                    <a:pt x="1969" y="3545"/>
                    <a:pt x="2302" y="3846"/>
                  </a:cubicBezTo>
                  <a:cubicBezTo>
                    <a:pt x="2424" y="3933"/>
                    <a:pt x="2564" y="3984"/>
                    <a:pt x="2704" y="3984"/>
                  </a:cubicBezTo>
                  <a:cubicBezTo>
                    <a:pt x="2831" y="3984"/>
                    <a:pt x="2958" y="3941"/>
                    <a:pt x="3069" y="3846"/>
                  </a:cubicBezTo>
                  <a:cubicBezTo>
                    <a:pt x="3236" y="3646"/>
                    <a:pt x="3270" y="3279"/>
                    <a:pt x="3069" y="3112"/>
                  </a:cubicBezTo>
                  <a:cubicBezTo>
                    <a:pt x="2512" y="2676"/>
                    <a:pt x="1990" y="2187"/>
                    <a:pt x="1439" y="1760"/>
                  </a:cubicBezTo>
                  <a:lnTo>
                    <a:pt x="1439" y="1760"/>
                  </a:lnTo>
                  <a:cubicBezTo>
                    <a:pt x="1823" y="1503"/>
                    <a:pt x="2220" y="1253"/>
                    <a:pt x="2602" y="977"/>
                  </a:cubicBezTo>
                  <a:cubicBezTo>
                    <a:pt x="2803" y="810"/>
                    <a:pt x="2936" y="510"/>
                    <a:pt x="2769" y="243"/>
                  </a:cubicBezTo>
                  <a:cubicBezTo>
                    <a:pt x="2678" y="106"/>
                    <a:pt x="2493" y="1"/>
                    <a:pt x="2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04" name="Google Shape;8104;p35"/>
            <p:cNvSpPr/>
            <p:nvPr/>
          </p:nvSpPr>
          <p:spPr>
            <a:xfrm>
              <a:off x="3002928" y="4039309"/>
              <a:ext cx="140728" cy="144458"/>
            </a:xfrm>
            <a:custGeom>
              <a:avLst/>
              <a:gdLst/>
              <a:ahLst/>
              <a:cxnLst/>
              <a:rect l="l" t="t" r="r" b="b"/>
              <a:pathLst>
                <a:path w="3937" h="4138" extrusionOk="0">
                  <a:moveTo>
                    <a:pt x="2054" y="0"/>
                  </a:moveTo>
                  <a:cubicBezTo>
                    <a:pt x="1868" y="0"/>
                    <a:pt x="1694" y="98"/>
                    <a:pt x="1602" y="260"/>
                  </a:cubicBezTo>
                  <a:cubicBezTo>
                    <a:pt x="1168" y="994"/>
                    <a:pt x="568" y="1528"/>
                    <a:pt x="167" y="2262"/>
                  </a:cubicBezTo>
                  <a:cubicBezTo>
                    <a:pt x="1" y="2528"/>
                    <a:pt x="101" y="2862"/>
                    <a:pt x="334" y="2995"/>
                  </a:cubicBezTo>
                  <a:cubicBezTo>
                    <a:pt x="801" y="3262"/>
                    <a:pt x="1302" y="3396"/>
                    <a:pt x="1802" y="3529"/>
                  </a:cubicBezTo>
                  <a:cubicBezTo>
                    <a:pt x="2035" y="3596"/>
                    <a:pt x="2302" y="3663"/>
                    <a:pt x="2502" y="3763"/>
                  </a:cubicBezTo>
                  <a:cubicBezTo>
                    <a:pt x="2525" y="3763"/>
                    <a:pt x="2591" y="3792"/>
                    <a:pt x="2604" y="3792"/>
                  </a:cubicBezTo>
                  <a:cubicBezTo>
                    <a:pt x="2610" y="3792"/>
                    <a:pt x="2603" y="3785"/>
                    <a:pt x="2569" y="3763"/>
                  </a:cubicBezTo>
                  <a:lnTo>
                    <a:pt x="2569" y="3763"/>
                  </a:lnTo>
                  <a:cubicBezTo>
                    <a:pt x="2636" y="3796"/>
                    <a:pt x="2703" y="3829"/>
                    <a:pt x="2736" y="3863"/>
                  </a:cubicBezTo>
                  <a:cubicBezTo>
                    <a:pt x="2869" y="3929"/>
                    <a:pt x="2969" y="3996"/>
                    <a:pt x="3070" y="4063"/>
                  </a:cubicBezTo>
                  <a:cubicBezTo>
                    <a:pt x="3142" y="4115"/>
                    <a:pt x="3227" y="4137"/>
                    <a:pt x="3314" y="4137"/>
                  </a:cubicBezTo>
                  <a:cubicBezTo>
                    <a:pt x="3508" y="4137"/>
                    <a:pt x="3711" y="4024"/>
                    <a:pt x="3803" y="3863"/>
                  </a:cubicBezTo>
                  <a:cubicBezTo>
                    <a:pt x="3937" y="3596"/>
                    <a:pt x="3837" y="3329"/>
                    <a:pt x="3603" y="3162"/>
                  </a:cubicBezTo>
                  <a:cubicBezTo>
                    <a:pt x="3170" y="2862"/>
                    <a:pt x="2669" y="2695"/>
                    <a:pt x="2169" y="2562"/>
                  </a:cubicBezTo>
                  <a:cubicBezTo>
                    <a:pt x="1935" y="2495"/>
                    <a:pt x="1702" y="2428"/>
                    <a:pt x="1468" y="2362"/>
                  </a:cubicBezTo>
                  <a:cubicBezTo>
                    <a:pt x="1434" y="2350"/>
                    <a:pt x="1395" y="2334"/>
                    <a:pt x="1355" y="2318"/>
                  </a:cubicBezTo>
                  <a:lnTo>
                    <a:pt x="1355" y="2318"/>
                  </a:lnTo>
                  <a:cubicBezTo>
                    <a:pt x="1359" y="2310"/>
                    <a:pt x="1364" y="2302"/>
                    <a:pt x="1368" y="2295"/>
                  </a:cubicBezTo>
                  <a:cubicBezTo>
                    <a:pt x="1535" y="2095"/>
                    <a:pt x="1568" y="2061"/>
                    <a:pt x="1702" y="1861"/>
                  </a:cubicBezTo>
                  <a:cubicBezTo>
                    <a:pt x="1969" y="1528"/>
                    <a:pt x="2269" y="1161"/>
                    <a:pt x="2502" y="794"/>
                  </a:cubicBezTo>
                  <a:cubicBezTo>
                    <a:pt x="2636" y="560"/>
                    <a:pt x="2569" y="193"/>
                    <a:pt x="2302" y="60"/>
                  </a:cubicBezTo>
                  <a:cubicBezTo>
                    <a:pt x="2221" y="19"/>
                    <a:pt x="2136" y="0"/>
                    <a:pt x="20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05" name="Google Shape;8105;p35"/>
            <p:cNvSpPr/>
            <p:nvPr/>
          </p:nvSpPr>
          <p:spPr>
            <a:xfrm>
              <a:off x="3149592" y="4016793"/>
              <a:ext cx="126430" cy="133635"/>
            </a:xfrm>
            <a:custGeom>
              <a:avLst/>
              <a:gdLst/>
              <a:ahLst/>
              <a:cxnLst/>
              <a:rect l="l" t="t" r="r" b="b"/>
              <a:pathLst>
                <a:path w="3537" h="3828" extrusionOk="0">
                  <a:moveTo>
                    <a:pt x="2530" y="0"/>
                  </a:moveTo>
                  <a:cubicBezTo>
                    <a:pt x="2398" y="0"/>
                    <a:pt x="2264" y="42"/>
                    <a:pt x="2169" y="138"/>
                  </a:cubicBezTo>
                  <a:cubicBezTo>
                    <a:pt x="1602" y="838"/>
                    <a:pt x="835" y="1305"/>
                    <a:pt x="234" y="1939"/>
                  </a:cubicBezTo>
                  <a:cubicBezTo>
                    <a:pt x="34" y="2173"/>
                    <a:pt x="1" y="2640"/>
                    <a:pt x="334" y="2773"/>
                  </a:cubicBezTo>
                  <a:cubicBezTo>
                    <a:pt x="734" y="2940"/>
                    <a:pt x="1168" y="3140"/>
                    <a:pt x="1602" y="3307"/>
                  </a:cubicBezTo>
                  <a:cubicBezTo>
                    <a:pt x="1802" y="3374"/>
                    <a:pt x="1969" y="3474"/>
                    <a:pt x="2169" y="3540"/>
                  </a:cubicBezTo>
                  <a:cubicBezTo>
                    <a:pt x="2215" y="3559"/>
                    <a:pt x="2230" y="3564"/>
                    <a:pt x="2232" y="3564"/>
                  </a:cubicBezTo>
                  <a:cubicBezTo>
                    <a:pt x="2235" y="3564"/>
                    <a:pt x="2202" y="3550"/>
                    <a:pt x="2205" y="3550"/>
                  </a:cubicBezTo>
                  <a:lnTo>
                    <a:pt x="2205" y="3550"/>
                  </a:lnTo>
                  <a:cubicBezTo>
                    <a:pt x="2207" y="3550"/>
                    <a:pt x="2223" y="3555"/>
                    <a:pt x="2269" y="3574"/>
                  </a:cubicBezTo>
                  <a:cubicBezTo>
                    <a:pt x="2302" y="3607"/>
                    <a:pt x="2369" y="3607"/>
                    <a:pt x="2402" y="3640"/>
                  </a:cubicBezTo>
                  <a:cubicBezTo>
                    <a:pt x="2502" y="3707"/>
                    <a:pt x="2602" y="3740"/>
                    <a:pt x="2703" y="3774"/>
                  </a:cubicBezTo>
                  <a:cubicBezTo>
                    <a:pt x="2795" y="3808"/>
                    <a:pt x="2891" y="3827"/>
                    <a:pt x="2984" y="3827"/>
                  </a:cubicBezTo>
                  <a:cubicBezTo>
                    <a:pt x="3161" y="3827"/>
                    <a:pt x="3327" y="3760"/>
                    <a:pt x="3436" y="3607"/>
                  </a:cubicBezTo>
                  <a:cubicBezTo>
                    <a:pt x="3536" y="3374"/>
                    <a:pt x="3503" y="3007"/>
                    <a:pt x="3236" y="2873"/>
                  </a:cubicBezTo>
                  <a:cubicBezTo>
                    <a:pt x="2803" y="2706"/>
                    <a:pt x="2402" y="2506"/>
                    <a:pt x="1969" y="2339"/>
                  </a:cubicBezTo>
                  <a:cubicBezTo>
                    <a:pt x="1814" y="2288"/>
                    <a:pt x="1660" y="2217"/>
                    <a:pt x="1521" y="2156"/>
                  </a:cubicBezTo>
                  <a:lnTo>
                    <a:pt x="1521" y="2156"/>
                  </a:lnTo>
                  <a:cubicBezTo>
                    <a:pt x="1995" y="1750"/>
                    <a:pt x="2499" y="1370"/>
                    <a:pt x="2903" y="872"/>
                  </a:cubicBezTo>
                  <a:cubicBezTo>
                    <a:pt x="3069" y="672"/>
                    <a:pt x="3136" y="338"/>
                    <a:pt x="2903" y="138"/>
                  </a:cubicBezTo>
                  <a:cubicBezTo>
                    <a:pt x="2816" y="51"/>
                    <a:pt x="2674" y="0"/>
                    <a:pt x="25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06" name="Google Shape;8106;p35"/>
            <p:cNvSpPr/>
            <p:nvPr/>
          </p:nvSpPr>
          <p:spPr>
            <a:xfrm>
              <a:off x="1940541" y="2257393"/>
              <a:ext cx="708287" cy="471669"/>
            </a:xfrm>
            <a:custGeom>
              <a:avLst/>
              <a:gdLst/>
              <a:ahLst/>
              <a:cxnLst/>
              <a:rect l="l" t="t" r="r" b="b"/>
              <a:pathLst>
                <a:path w="19815" h="13511" extrusionOk="0">
                  <a:moveTo>
                    <a:pt x="0" y="1"/>
                  </a:moveTo>
                  <a:lnTo>
                    <a:pt x="0" y="101"/>
                  </a:lnTo>
                  <a:cubicBezTo>
                    <a:pt x="2202" y="3803"/>
                    <a:pt x="6605" y="6605"/>
                    <a:pt x="10308" y="8607"/>
                  </a:cubicBezTo>
                  <a:cubicBezTo>
                    <a:pt x="13268" y="10186"/>
                    <a:pt x="16618" y="12348"/>
                    <a:pt x="19685" y="13272"/>
                  </a:cubicBezTo>
                  <a:lnTo>
                    <a:pt x="19685" y="13272"/>
                  </a:lnTo>
                  <a:cubicBezTo>
                    <a:pt x="17697" y="9641"/>
                    <a:pt x="15028" y="5864"/>
                    <a:pt x="11208" y="4004"/>
                  </a:cubicBezTo>
                  <a:cubicBezTo>
                    <a:pt x="7706" y="2302"/>
                    <a:pt x="3403" y="1902"/>
                    <a:pt x="0" y="1"/>
                  </a:cubicBezTo>
                  <a:close/>
                  <a:moveTo>
                    <a:pt x="19685" y="13272"/>
                  </a:moveTo>
                  <a:cubicBezTo>
                    <a:pt x="19728" y="13351"/>
                    <a:pt x="19772" y="13431"/>
                    <a:pt x="19815" y="13510"/>
                  </a:cubicBezTo>
                  <a:lnTo>
                    <a:pt x="19815" y="13310"/>
                  </a:lnTo>
                  <a:cubicBezTo>
                    <a:pt x="19771" y="13298"/>
                    <a:pt x="19728" y="13285"/>
                    <a:pt x="19685" y="132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07" name="Google Shape;8107;p35"/>
            <p:cNvSpPr/>
            <p:nvPr/>
          </p:nvSpPr>
          <p:spPr>
            <a:xfrm>
              <a:off x="1982256" y="2336446"/>
              <a:ext cx="51330" cy="64095"/>
            </a:xfrm>
            <a:custGeom>
              <a:avLst/>
              <a:gdLst/>
              <a:ahLst/>
              <a:cxnLst/>
              <a:rect l="l" t="t" r="r" b="b"/>
              <a:pathLst>
                <a:path w="1436" h="1836" extrusionOk="0">
                  <a:moveTo>
                    <a:pt x="318" y="655"/>
                  </a:moveTo>
                  <a:cubicBezTo>
                    <a:pt x="300" y="683"/>
                    <a:pt x="294" y="715"/>
                    <a:pt x="268" y="768"/>
                  </a:cubicBezTo>
                  <a:cubicBezTo>
                    <a:pt x="287" y="730"/>
                    <a:pt x="303" y="693"/>
                    <a:pt x="318" y="655"/>
                  </a:cubicBezTo>
                  <a:close/>
                  <a:moveTo>
                    <a:pt x="1068" y="1"/>
                  </a:moveTo>
                  <a:cubicBezTo>
                    <a:pt x="935" y="1"/>
                    <a:pt x="768" y="1"/>
                    <a:pt x="668" y="67"/>
                  </a:cubicBezTo>
                  <a:cubicBezTo>
                    <a:pt x="535" y="134"/>
                    <a:pt x="468" y="234"/>
                    <a:pt x="435" y="367"/>
                  </a:cubicBezTo>
                  <a:cubicBezTo>
                    <a:pt x="387" y="463"/>
                    <a:pt x="356" y="559"/>
                    <a:pt x="318" y="655"/>
                  </a:cubicBezTo>
                  <a:lnTo>
                    <a:pt x="318" y="655"/>
                  </a:lnTo>
                  <a:cubicBezTo>
                    <a:pt x="322" y="648"/>
                    <a:pt x="328" y="641"/>
                    <a:pt x="335" y="634"/>
                  </a:cubicBezTo>
                  <a:lnTo>
                    <a:pt x="335" y="634"/>
                  </a:lnTo>
                  <a:cubicBezTo>
                    <a:pt x="301" y="768"/>
                    <a:pt x="234" y="868"/>
                    <a:pt x="134" y="968"/>
                  </a:cubicBezTo>
                  <a:cubicBezTo>
                    <a:pt x="167" y="935"/>
                    <a:pt x="201" y="902"/>
                    <a:pt x="234" y="869"/>
                  </a:cubicBezTo>
                  <a:lnTo>
                    <a:pt x="234" y="869"/>
                  </a:lnTo>
                  <a:cubicBezTo>
                    <a:pt x="201" y="902"/>
                    <a:pt x="168" y="935"/>
                    <a:pt x="168" y="968"/>
                  </a:cubicBezTo>
                  <a:cubicBezTo>
                    <a:pt x="68" y="1035"/>
                    <a:pt x="1" y="1201"/>
                    <a:pt x="1" y="1335"/>
                  </a:cubicBezTo>
                  <a:cubicBezTo>
                    <a:pt x="1" y="1435"/>
                    <a:pt x="68" y="1602"/>
                    <a:pt x="168" y="1702"/>
                  </a:cubicBezTo>
                  <a:cubicBezTo>
                    <a:pt x="268" y="1768"/>
                    <a:pt x="368" y="1835"/>
                    <a:pt x="535" y="1835"/>
                  </a:cubicBezTo>
                  <a:cubicBezTo>
                    <a:pt x="668" y="1835"/>
                    <a:pt x="802" y="1802"/>
                    <a:pt x="902" y="1668"/>
                  </a:cubicBezTo>
                  <a:cubicBezTo>
                    <a:pt x="1168" y="1402"/>
                    <a:pt x="1302" y="1035"/>
                    <a:pt x="1435" y="668"/>
                  </a:cubicBezTo>
                  <a:cubicBezTo>
                    <a:pt x="1435" y="568"/>
                    <a:pt x="1435" y="501"/>
                    <a:pt x="1435" y="434"/>
                  </a:cubicBezTo>
                  <a:cubicBezTo>
                    <a:pt x="1435" y="367"/>
                    <a:pt x="1402" y="301"/>
                    <a:pt x="1369" y="267"/>
                  </a:cubicBezTo>
                  <a:cubicBezTo>
                    <a:pt x="1302" y="134"/>
                    <a:pt x="1168" y="34"/>
                    <a:pt x="10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08" name="Google Shape;8108;p35"/>
            <p:cNvSpPr/>
            <p:nvPr/>
          </p:nvSpPr>
          <p:spPr>
            <a:xfrm>
              <a:off x="2060967" y="2287538"/>
              <a:ext cx="47720" cy="60604"/>
            </a:xfrm>
            <a:custGeom>
              <a:avLst/>
              <a:gdLst/>
              <a:ahLst/>
              <a:cxnLst/>
              <a:rect l="l" t="t" r="r" b="b"/>
              <a:pathLst>
                <a:path w="1335" h="1736" extrusionOk="0">
                  <a:moveTo>
                    <a:pt x="208" y="794"/>
                  </a:moveTo>
                  <a:cubicBezTo>
                    <a:pt x="186" y="819"/>
                    <a:pt x="167" y="843"/>
                    <a:pt x="167" y="868"/>
                  </a:cubicBezTo>
                  <a:cubicBezTo>
                    <a:pt x="178" y="846"/>
                    <a:pt x="193" y="821"/>
                    <a:pt x="208" y="794"/>
                  </a:cubicBezTo>
                  <a:close/>
                  <a:moveTo>
                    <a:pt x="834" y="1"/>
                  </a:moveTo>
                  <a:cubicBezTo>
                    <a:pt x="701" y="1"/>
                    <a:pt x="534" y="34"/>
                    <a:pt x="468" y="167"/>
                  </a:cubicBezTo>
                  <a:cubicBezTo>
                    <a:pt x="367" y="267"/>
                    <a:pt x="301" y="367"/>
                    <a:pt x="301" y="501"/>
                  </a:cubicBezTo>
                  <a:cubicBezTo>
                    <a:pt x="301" y="491"/>
                    <a:pt x="301" y="480"/>
                    <a:pt x="301" y="468"/>
                  </a:cubicBezTo>
                  <a:cubicBezTo>
                    <a:pt x="301" y="568"/>
                    <a:pt x="267" y="668"/>
                    <a:pt x="234" y="734"/>
                  </a:cubicBezTo>
                  <a:cubicBezTo>
                    <a:pt x="267" y="701"/>
                    <a:pt x="267" y="668"/>
                    <a:pt x="301" y="634"/>
                  </a:cubicBezTo>
                  <a:lnTo>
                    <a:pt x="301" y="634"/>
                  </a:lnTo>
                  <a:cubicBezTo>
                    <a:pt x="278" y="679"/>
                    <a:pt x="241" y="739"/>
                    <a:pt x="208" y="794"/>
                  </a:cubicBezTo>
                  <a:lnTo>
                    <a:pt x="208" y="794"/>
                  </a:lnTo>
                  <a:cubicBezTo>
                    <a:pt x="217" y="785"/>
                    <a:pt x="225" y="776"/>
                    <a:pt x="234" y="768"/>
                  </a:cubicBezTo>
                  <a:lnTo>
                    <a:pt x="234" y="768"/>
                  </a:lnTo>
                  <a:cubicBezTo>
                    <a:pt x="201" y="801"/>
                    <a:pt x="201" y="834"/>
                    <a:pt x="167" y="868"/>
                  </a:cubicBezTo>
                  <a:cubicBezTo>
                    <a:pt x="67" y="935"/>
                    <a:pt x="1" y="1101"/>
                    <a:pt x="1" y="1235"/>
                  </a:cubicBezTo>
                  <a:cubicBezTo>
                    <a:pt x="1" y="1301"/>
                    <a:pt x="1" y="1368"/>
                    <a:pt x="34" y="1435"/>
                  </a:cubicBezTo>
                  <a:cubicBezTo>
                    <a:pt x="67" y="1468"/>
                    <a:pt x="101" y="1535"/>
                    <a:pt x="167" y="1602"/>
                  </a:cubicBezTo>
                  <a:cubicBezTo>
                    <a:pt x="267" y="1668"/>
                    <a:pt x="401" y="1735"/>
                    <a:pt x="534" y="1735"/>
                  </a:cubicBezTo>
                  <a:cubicBezTo>
                    <a:pt x="668" y="1735"/>
                    <a:pt x="801" y="1702"/>
                    <a:pt x="901" y="1602"/>
                  </a:cubicBezTo>
                  <a:cubicBezTo>
                    <a:pt x="968" y="1502"/>
                    <a:pt x="1035" y="1402"/>
                    <a:pt x="1101" y="1335"/>
                  </a:cubicBezTo>
                  <a:cubicBezTo>
                    <a:pt x="1168" y="1235"/>
                    <a:pt x="1201" y="1101"/>
                    <a:pt x="1235" y="1001"/>
                  </a:cubicBezTo>
                  <a:cubicBezTo>
                    <a:pt x="1268" y="935"/>
                    <a:pt x="1301" y="901"/>
                    <a:pt x="1301" y="834"/>
                  </a:cubicBezTo>
                  <a:cubicBezTo>
                    <a:pt x="1335" y="734"/>
                    <a:pt x="1335" y="634"/>
                    <a:pt x="1335" y="534"/>
                  </a:cubicBezTo>
                  <a:cubicBezTo>
                    <a:pt x="1335" y="401"/>
                    <a:pt x="1268" y="234"/>
                    <a:pt x="1201" y="167"/>
                  </a:cubicBezTo>
                  <a:cubicBezTo>
                    <a:pt x="1135" y="101"/>
                    <a:pt x="1068" y="67"/>
                    <a:pt x="1035" y="34"/>
                  </a:cubicBezTo>
                  <a:cubicBezTo>
                    <a:pt x="968" y="1"/>
                    <a:pt x="901" y="1"/>
                    <a:pt x="8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09" name="Google Shape;8109;p35"/>
            <p:cNvSpPr/>
            <p:nvPr/>
          </p:nvSpPr>
          <p:spPr>
            <a:xfrm>
              <a:off x="2045454" y="2385354"/>
              <a:ext cx="59658" cy="67167"/>
            </a:xfrm>
            <a:custGeom>
              <a:avLst/>
              <a:gdLst/>
              <a:ahLst/>
              <a:cxnLst/>
              <a:rect l="l" t="t" r="r" b="b"/>
              <a:pathLst>
                <a:path w="1669" h="1924" extrusionOk="0">
                  <a:moveTo>
                    <a:pt x="1073" y="1503"/>
                  </a:moveTo>
                  <a:cubicBezTo>
                    <a:pt x="1063" y="1529"/>
                    <a:pt x="1054" y="1549"/>
                    <a:pt x="1035" y="1568"/>
                  </a:cubicBezTo>
                  <a:cubicBezTo>
                    <a:pt x="1048" y="1547"/>
                    <a:pt x="1060" y="1525"/>
                    <a:pt x="1073" y="1503"/>
                  </a:cubicBezTo>
                  <a:close/>
                  <a:moveTo>
                    <a:pt x="1168" y="1"/>
                  </a:moveTo>
                  <a:cubicBezTo>
                    <a:pt x="1002" y="1"/>
                    <a:pt x="868" y="34"/>
                    <a:pt x="801" y="134"/>
                  </a:cubicBezTo>
                  <a:cubicBezTo>
                    <a:pt x="468" y="468"/>
                    <a:pt x="201" y="834"/>
                    <a:pt x="68" y="1268"/>
                  </a:cubicBezTo>
                  <a:cubicBezTo>
                    <a:pt x="1" y="1402"/>
                    <a:pt x="34" y="1568"/>
                    <a:pt x="101" y="1668"/>
                  </a:cubicBezTo>
                  <a:cubicBezTo>
                    <a:pt x="168" y="1802"/>
                    <a:pt x="301" y="1902"/>
                    <a:pt x="435" y="1902"/>
                  </a:cubicBezTo>
                  <a:cubicBezTo>
                    <a:pt x="490" y="1916"/>
                    <a:pt x="545" y="1924"/>
                    <a:pt x="600" y="1924"/>
                  </a:cubicBezTo>
                  <a:cubicBezTo>
                    <a:pt x="679" y="1924"/>
                    <a:pt x="757" y="1908"/>
                    <a:pt x="835" y="1869"/>
                  </a:cubicBezTo>
                  <a:cubicBezTo>
                    <a:pt x="935" y="1802"/>
                    <a:pt x="1002" y="1702"/>
                    <a:pt x="1068" y="1568"/>
                  </a:cubicBezTo>
                  <a:cubicBezTo>
                    <a:pt x="1068" y="1541"/>
                    <a:pt x="1091" y="1491"/>
                    <a:pt x="1099" y="1456"/>
                  </a:cubicBezTo>
                  <a:lnTo>
                    <a:pt x="1099" y="1456"/>
                  </a:lnTo>
                  <a:cubicBezTo>
                    <a:pt x="1169" y="1328"/>
                    <a:pt x="1232" y="1205"/>
                    <a:pt x="1335" y="1101"/>
                  </a:cubicBezTo>
                  <a:cubicBezTo>
                    <a:pt x="1302" y="1101"/>
                    <a:pt x="1268" y="1168"/>
                    <a:pt x="1235" y="1201"/>
                  </a:cubicBezTo>
                  <a:cubicBezTo>
                    <a:pt x="1335" y="1068"/>
                    <a:pt x="1435" y="968"/>
                    <a:pt x="1535" y="868"/>
                  </a:cubicBezTo>
                  <a:cubicBezTo>
                    <a:pt x="1602" y="801"/>
                    <a:pt x="1669" y="634"/>
                    <a:pt x="1669" y="501"/>
                  </a:cubicBezTo>
                  <a:cubicBezTo>
                    <a:pt x="1669" y="401"/>
                    <a:pt x="1602" y="234"/>
                    <a:pt x="1535" y="134"/>
                  </a:cubicBezTo>
                  <a:cubicBezTo>
                    <a:pt x="1435" y="67"/>
                    <a:pt x="1302" y="1"/>
                    <a:pt x="1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10" name="Google Shape;8110;p35"/>
            <p:cNvSpPr/>
            <p:nvPr/>
          </p:nvSpPr>
          <p:spPr>
            <a:xfrm>
              <a:off x="2128919" y="2357287"/>
              <a:ext cx="47755" cy="61162"/>
            </a:xfrm>
            <a:custGeom>
              <a:avLst/>
              <a:gdLst/>
              <a:ahLst/>
              <a:cxnLst/>
              <a:rect l="l" t="t" r="r" b="b"/>
              <a:pathLst>
                <a:path w="1336" h="1752" extrusionOk="0">
                  <a:moveTo>
                    <a:pt x="1235" y="838"/>
                  </a:moveTo>
                  <a:cubicBezTo>
                    <a:pt x="1235" y="856"/>
                    <a:pt x="1226" y="873"/>
                    <a:pt x="1217" y="891"/>
                  </a:cubicBezTo>
                  <a:lnTo>
                    <a:pt x="1217" y="891"/>
                  </a:lnTo>
                  <a:cubicBezTo>
                    <a:pt x="1223" y="873"/>
                    <a:pt x="1229" y="855"/>
                    <a:pt x="1235" y="838"/>
                  </a:cubicBezTo>
                  <a:close/>
                  <a:moveTo>
                    <a:pt x="134" y="805"/>
                  </a:moveTo>
                  <a:lnTo>
                    <a:pt x="134" y="805"/>
                  </a:lnTo>
                  <a:cubicBezTo>
                    <a:pt x="134" y="838"/>
                    <a:pt x="102" y="870"/>
                    <a:pt x="101" y="903"/>
                  </a:cubicBezTo>
                  <a:lnTo>
                    <a:pt x="101" y="903"/>
                  </a:lnTo>
                  <a:cubicBezTo>
                    <a:pt x="120" y="863"/>
                    <a:pt x="134" y="827"/>
                    <a:pt x="134" y="805"/>
                  </a:cubicBezTo>
                  <a:close/>
                  <a:moveTo>
                    <a:pt x="854" y="1"/>
                  </a:moveTo>
                  <a:cubicBezTo>
                    <a:pt x="803" y="1"/>
                    <a:pt x="752" y="12"/>
                    <a:pt x="701" y="37"/>
                  </a:cubicBezTo>
                  <a:cubicBezTo>
                    <a:pt x="568" y="71"/>
                    <a:pt x="435" y="137"/>
                    <a:pt x="368" y="271"/>
                  </a:cubicBezTo>
                  <a:cubicBezTo>
                    <a:pt x="268" y="471"/>
                    <a:pt x="201" y="704"/>
                    <a:pt x="101" y="905"/>
                  </a:cubicBezTo>
                  <a:cubicBezTo>
                    <a:pt x="101" y="904"/>
                    <a:pt x="101" y="904"/>
                    <a:pt x="101" y="903"/>
                  </a:cubicBezTo>
                  <a:lnTo>
                    <a:pt x="101" y="903"/>
                  </a:lnTo>
                  <a:cubicBezTo>
                    <a:pt x="91" y="925"/>
                    <a:pt x="79" y="948"/>
                    <a:pt x="68" y="971"/>
                  </a:cubicBezTo>
                  <a:cubicBezTo>
                    <a:pt x="34" y="1005"/>
                    <a:pt x="1" y="1071"/>
                    <a:pt x="1" y="1138"/>
                  </a:cubicBezTo>
                  <a:cubicBezTo>
                    <a:pt x="1" y="1205"/>
                    <a:pt x="1" y="1272"/>
                    <a:pt x="34" y="1372"/>
                  </a:cubicBezTo>
                  <a:cubicBezTo>
                    <a:pt x="34" y="1438"/>
                    <a:pt x="68" y="1472"/>
                    <a:pt x="101" y="1538"/>
                  </a:cubicBezTo>
                  <a:cubicBezTo>
                    <a:pt x="134" y="1605"/>
                    <a:pt x="201" y="1638"/>
                    <a:pt x="268" y="1672"/>
                  </a:cubicBezTo>
                  <a:cubicBezTo>
                    <a:pt x="341" y="1721"/>
                    <a:pt x="450" y="1752"/>
                    <a:pt x="556" y="1752"/>
                  </a:cubicBezTo>
                  <a:cubicBezTo>
                    <a:pt x="594" y="1752"/>
                    <a:pt x="632" y="1747"/>
                    <a:pt x="668" y="1739"/>
                  </a:cubicBezTo>
                  <a:cubicBezTo>
                    <a:pt x="768" y="1672"/>
                    <a:pt x="902" y="1605"/>
                    <a:pt x="968" y="1472"/>
                  </a:cubicBezTo>
                  <a:cubicBezTo>
                    <a:pt x="1053" y="1302"/>
                    <a:pt x="1138" y="1109"/>
                    <a:pt x="1202" y="932"/>
                  </a:cubicBezTo>
                  <a:lnTo>
                    <a:pt x="1202" y="932"/>
                  </a:lnTo>
                  <a:cubicBezTo>
                    <a:pt x="1202" y="934"/>
                    <a:pt x="1202" y="936"/>
                    <a:pt x="1202" y="938"/>
                  </a:cubicBezTo>
                  <a:cubicBezTo>
                    <a:pt x="1235" y="905"/>
                    <a:pt x="1235" y="838"/>
                    <a:pt x="1268" y="805"/>
                  </a:cubicBezTo>
                  <a:cubicBezTo>
                    <a:pt x="1302" y="738"/>
                    <a:pt x="1335" y="671"/>
                    <a:pt x="1335" y="604"/>
                  </a:cubicBezTo>
                  <a:cubicBezTo>
                    <a:pt x="1335" y="538"/>
                    <a:pt x="1335" y="471"/>
                    <a:pt x="1335" y="404"/>
                  </a:cubicBezTo>
                  <a:cubicBezTo>
                    <a:pt x="1302" y="338"/>
                    <a:pt x="1268" y="271"/>
                    <a:pt x="1235" y="204"/>
                  </a:cubicBezTo>
                  <a:cubicBezTo>
                    <a:pt x="1202" y="137"/>
                    <a:pt x="1135" y="104"/>
                    <a:pt x="1102" y="71"/>
                  </a:cubicBezTo>
                  <a:cubicBezTo>
                    <a:pt x="1019" y="29"/>
                    <a:pt x="937" y="1"/>
                    <a:pt x="8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11" name="Google Shape;8111;p35"/>
            <p:cNvSpPr/>
            <p:nvPr/>
          </p:nvSpPr>
          <p:spPr>
            <a:xfrm>
              <a:off x="2189757" y="2410264"/>
              <a:ext cx="53689" cy="67586"/>
            </a:xfrm>
            <a:custGeom>
              <a:avLst/>
              <a:gdLst/>
              <a:ahLst/>
              <a:cxnLst/>
              <a:rect l="l" t="t" r="r" b="b"/>
              <a:pathLst>
                <a:path w="1502" h="1936" extrusionOk="0">
                  <a:moveTo>
                    <a:pt x="438" y="438"/>
                  </a:moveTo>
                  <a:lnTo>
                    <a:pt x="438" y="438"/>
                  </a:lnTo>
                  <a:cubicBezTo>
                    <a:pt x="417" y="471"/>
                    <a:pt x="401" y="511"/>
                    <a:pt x="401" y="534"/>
                  </a:cubicBezTo>
                  <a:cubicBezTo>
                    <a:pt x="420" y="495"/>
                    <a:pt x="428" y="468"/>
                    <a:pt x="438" y="438"/>
                  </a:cubicBezTo>
                  <a:close/>
                  <a:moveTo>
                    <a:pt x="1101" y="1"/>
                  </a:moveTo>
                  <a:cubicBezTo>
                    <a:pt x="968" y="1"/>
                    <a:pt x="801" y="1"/>
                    <a:pt x="701" y="67"/>
                  </a:cubicBezTo>
                  <a:cubicBezTo>
                    <a:pt x="568" y="134"/>
                    <a:pt x="501" y="234"/>
                    <a:pt x="467" y="368"/>
                  </a:cubicBezTo>
                  <a:cubicBezTo>
                    <a:pt x="454" y="395"/>
                    <a:pt x="446" y="417"/>
                    <a:pt x="438" y="438"/>
                  </a:cubicBezTo>
                  <a:lnTo>
                    <a:pt x="438" y="438"/>
                  </a:lnTo>
                  <a:cubicBezTo>
                    <a:pt x="448" y="424"/>
                    <a:pt x="458" y="411"/>
                    <a:pt x="467" y="401"/>
                  </a:cubicBezTo>
                  <a:lnTo>
                    <a:pt x="467" y="401"/>
                  </a:lnTo>
                  <a:cubicBezTo>
                    <a:pt x="334" y="701"/>
                    <a:pt x="167" y="968"/>
                    <a:pt x="67" y="1268"/>
                  </a:cubicBezTo>
                  <a:cubicBezTo>
                    <a:pt x="0" y="1402"/>
                    <a:pt x="34" y="1569"/>
                    <a:pt x="101" y="1669"/>
                  </a:cubicBezTo>
                  <a:cubicBezTo>
                    <a:pt x="167" y="1802"/>
                    <a:pt x="301" y="1902"/>
                    <a:pt x="434" y="1935"/>
                  </a:cubicBezTo>
                  <a:cubicBezTo>
                    <a:pt x="568" y="1935"/>
                    <a:pt x="701" y="1935"/>
                    <a:pt x="834" y="1869"/>
                  </a:cubicBezTo>
                  <a:cubicBezTo>
                    <a:pt x="934" y="1802"/>
                    <a:pt x="1035" y="1702"/>
                    <a:pt x="1068" y="1569"/>
                  </a:cubicBezTo>
                  <a:cubicBezTo>
                    <a:pt x="1068" y="1552"/>
                    <a:pt x="1070" y="1537"/>
                    <a:pt x="1073" y="1523"/>
                  </a:cubicBezTo>
                  <a:lnTo>
                    <a:pt x="1073" y="1523"/>
                  </a:lnTo>
                  <a:cubicBezTo>
                    <a:pt x="1206" y="1228"/>
                    <a:pt x="1369" y="964"/>
                    <a:pt x="1468" y="668"/>
                  </a:cubicBezTo>
                  <a:cubicBezTo>
                    <a:pt x="1502" y="534"/>
                    <a:pt x="1468" y="368"/>
                    <a:pt x="1401" y="268"/>
                  </a:cubicBezTo>
                  <a:cubicBezTo>
                    <a:pt x="1335" y="134"/>
                    <a:pt x="1201" y="34"/>
                    <a:pt x="11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12" name="Google Shape;8112;p35"/>
            <p:cNvSpPr/>
            <p:nvPr/>
          </p:nvSpPr>
          <p:spPr>
            <a:xfrm>
              <a:off x="2256530" y="2335834"/>
              <a:ext cx="53689" cy="74254"/>
            </a:xfrm>
            <a:custGeom>
              <a:avLst/>
              <a:gdLst/>
              <a:ahLst/>
              <a:cxnLst/>
              <a:rect l="l" t="t" r="r" b="b"/>
              <a:pathLst>
                <a:path w="1502" h="2127" extrusionOk="0">
                  <a:moveTo>
                    <a:pt x="267" y="1023"/>
                  </a:moveTo>
                  <a:lnTo>
                    <a:pt x="267" y="1023"/>
                  </a:lnTo>
                  <a:cubicBezTo>
                    <a:pt x="255" y="1041"/>
                    <a:pt x="244" y="1059"/>
                    <a:pt x="233" y="1077"/>
                  </a:cubicBezTo>
                  <a:lnTo>
                    <a:pt x="233" y="1077"/>
                  </a:lnTo>
                  <a:cubicBezTo>
                    <a:pt x="242" y="1056"/>
                    <a:pt x="250" y="1040"/>
                    <a:pt x="267" y="1023"/>
                  </a:cubicBezTo>
                  <a:close/>
                  <a:moveTo>
                    <a:pt x="925" y="0"/>
                  </a:moveTo>
                  <a:cubicBezTo>
                    <a:pt x="841" y="0"/>
                    <a:pt x="759" y="16"/>
                    <a:pt x="701" y="55"/>
                  </a:cubicBezTo>
                  <a:cubicBezTo>
                    <a:pt x="601" y="122"/>
                    <a:pt x="500" y="222"/>
                    <a:pt x="467" y="356"/>
                  </a:cubicBezTo>
                  <a:cubicBezTo>
                    <a:pt x="405" y="603"/>
                    <a:pt x="315" y="850"/>
                    <a:pt x="222" y="1098"/>
                  </a:cubicBezTo>
                  <a:lnTo>
                    <a:pt x="222" y="1098"/>
                  </a:lnTo>
                  <a:cubicBezTo>
                    <a:pt x="181" y="1173"/>
                    <a:pt x="150" y="1248"/>
                    <a:pt x="100" y="1323"/>
                  </a:cubicBezTo>
                  <a:cubicBezTo>
                    <a:pt x="33" y="1456"/>
                    <a:pt x="0" y="1590"/>
                    <a:pt x="67" y="1723"/>
                  </a:cubicBezTo>
                  <a:cubicBezTo>
                    <a:pt x="100" y="1857"/>
                    <a:pt x="167" y="1990"/>
                    <a:pt x="300" y="2057"/>
                  </a:cubicBezTo>
                  <a:cubicBezTo>
                    <a:pt x="362" y="2098"/>
                    <a:pt x="450" y="2127"/>
                    <a:pt x="539" y="2127"/>
                  </a:cubicBezTo>
                  <a:cubicBezTo>
                    <a:pt x="594" y="2127"/>
                    <a:pt x="650" y="2116"/>
                    <a:pt x="701" y="2090"/>
                  </a:cubicBezTo>
                  <a:cubicBezTo>
                    <a:pt x="801" y="2057"/>
                    <a:pt x="934" y="1990"/>
                    <a:pt x="1001" y="1857"/>
                  </a:cubicBezTo>
                  <a:cubicBezTo>
                    <a:pt x="1201" y="1490"/>
                    <a:pt x="1334" y="1056"/>
                    <a:pt x="1468" y="656"/>
                  </a:cubicBezTo>
                  <a:cubicBezTo>
                    <a:pt x="1501" y="522"/>
                    <a:pt x="1468" y="356"/>
                    <a:pt x="1401" y="256"/>
                  </a:cubicBezTo>
                  <a:cubicBezTo>
                    <a:pt x="1334" y="122"/>
                    <a:pt x="1201" y="22"/>
                    <a:pt x="1101" y="22"/>
                  </a:cubicBezTo>
                  <a:cubicBezTo>
                    <a:pt x="1046" y="8"/>
                    <a:pt x="985" y="0"/>
                    <a:pt x="9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13" name="Google Shape;8113;p35"/>
            <p:cNvSpPr/>
            <p:nvPr/>
          </p:nvSpPr>
          <p:spPr>
            <a:xfrm>
              <a:off x="2204056" y="2464580"/>
              <a:ext cx="59658" cy="75126"/>
            </a:xfrm>
            <a:custGeom>
              <a:avLst/>
              <a:gdLst/>
              <a:ahLst/>
              <a:cxnLst/>
              <a:rect l="l" t="t" r="r" b="b"/>
              <a:pathLst>
                <a:path w="1669" h="2152" extrusionOk="0">
                  <a:moveTo>
                    <a:pt x="1154" y="0"/>
                  </a:moveTo>
                  <a:cubicBezTo>
                    <a:pt x="1103" y="0"/>
                    <a:pt x="1052" y="11"/>
                    <a:pt x="1001" y="37"/>
                  </a:cubicBezTo>
                  <a:cubicBezTo>
                    <a:pt x="868" y="70"/>
                    <a:pt x="734" y="137"/>
                    <a:pt x="668" y="270"/>
                  </a:cubicBezTo>
                  <a:cubicBezTo>
                    <a:pt x="501" y="637"/>
                    <a:pt x="267" y="971"/>
                    <a:pt x="67" y="1371"/>
                  </a:cubicBezTo>
                  <a:cubicBezTo>
                    <a:pt x="0" y="1471"/>
                    <a:pt x="0" y="1604"/>
                    <a:pt x="34" y="1771"/>
                  </a:cubicBezTo>
                  <a:cubicBezTo>
                    <a:pt x="67" y="1871"/>
                    <a:pt x="134" y="2005"/>
                    <a:pt x="267" y="2071"/>
                  </a:cubicBezTo>
                  <a:cubicBezTo>
                    <a:pt x="341" y="2120"/>
                    <a:pt x="450" y="2151"/>
                    <a:pt x="555" y="2151"/>
                  </a:cubicBezTo>
                  <a:cubicBezTo>
                    <a:pt x="594" y="2151"/>
                    <a:pt x="632" y="2147"/>
                    <a:pt x="668" y="2138"/>
                  </a:cubicBezTo>
                  <a:cubicBezTo>
                    <a:pt x="801" y="2071"/>
                    <a:pt x="901" y="2005"/>
                    <a:pt x="968" y="1871"/>
                  </a:cubicBezTo>
                  <a:cubicBezTo>
                    <a:pt x="1168" y="1504"/>
                    <a:pt x="1401" y="1171"/>
                    <a:pt x="1568" y="771"/>
                  </a:cubicBezTo>
                  <a:cubicBezTo>
                    <a:pt x="1635" y="670"/>
                    <a:pt x="1668" y="537"/>
                    <a:pt x="1635" y="404"/>
                  </a:cubicBezTo>
                  <a:cubicBezTo>
                    <a:pt x="1602" y="270"/>
                    <a:pt x="1501" y="137"/>
                    <a:pt x="1401" y="70"/>
                  </a:cubicBezTo>
                  <a:cubicBezTo>
                    <a:pt x="1319" y="29"/>
                    <a:pt x="1236" y="0"/>
                    <a:pt x="1154" y="0"/>
                  </a:cubicBezTo>
                  <a:close/>
                </a:path>
              </a:pathLst>
            </a:custGeom>
            <a:solidFill>
              <a:srgbClr val="333D0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14" name="Google Shape;8114;p35"/>
            <p:cNvSpPr/>
            <p:nvPr/>
          </p:nvSpPr>
          <p:spPr>
            <a:xfrm>
              <a:off x="2288701" y="2433231"/>
              <a:ext cx="50114" cy="70693"/>
            </a:xfrm>
            <a:custGeom>
              <a:avLst/>
              <a:gdLst/>
              <a:ahLst/>
              <a:cxnLst/>
              <a:rect l="l" t="t" r="r" b="b"/>
              <a:pathLst>
                <a:path w="1402" h="2025" extrusionOk="0">
                  <a:moveTo>
                    <a:pt x="1001" y="1"/>
                  </a:moveTo>
                  <a:cubicBezTo>
                    <a:pt x="868" y="1"/>
                    <a:pt x="701" y="1"/>
                    <a:pt x="601" y="67"/>
                  </a:cubicBezTo>
                  <a:cubicBezTo>
                    <a:pt x="468" y="134"/>
                    <a:pt x="401" y="234"/>
                    <a:pt x="368" y="368"/>
                  </a:cubicBezTo>
                  <a:cubicBezTo>
                    <a:pt x="268" y="701"/>
                    <a:pt x="168" y="1068"/>
                    <a:pt x="67" y="1368"/>
                  </a:cubicBezTo>
                  <a:cubicBezTo>
                    <a:pt x="1" y="1502"/>
                    <a:pt x="34" y="1669"/>
                    <a:pt x="101" y="1769"/>
                  </a:cubicBezTo>
                  <a:cubicBezTo>
                    <a:pt x="168" y="1902"/>
                    <a:pt x="301" y="2002"/>
                    <a:pt x="434" y="2002"/>
                  </a:cubicBezTo>
                  <a:cubicBezTo>
                    <a:pt x="490" y="2016"/>
                    <a:pt x="545" y="2024"/>
                    <a:pt x="600" y="2024"/>
                  </a:cubicBezTo>
                  <a:cubicBezTo>
                    <a:pt x="678" y="2024"/>
                    <a:pt x="757" y="2008"/>
                    <a:pt x="835" y="1969"/>
                  </a:cubicBezTo>
                  <a:cubicBezTo>
                    <a:pt x="935" y="1902"/>
                    <a:pt x="1035" y="1769"/>
                    <a:pt x="1068" y="1635"/>
                  </a:cubicBezTo>
                  <a:cubicBezTo>
                    <a:pt x="1168" y="1335"/>
                    <a:pt x="1268" y="968"/>
                    <a:pt x="1368" y="668"/>
                  </a:cubicBezTo>
                  <a:cubicBezTo>
                    <a:pt x="1402" y="534"/>
                    <a:pt x="1368" y="368"/>
                    <a:pt x="1302" y="268"/>
                  </a:cubicBezTo>
                  <a:cubicBezTo>
                    <a:pt x="1235" y="134"/>
                    <a:pt x="1135" y="34"/>
                    <a:pt x="10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15" name="Google Shape;8115;p35"/>
            <p:cNvSpPr/>
            <p:nvPr/>
          </p:nvSpPr>
          <p:spPr>
            <a:xfrm>
              <a:off x="2314938" y="2530594"/>
              <a:ext cx="52509" cy="85495"/>
            </a:xfrm>
            <a:custGeom>
              <a:avLst/>
              <a:gdLst/>
              <a:ahLst/>
              <a:cxnLst/>
              <a:rect l="l" t="t" r="r" b="b"/>
              <a:pathLst>
                <a:path w="1469" h="2449" extrusionOk="0">
                  <a:moveTo>
                    <a:pt x="1329" y="897"/>
                  </a:moveTo>
                  <a:cubicBezTo>
                    <a:pt x="1323" y="916"/>
                    <a:pt x="1315" y="935"/>
                    <a:pt x="1302" y="948"/>
                  </a:cubicBezTo>
                  <a:cubicBezTo>
                    <a:pt x="1311" y="929"/>
                    <a:pt x="1321" y="912"/>
                    <a:pt x="1329" y="897"/>
                  </a:cubicBezTo>
                  <a:close/>
                  <a:moveTo>
                    <a:pt x="908" y="1"/>
                  </a:moveTo>
                  <a:cubicBezTo>
                    <a:pt x="873" y="1"/>
                    <a:pt x="837" y="5"/>
                    <a:pt x="801" y="14"/>
                  </a:cubicBezTo>
                  <a:cubicBezTo>
                    <a:pt x="668" y="80"/>
                    <a:pt x="534" y="147"/>
                    <a:pt x="468" y="281"/>
                  </a:cubicBezTo>
                  <a:cubicBezTo>
                    <a:pt x="234" y="748"/>
                    <a:pt x="134" y="1281"/>
                    <a:pt x="34" y="1815"/>
                  </a:cubicBezTo>
                  <a:cubicBezTo>
                    <a:pt x="1" y="1948"/>
                    <a:pt x="1" y="2082"/>
                    <a:pt x="67" y="2182"/>
                  </a:cubicBezTo>
                  <a:cubicBezTo>
                    <a:pt x="134" y="2315"/>
                    <a:pt x="267" y="2415"/>
                    <a:pt x="401" y="2449"/>
                  </a:cubicBezTo>
                  <a:cubicBezTo>
                    <a:pt x="534" y="2449"/>
                    <a:pt x="668" y="2449"/>
                    <a:pt x="801" y="2382"/>
                  </a:cubicBezTo>
                  <a:cubicBezTo>
                    <a:pt x="901" y="2315"/>
                    <a:pt x="1001" y="2215"/>
                    <a:pt x="1035" y="2082"/>
                  </a:cubicBezTo>
                  <a:cubicBezTo>
                    <a:pt x="1099" y="1665"/>
                    <a:pt x="1194" y="1247"/>
                    <a:pt x="1350" y="860"/>
                  </a:cubicBezTo>
                  <a:lnTo>
                    <a:pt x="1350" y="860"/>
                  </a:lnTo>
                  <a:cubicBezTo>
                    <a:pt x="1354" y="851"/>
                    <a:pt x="1357" y="843"/>
                    <a:pt x="1360" y="834"/>
                  </a:cubicBezTo>
                  <a:lnTo>
                    <a:pt x="1360" y="834"/>
                  </a:lnTo>
                  <a:cubicBezTo>
                    <a:pt x="1363" y="828"/>
                    <a:pt x="1365" y="821"/>
                    <a:pt x="1368" y="814"/>
                  </a:cubicBezTo>
                  <a:lnTo>
                    <a:pt x="1368" y="814"/>
                  </a:lnTo>
                  <a:cubicBezTo>
                    <a:pt x="1367" y="816"/>
                    <a:pt x="1366" y="817"/>
                    <a:pt x="1364" y="819"/>
                  </a:cubicBezTo>
                  <a:lnTo>
                    <a:pt x="1364" y="819"/>
                  </a:lnTo>
                  <a:cubicBezTo>
                    <a:pt x="1367" y="807"/>
                    <a:pt x="1368" y="795"/>
                    <a:pt x="1368" y="781"/>
                  </a:cubicBezTo>
                  <a:cubicBezTo>
                    <a:pt x="1435" y="681"/>
                    <a:pt x="1468" y="514"/>
                    <a:pt x="1435" y="381"/>
                  </a:cubicBezTo>
                  <a:cubicBezTo>
                    <a:pt x="1402" y="281"/>
                    <a:pt x="1302" y="147"/>
                    <a:pt x="1201" y="80"/>
                  </a:cubicBezTo>
                  <a:cubicBezTo>
                    <a:pt x="1104" y="32"/>
                    <a:pt x="1006" y="1"/>
                    <a:pt x="908" y="1"/>
                  </a:cubicBezTo>
                  <a:close/>
                </a:path>
              </a:pathLst>
            </a:custGeom>
            <a:solidFill>
              <a:srgbClr val="333D0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16" name="Google Shape;8116;p35"/>
            <p:cNvSpPr/>
            <p:nvPr/>
          </p:nvSpPr>
          <p:spPr>
            <a:xfrm>
              <a:off x="2378136" y="2411832"/>
              <a:ext cx="57263" cy="82004"/>
            </a:xfrm>
            <a:custGeom>
              <a:avLst/>
              <a:gdLst/>
              <a:ahLst/>
              <a:cxnLst/>
              <a:rect l="l" t="t" r="r" b="b"/>
              <a:pathLst>
                <a:path w="1602" h="2349" extrusionOk="0">
                  <a:moveTo>
                    <a:pt x="1468" y="881"/>
                  </a:moveTo>
                  <a:cubicBezTo>
                    <a:pt x="1460" y="897"/>
                    <a:pt x="1454" y="912"/>
                    <a:pt x="1449" y="924"/>
                  </a:cubicBezTo>
                  <a:lnTo>
                    <a:pt x="1449" y="924"/>
                  </a:lnTo>
                  <a:cubicBezTo>
                    <a:pt x="1455" y="910"/>
                    <a:pt x="1462" y="895"/>
                    <a:pt x="1468" y="881"/>
                  </a:cubicBezTo>
                  <a:close/>
                  <a:moveTo>
                    <a:pt x="1449" y="924"/>
                  </a:moveTo>
                  <a:lnTo>
                    <a:pt x="1449" y="924"/>
                  </a:lnTo>
                  <a:cubicBezTo>
                    <a:pt x="1439" y="946"/>
                    <a:pt x="1430" y="968"/>
                    <a:pt x="1420" y="990"/>
                  </a:cubicBezTo>
                  <a:lnTo>
                    <a:pt x="1420" y="990"/>
                  </a:lnTo>
                  <a:cubicBezTo>
                    <a:pt x="1431" y="972"/>
                    <a:pt x="1438" y="952"/>
                    <a:pt x="1449" y="924"/>
                  </a:cubicBezTo>
                  <a:close/>
                  <a:moveTo>
                    <a:pt x="1042" y="0"/>
                  </a:moveTo>
                  <a:cubicBezTo>
                    <a:pt x="1006" y="0"/>
                    <a:pt x="970" y="4"/>
                    <a:pt x="935" y="13"/>
                  </a:cubicBezTo>
                  <a:cubicBezTo>
                    <a:pt x="801" y="80"/>
                    <a:pt x="668" y="147"/>
                    <a:pt x="601" y="280"/>
                  </a:cubicBezTo>
                  <a:cubicBezTo>
                    <a:pt x="367" y="714"/>
                    <a:pt x="234" y="1214"/>
                    <a:pt x="67" y="1681"/>
                  </a:cubicBezTo>
                  <a:cubicBezTo>
                    <a:pt x="1" y="1815"/>
                    <a:pt x="67" y="1981"/>
                    <a:pt x="101" y="2081"/>
                  </a:cubicBezTo>
                  <a:cubicBezTo>
                    <a:pt x="167" y="2215"/>
                    <a:pt x="301" y="2315"/>
                    <a:pt x="434" y="2348"/>
                  </a:cubicBezTo>
                  <a:cubicBezTo>
                    <a:pt x="568" y="2348"/>
                    <a:pt x="701" y="2348"/>
                    <a:pt x="834" y="2282"/>
                  </a:cubicBezTo>
                  <a:cubicBezTo>
                    <a:pt x="868" y="2248"/>
                    <a:pt x="901" y="2215"/>
                    <a:pt x="935" y="2181"/>
                  </a:cubicBezTo>
                  <a:cubicBezTo>
                    <a:pt x="1001" y="2115"/>
                    <a:pt x="1035" y="2048"/>
                    <a:pt x="1068" y="1981"/>
                  </a:cubicBezTo>
                  <a:cubicBezTo>
                    <a:pt x="1188" y="1651"/>
                    <a:pt x="1281" y="1321"/>
                    <a:pt x="1420" y="990"/>
                  </a:cubicBezTo>
                  <a:lnTo>
                    <a:pt x="1420" y="990"/>
                  </a:lnTo>
                  <a:cubicBezTo>
                    <a:pt x="1415" y="998"/>
                    <a:pt x="1409" y="1006"/>
                    <a:pt x="1402" y="1014"/>
                  </a:cubicBezTo>
                  <a:cubicBezTo>
                    <a:pt x="1435" y="947"/>
                    <a:pt x="1468" y="881"/>
                    <a:pt x="1502" y="780"/>
                  </a:cubicBezTo>
                  <a:cubicBezTo>
                    <a:pt x="1568" y="680"/>
                    <a:pt x="1602" y="514"/>
                    <a:pt x="1568" y="380"/>
                  </a:cubicBezTo>
                  <a:cubicBezTo>
                    <a:pt x="1535" y="280"/>
                    <a:pt x="1435" y="147"/>
                    <a:pt x="1335" y="80"/>
                  </a:cubicBezTo>
                  <a:cubicBezTo>
                    <a:pt x="1237" y="31"/>
                    <a:pt x="1139" y="0"/>
                    <a:pt x="10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17" name="Google Shape;8117;p35"/>
            <p:cNvSpPr/>
            <p:nvPr/>
          </p:nvSpPr>
          <p:spPr>
            <a:xfrm>
              <a:off x="2415096" y="2520959"/>
              <a:ext cx="52509" cy="67656"/>
            </a:xfrm>
            <a:custGeom>
              <a:avLst/>
              <a:gdLst/>
              <a:ahLst/>
              <a:cxnLst/>
              <a:rect l="l" t="t" r="r" b="b"/>
              <a:pathLst>
                <a:path w="1469" h="1938" extrusionOk="0">
                  <a:moveTo>
                    <a:pt x="892" y="1"/>
                  </a:moveTo>
                  <a:cubicBezTo>
                    <a:pt x="808" y="1"/>
                    <a:pt x="726" y="17"/>
                    <a:pt x="668" y="56"/>
                  </a:cubicBezTo>
                  <a:cubicBezTo>
                    <a:pt x="534" y="123"/>
                    <a:pt x="468" y="223"/>
                    <a:pt x="434" y="356"/>
                  </a:cubicBezTo>
                  <a:cubicBezTo>
                    <a:pt x="368" y="523"/>
                    <a:pt x="334" y="690"/>
                    <a:pt x="267" y="823"/>
                  </a:cubicBezTo>
                  <a:cubicBezTo>
                    <a:pt x="267" y="790"/>
                    <a:pt x="301" y="757"/>
                    <a:pt x="301" y="690"/>
                  </a:cubicBezTo>
                  <a:lnTo>
                    <a:pt x="301" y="690"/>
                  </a:lnTo>
                  <a:cubicBezTo>
                    <a:pt x="234" y="857"/>
                    <a:pt x="167" y="1024"/>
                    <a:pt x="67" y="1157"/>
                  </a:cubicBezTo>
                  <a:cubicBezTo>
                    <a:pt x="1" y="1257"/>
                    <a:pt x="1" y="1424"/>
                    <a:pt x="34" y="1557"/>
                  </a:cubicBezTo>
                  <a:cubicBezTo>
                    <a:pt x="67" y="1657"/>
                    <a:pt x="167" y="1791"/>
                    <a:pt x="267" y="1857"/>
                  </a:cubicBezTo>
                  <a:cubicBezTo>
                    <a:pt x="365" y="1906"/>
                    <a:pt x="463" y="1937"/>
                    <a:pt x="561" y="1937"/>
                  </a:cubicBezTo>
                  <a:cubicBezTo>
                    <a:pt x="596" y="1937"/>
                    <a:pt x="632" y="1933"/>
                    <a:pt x="668" y="1924"/>
                  </a:cubicBezTo>
                  <a:cubicBezTo>
                    <a:pt x="801" y="1857"/>
                    <a:pt x="901" y="1791"/>
                    <a:pt x="968" y="1691"/>
                  </a:cubicBezTo>
                  <a:cubicBezTo>
                    <a:pt x="1201" y="1357"/>
                    <a:pt x="1302" y="990"/>
                    <a:pt x="1435" y="657"/>
                  </a:cubicBezTo>
                  <a:cubicBezTo>
                    <a:pt x="1468" y="523"/>
                    <a:pt x="1435" y="356"/>
                    <a:pt x="1368" y="256"/>
                  </a:cubicBezTo>
                  <a:cubicBezTo>
                    <a:pt x="1302" y="156"/>
                    <a:pt x="1201" y="23"/>
                    <a:pt x="1068" y="23"/>
                  </a:cubicBezTo>
                  <a:cubicBezTo>
                    <a:pt x="1013" y="9"/>
                    <a:pt x="952" y="1"/>
                    <a:pt x="892" y="1"/>
                  </a:cubicBezTo>
                  <a:close/>
                </a:path>
              </a:pathLst>
            </a:custGeom>
            <a:solidFill>
              <a:srgbClr val="333D0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18" name="Google Shape;8118;p35"/>
            <p:cNvSpPr/>
            <p:nvPr/>
          </p:nvSpPr>
          <p:spPr>
            <a:xfrm>
              <a:off x="2465176" y="2601320"/>
              <a:ext cx="52509" cy="74149"/>
            </a:xfrm>
            <a:custGeom>
              <a:avLst/>
              <a:gdLst/>
              <a:ahLst/>
              <a:cxnLst/>
              <a:rect l="l" t="t" r="r" b="b"/>
              <a:pathLst>
                <a:path w="1469" h="2124" extrusionOk="0">
                  <a:moveTo>
                    <a:pt x="892" y="1"/>
                  </a:moveTo>
                  <a:cubicBezTo>
                    <a:pt x="808" y="1"/>
                    <a:pt x="726" y="17"/>
                    <a:pt x="668" y="56"/>
                  </a:cubicBezTo>
                  <a:cubicBezTo>
                    <a:pt x="568" y="123"/>
                    <a:pt x="468" y="256"/>
                    <a:pt x="434" y="389"/>
                  </a:cubicBezTo>
                  <a:cubicBezTo>
                    <a:pt x="401" y="523"/>
                    <a:pt x="334" y="690"/>
                    <a:pt x="267" y="823"/>
                  </a:cubicBezTo>
                  <a:cubicBezTo>
                    <a:pt x="269" y="822"/>
                    <a:pt x="270" y="821"/>
                    <a:pt x="271" y="820"/>
                  </a:cubicBezTo>
                  <a:lnTo>
                    <a:pt x="271" y="820"/>
                  </a:lnTo>
                  <a:cubicBezTo>
                    <a:pt x="169" y="1035"/>
                    <a:pt x="90" y="1240"/>
                    <a:pt x="34" y="1490"/>
                  </a:cubicBezTo>
                  <a:cubicBezTo>
                    <a:pt x="1" y="1590"/>
                    <a:pt x="1" y="1757"/>
                    <a:pt x="101" y="1857"/>
                  </a:cubicBezTo>
                  <a:cubicBezTo>
                    <a:pt x="134" y="1991"/>
                    <a:pt x="267" y="2091"/>
                    <a:pt x="401" y="2124"/>
                  </a:cubicBezTo>
                  <a:cubicBezTo>
                    <a:pt x="534" y="2124"/>
                    <a:pt x="668" y="2124"/>
                    <a:pt x="801" y="2057"/>
                  </a:cubicBezTo>
                  <a:cubicBezTo>
                    <a:pt x="901" y="1991"/>
                    <a:pt x="1001" y="1890"/>
                    <a:pt x="1035" y="1757"/>
                  </a:cubicBezTo>
                  <a:cubicBezTo>
                    <a:pt x="1068" y="1590"/>
                    <a:pt x="1135" y="1423"/>
                    <a:pt x="1201" y="1290"/>
                  </a:cubicBezTo>
                  <a:lnTo>
                    <a:pt x="1201" y="1290"/>
                  </a:lnTo>
                  <a:cubicBezTo>
                    <a:pt x="1168" y="1323"/>
                    <a:pt x="1168" y="1357"/>
                    <a:pt x="1135" y="1423"/>
                  </a:cubicBezTo>
                  <a:cubicBezTo>
                    <a:pt x="1235" y="1157"/>
                    <a:pt x="1368" y="923"/>
                    <a:pt x="1435" y="656"/>
                  </a:cubicBezTo>
                  <a:cubicBezTo>
                    <a:pt x="1468" y="523"/>
                    <a:pt x="1435" y="356"/>
                    <a:pt x="1368" y="256"/>
                  </a:cubicBezTo>
                  <a:cubicBezTo>
                    <a:pt x="1302" y="123"/>
                    <a:pt x="1201" y="22"/>
                    <a:pt x="1068" y="22"/>
                  </a:cubicBezTo>
                  <a:cubicBezTo>
                    <a:pt x="1013" y="9"/>
                    <a:pt x="952" y="1"/>
                    <a:pt x="892" y="1"/>
                  </a:cubicBezTo>
                  <a:close/>
                </a:path>
              </a:pathLst>
            </a:custGeom>
            <a:solidFill>
              <a:srgbClr val="333D0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19" name="Google Shape;8119;p35"/>
            <p:cNvSpPr/>
            <p:nvPr/>
          </p:nvSpPr>
          <p:spPr>
            <a:xfrm>
              <a:off x="2508106" y="2527557"/>
              <a:ext cx="47720" cy="68040"/>
            </a:xfrm>
            <a:custGeom>
              <a:avLst/>
              <a:gdLst/>
              <a:ahLst/>
              <a:cxnLst/>
              <a:rect l="l" t="t" r="r" b="b"/>
              <a:pathLst>
                <a:path w="1335" h="1949" extrusionOk="0">
                  <a:moveTo>
                    <a:pt x="267" y="835"/>
                  </a:moveTo>
                  <a:lnTo>
                    <a:pt x="267" y="835"/>
                  </a:lnTo>
                  <a:cubicBezTo>
                    <a:pt x="257" y="855"/>
                    <a:pt x="247" y="875"/>
                    <a:pt x="236" y="894"/>
                  </a:cubicBezTo>
                  <a:lnTo>
                    <a:pt x="236" y="894"/>
                  </a:lnTo>
                  <a:cubicBezTo>
                    <a:pt x="244" y="872"/>
                    <a:pt x="252" y="850"/>
                    <a:pt x="267" y="835"/>
                  </a:cubicBezTo>
                  <a:close/>
                  <a:moveTo>
                    <a:pt x="834" y="1"/>
                  </a:moveTo>
                  <a:cubicBezTo>
                    <a:pt x="701" y="1"/>
                    <a:pt x="534" y="67"/>
                    <a:pt x="467" y="167"/>
                  </a:cubicBezTo>
                  <a:cubicBezTo>
                    <a:pt x="367" y="267"/>
                    <a:pt x="301" y="368"/>
                    <a:pt x="301" y="534"/>
                  </a:cubicBezTo>
                  <a:cubicBezTo>
                    <a:pt x="301" y="543"/>
                    <a:pt x="301" y="555"/>
                    <a:pt x="301" y="568"/>
                  </a:cubicBezTo>
                  <a:cubicBezTo>
                    <a:pt x="301" y="683"/>
                    <a:pt x="276" y="797"/>
                    <a:pt x="227" y="912"/>
                  </a:cubicBezTo>
                  <a:lnTo>
                    <a:pt x="227" y="912"/>
                  </a:lnTo>
                  <a:cubicBezTo>
                    <a:pt x="173" y="1009"/>
                    <a:pt x="120" y="1088"/>
                    <a:pt x="67" y="1168"/>
                  </a:cubicBezTo>
                  <a:cubicBezTo>
                    <a:pt x="0" y="1268"/>
                    <a:pt x="0" y="1435"/>
                    <a:pt x="34" y="1568"/>
                  </a:cubicBezTo>
                  <a:cubicBezTo>
                    <a:pt x="67" y="1668"/>
                    <a:pt x="134" y="1802"/>
                    <a:pt x="267" y="1869"/>
                  </a:cubicBezTo>
                  <a:cubicBezTo>
                    <a:pt x="341" y="1917"/>
                    <a:pt x="450" y="1948"/>
                    <a:pt x="555" y="1948"/>
                  </a:cubicBezTo>
                  <a:cubicBezTo>
                    <a:pt x="594" y="1948"/>
                    <a:pt x="632" y="1944"/>
                    <a:pt x="668" y="1935"/>
                  </a:cubicBezTo>
                  <a:cubicBezTo>
                    <a:pt x="801" y="1902"/>
                    <a:pt x="901" y="1802"/>
                    <a:pt x="968" y="1702"/>
                  </a:cubicBezTo>
                  <a:cubicBezTo>
                    <a:pt x="1201" y="1335"/>
                    <a:pt x="1335" y="935"/>
                    <a:pt x="1335" y="534"/>
                  </a:cubicBezTo>
                  <a:cubicBezTo>
                    <a:pt x="1335" y="401"/>
                    <a:pt x="1301" y="267"/>
                    <a:pt x="1201" y="167"/>
                  </a:cubicBezTo>
                  <a:cubicBezTo>
                    <a:pt x="1101" y="67"/>
                    <a:pt x="968" y="1"/>
                    <a:pt x="834" y="1"/>
                  </a:cubicBezTo>
                  <a:close/>
                </a:path>
              </a:pathLst>
            </a:custGeom>
            <a:solidFill>
              <a:srgbClr val="333D0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20" name="Google Shape;8120;p35"/>
            <p:cNvSpPr/>
            <p:nvPr/>
          </p:nvSpPr>
          <p:spPr>
            <a:xfrm>
              <a:off x="2657164" y="1918527"/>
              <a:ext cx="243245" cy="807049"/>
            </a:xfrm>
            <a:custGeom>
              <a:avLst/>
              <a:gdLst/>
              <a:ahLst/>
              <a:cxnLst/>
              <a:rect l="l" t="t" r="r" b="b"/>
              <a:pathLst>
                <a:path w="6805" h="23118" extrusionOk="0">
                  <a:moveTo>
                    <a:pt x="6505" y="1"/>
                  </a:moveTo>
                  <a:lnTo>
                    <a:pt x="6438" y="34"/>
                  </a:lnTo>
                  <a:cubicBezTo>
                    <a:pt x="3603" y="3303"/>
                    <a:pt x="2368" y="8373"/>
                    <a:pt x="1635" y="12543"/>
                  </a:cubicBezTo>
                  <a:cubicBezTo>
                    <a:pt x="1076" y="15830"/>
                    <a:pt x="96" y="19700"/>
                    <a:pt x="195" y="22908"/>
                  </a:cubicBezTo>
                  <a:lnTo>
                    <a:pt x="195" y="22908"/>
                  </a:lnTo>
                  <a:cubicBezTo>
                    <a:pt x="3028" y="19844"/>
                    <a:pt x="5750" y="16116"/>
                    <a:pt x="6305" y="11909"/>
                  </a:cubicBezTo>
                  <a:cubicBezTo>
                    <a:pt x="6805" y="8040"/>
                    <a:pt x="5804" y="3837"/>
                    <a:pt x="6505" y="1"/>
                  </a:cubicBezTo>
                  <a:close/>
                  <a:moveTo>
                    <a:pt x="195" y="22908"/>
                  </a:moveTo>
                  <a:cubicBezTo>
                    <a:pt x="130" y="22978"/>
                    <a:pt x="65" y="23048"/>
                    <a:pt x="0" y="23117"/>
                  </a:cubicBezTo>
                  <a:lnTo>
                    <a:pt x="200" y="23051"/>
                  </a:lnTo>
                  <a:cubicBezTo>
                    <a:pt x="198" y="23003"/>
                    <a:pt x="197" y="22955"/>
                    <a:pt x="195" y="2290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21" name="Google Shape;8121;p35"/>
            <p:cNvSpPr/>
            <p:nvPr/>
          </p:nvSpPr>
          <p:spPr>
            <a:xfrm>
              <a:off x="2776374" y="1994106"/>
              <a:ext cx="70382" cy="40915"/>
            </a:xfrm>
            <a:custGeom>
              <a:avLst/>
              <a:gdLst/>
              <a:ahLst/>
              <a:cxnLst/>
              <a:rect l="l" t="t" r="r" b="b"/>
              <a:pathLst>
                <a:path w="1969" h="1172" extrusionOk="0">
                  <a:moveTo>
                    <a:pt x="837" y="90"/>
                  </a:moveTo>
                  <a:lnTo>
                    <a:pt x="837" y="90"/>
                  </a:lnTo>
                  <a:cubicBezTo>
                    <a:pt x="847" y="94"/>
                    <a:pt x="857" y="98"/>
                    <a:pt x="868" y="104"/>
                  </a:cubicBezTo>
                  <a:cubicBezTo>
                    <a:pt x="853" y="104"/>
                    <a:pt x="845" y="97"/>
                    <a:pt x="837" y="90"/>
                  </a:cubicBezTo>
                  <a:close/>
                  <a:moveTo>
                    <a:pt x="554" y="1"/>
                  </a:moveTo>
                  <a:cubicBezTo>
                    <a:pt x="503" y="1"/>
                    <a:pt x="452" y="12"/>
                    <a:pt x="401" y="37"/>
                  </a:cubicBezTo>
                  <a:cubicBezTo>
                    <a:pt x="301" y="71"/>
                    <a:pt x="168" y="137"/>
                    <a:pt x="101" y="271"/>
                  </a:cubicBezTo>
                  <a:cubicBezTo>
                    <a:pt x="34" y="371"/>
                    <a:pt x="1" y="538"/>
                    <a:pt x="34" y="671"/>
                  </a:cubicBezTo>
                  <a:cubicBezTo>
                    <a:pt x="101" y="805"/>
                    <a:pt x="168" y="905"/>
                    <a:pt x="268" y="971"/>
                  </a:cubicBezTo>
                  <a:cubicBezTo>
                    <a:pt x="368" y="1038"/>
                    <a:pt x="501" y="1071"/>
                    <a:pt x="601" y="1105"/>
                  </a:cubicBezTo>
                  <a:cubicBezTo>
                    <a:pt x="701" y="1138"/>
                    <a:pt x="835" y="1138"/>
                    <a:pt x="935" y="1172"/>
                  </a:cubicBezTo>
                  <a:lnTo>
                    <a:pt x="1435" y="1172"/>
                  </a:lnTo>
                  <a:cubicBezTo>
                    <a:pt x="1569" y="1172"/>
                    <a:pt x="1702" y="1105"/>
                    <a:pt x="1802" y="1005"/>
                  </a:cubicBezTo>
                  <a:cubicBezTo>
                    <a:pt x="1902" y="938"/>
                    <a:pt x="1969" y="771"/>
                    <a:pt x="1969" y="638"/>
                  </a:cubicBezTo>
                  <a:cubicBezTo>
                    <a:pt x="1936" y="504"/>
                    <a:pt x="1902" y="371"/>
                    <a:pt x="1802" y="271"/>
                  </a:cubicBezTo>
                  <a:cubicBezTo>
                    <a:pt x="1702" y="204"/>
                    <a:pt x="1569" y="137"/>
                    <a:pt x="1435" y="137"/>
                  </a:cubicBezTo>
                  <a:cubicBezTo>
                    <a:pt x="1280" y="137"/>
                    <a:pt x="1095" y="137"/>
                    <a:pt x="936" y="110"/>
                  </a:cubicBezTo>
                  <a:lnTo>
                    <a:pt x="936" y="110"/>
                  </a:lnTo>
                  <a:cubicBezTo>
                    <a:pt x="941" y="112"/>
                    <a:pt x="946" y="113"/>
                    <a:pt x="951" y="115"/>
                  </a:cubicBezTo>
                  <a:lnTo>
                    <a:pt x="951" y="115"/>
                  </a:lnTo>
                  <a:cubicBezTo>
                    <a:pt x="936" y="112"/>
                    <a:pt x="921" y="108"/>
                    <a:pt x="905" y="105"/>
                  </a:cubicBezTo>
                  <a:lnTo>
                    <a:pt x="905" y="105"/>
                  </a:lnTo>
                  <a:cubicBezTo>
                    <a:pt x="915" y="107"/>
                    <a:pt x="925" y="109"/>
                    <a:pt x="936" y="110"/>
                  </a:cubicBezTo>
                  <a:lnTo>
                    <a:pt x="936" y="110"/>
                  </a:lnTo>
                  <a:cubicBezTo>
                    <a:pt x="923" y="107"/>
                    <a:pt x="911" y="104"/>
                    <a:pt x="902" y="104"/>
                  </a:cubicBezTo>
                  <a:lnTo>
                    <a:pt x="902" y="104"/>
                  </a:lnTo>
                  <a:cubicBezTo>
                    <a:pt x="903" y="104"/>
                    <a:pt x="904" y="105"/>
                    <a:pt x="905" y="105"/>
                  </a:cubicBezTo>
                  <a:lnTo>
                    <a:pt x="905" y="105"/>
                  </a:lnTo>
                  <a:cubicBezTo>
                    <a:pt x="904" y="105"/>
                    <a:pt x="903" y="104"/>
                    <a:pt x="901" y="104"/>
                  </a:cubicBezTo>
                  <a:cubicBezTo>
                    <a:pt x="902" y="104"/>
                    <a:pt x="902" y="104"/>
                    <a:pt x="902" y="104"/>
                  </a:cubicBezTo>
                  <a:lnTo>
                    <a:pt x="902" y="104"/>
                  </a:lnTo>
                  <a:cubicBezTo>
                    <a:pt x="879" y="99"/>
                    <a:pt x="855" y="93"/>
                    <a:pt x="832" y="85"/>
                  </a:cubicBezTo>
                  <a:lnTo>
                    <a:pt x="832" y="85"/>
                  </a:lnTo>
                  <a:cubicBezTo>
                    <a:pt x="824" y="77"/>
                    <a:pt x="816" y="71"/>
                    <a:pt x="801" y="71"/>
                  </a:cubicBezTo>
                  <a:cubicBezTo>
                    <a:pt x="784" y="62"/>
                    <a:pt x="766" y="54"/>
                    <a:pt x="749" y="46"/>
                  </a:cubicBezTo>
                  <a:lnTo>
                    <a:pt x="749" y="46"/>
                  </a:lnTo>
                  <a:cubicBezTo>
                    <a:pt x="744" y="43"/>
                    <a:pt x="739" y="40"/>
                    <a:pt x="735" y="37"/>
                  </a:cubicBezTo>
                  <a:lnTo>
                    <a:pt x="735" y="37"/>
                  </a:lnTo>
                  <a:cubicBezTo>
                    <a:pt x="737" y="39"/>
                    <a:pt x="739" y="41"/>
                    <a:pt x="740" y="43"/>
                  </a:cubicBezTo>
                  <a:lnTo>
                    <a:pt x="740" y="43"/>
                  </a:lnTo>
                  <a:cubicBezTo>
                    <a:pt x="678" y="17"/>
                    <a:pt x="616" y="1"/>
                    <a:pt x="5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22" name="Google Shape;8122;p35"/>
            <p:cNvSpPr/>
            <p:nvPr/>
          </p:nvSpPr>
          <p:spPr>
            <a:xfrm>
              <a:off x="2852691" y="2050415"/>
              <a:ext cx="65628" cy="40216"/>
            </a:xfrm>
            <a:custGeom>
              <a:avLst/>
              <a:gdLst/>
              <a:ahLst/>
              <a:cxnLst/>
              <a:rect l="l" t="t" r="r" b="b"/>
              <a:pathLst>
                <a:path w="1836" h="1152" extrusionOk="0">
                  <a:moveTo>
                    <a:pt x="735" y="26"/>
                  </a:moveTo>
                  <a:cubicBezTo>
                    <a:pt x="740" y="30"/>
                    <a:pt x="745" y="35"/>
                    <a:pt x="750" y="39"/>
                  </a:cubicBezTo>
                  <a:lnTo>
                    <a:pt x="750" y="39"/>
                  </a:lnTo>
                  <a:cubicBezTo>
                    <a:pt x="750" y="39"/>
                    <a:pt x="751" y="39"/>
                    <a:pt x="751" y="39"/>
                  </a:cubicBezTo>
                  <a:lnTo>
                    <a:pt x="751" y="39"/>
                  </a:lnTo>
                  <a:cubicBezTo>
                    <a:pt x="746" y="36"/>
                    <a:pt x="740" y="31"/>
                    <a:pt x="735" y="26"/>
                  </a:cubicBezTo>
                  <a:close/>
                  <a:moveTo>
                    <a:pt x="751" y="39"/>
                  </a:moveTo>
                  <a:lnTo>
                    <a:pt x="751" y="39"/>
                  </a:lnTo>
                  <a:cubicBezTo>
                    <a:pt x="768" y="52"/>
                    <a:pt x="785" y="58"/>
                    <a:pt x="802" y="68"/>
                  </a:cubicBezTo>
                  <a:lnTo>
                    <a:pt x="802" y="68"/>
                  </a:lnTo>
                  <a:cubicBezTo>
                    <a:pt x="802" y="65"/>
                    <a:pt x="801" y="62"/>
                    <a:pt x="801" y="59"/>
                  </a:cubicBezTo>
                  <a:cubicBezTo>
                    <a:pt x="784" y="50"/>
                    <a:pt x="768" y="44"/>
                    <a:pt x="751" y="39"/>
                  </a:cubicBezTo>
                  <a:close/>
                  <a:moveTo>
                    <a:pt x="872" y="92"/>
                  </a:moveTo>
                  <a:lnTo>
                    <a:pt x="872" y="92"/>
                  </a:lnTo>
                  <a:cubicBezTo>
                    <a:pt x="879" y="94"/>
                    <a:pt x="887" y="96"/>
                    <a:pt x="894" y="98"/>
                  </a:cubicBezTo>
                  <a:lnTo>
                    <a:pt x="894" y="98"/>
                  </a:lnTo>
                  <a:cubicBezTo>
                    <a:pt x="887" y="95"/>
                    <a:pt x="879" y="93"/>
                    <a:pt x="872" y="92"/>
                  </a:cubicBezTo>
                  <a:close/>
                  <a:moveTo>
                    <a:pt x="501" y="0"/>
                  </a:moveTo>
                  <a:cubicBezTo>
                    <a:pt x="468" y="0"/>
                    <a:pt x="434" y="9"/>
                    <a:pt x="401" y="26"/>
                  </a:cubicBezTo>
                  <a:cubicBezTo>
                    <a:pt x="268" y="59"/>
                    <a:pt x="134" y="159"/>
                    <a:pt x="101" y="259"/>
                  </a:cubicBezTo>
                  <a:cubicBezTo>
                    <a:pt x="34" y="392"/>
                    <a:pt x="1" y="526"/>
                    <a:pt x="34" y="659"/>
                  </a:cubicBezTo>
                  <a:cubicBezTo>
                    <a:pt x="67" y="793"/>
                    <a:pt x="134" y="926"/>
                    <a:pt x="268" y="960"/>
                  </a:cubicBezTo>
                  <a:cubicBezTo>
                    <a:pt x="368" y="1026"/>
                    <a:pt x="468" y="1060"/>
                    <a:pt x="601" y="1093"/>
                  </a:cubicBezTo>
                  <a:cubicBezTo>
                    <a:pt x="701" y="1126"/>
                    <a:pt x="801" y="1126"/>
                    <a:pt x="935" y="1126"/>
                  </a:cubicBezTo>
                  <a:cubicBezTo>
                    <a:pt x="968" y="1143"/>
                    <a:pt x="1001" y="1151"/>
                    <a:pt x="1035" y="1151"/>
                  </a:cubicBezTo>
                  <a:cubicBezTo>
                    <a:pt x="1068" y="1151"/>
                    <a:pt x="1101" y="1143"/>
                    <a:pt x="1135" y="1126"/>
                  </a:cubicBezTo>
                  <a:cubicBezTo>
                    <a:pt x="1235" y="1126"/>
                    <a:pt x="1335" y="1126"/>
                    <a:pt x="1435" y="1093"/>
                  </a:cubicBezTo>
                  <a:cubicBezTo>
                    <a:pt x="1568" y="1026"/>
                    <a:pt x="1669" y="960"/>
                    <a:pt x="1735" y="859"/>
                  </a:cubicBezTo>
                  <a:cubicBezTo>
                    <a:pt x="1769" y="793"/>
                    <a:pt x="1802" y="726"/>
                    <a:pt x="1802" y="659"/>
                  </a:cubicBezTo>
                  <a:cubicBezTo>
                    <a:pt x="1835" y="593"/>
                    <a:pt x="1802" y="526"/>
                    <a:pt x="1802" y="459"/>
                  </a:cubicBezTo>
                  <a:cubicBezTo>
                    <a:pt x="1769" y="326"/>
                    <a:pt x="1669" y="192"/>
                    <a:pt x="1568" y="126"/>
                  </a:cubicBezTo>
                  <a:cubicBezTo>
                    <a:pt x="1486" y="84"/>
                    <a:pt x="1404" y="56"/>
                    <a:pt x="1321" y="56"/>
                  </a:cubicBezTo>
                  <a:cubicBezTo>
                    <a:pt x="1270" y="56"/>
                    <a:pt x="1219" y="67"/>
                    <a:pt x="1168" y="92"/>
                  </a:cubicBezTo>
                  <a:cubicBezTo>
                    <a:pt x="1135" y="103"/>
                    <a:pt x="1101" y="111"/>
                    <a:pt x="1068" y="115"/>
                  </a:cubicBezTo>
                  <a:lnTo>
                    <a:pt x="1068" y="115"/>
                  </a:lnTo>
                  <a:cubicBezTo>
                    <a:pt x="1099" y="105"/>
                    <a:pt x="1127" y="92"/>
                    <a:pt x="1168" y="92"/>
                  </a:cubicBezTo>
                  <a:cubicBezTo>
                    <a:pt x="1108" y="92"/>
                    <a:pt x="1075" y="92"/>
                    <a:pt x="1019" y="117"/>
                  </a:cubicBezTo>
                  <a:lnTo>
                    <a:pt x="1019" y="117"/>
                  </a:lnTo>
                  <a:cubicBezTo>
                    <a:pt x="1019" y="117"/>
                    <a:pt x="1018" y="117"/>
                    <a:pt x="1018" y="117"/>
                  </a:cubicBezTo>
                  <a:cubicBezTo>
                    <a:pt x="999" y="117"/>
                    <a:pt x="980" y="116"/>
                    <a:pt x="961" y="114"/>
                  </a:cubicBezTo>
                  <a:lnTo>
                    <a:pt x="961" y="114"/>
                  </a:lnTo>
                  <a:cubicBezTo>
                    <a:pt x="938" y="108"/>
                    <a:pt x="916" y="103"/>
                    <a:pt x="894" y="98"/>
                  </a:cubicBezTo>
                  <a:lnTo>
                    <a:pt x="894" y="98"/>
                  </a:lnTo>
                  <a:cubicBezTo>
                    <a:pt x="900" y="100"/>
                    <a:pt x="906" y="102"/>
                    <a:pt x="912" y="105"/>
                  </a:cubicBezTo>
                  <a:lnTo>
                    <a:pt x="912" y="105"/>
                  </a:lnTo>
                  <a:cubicBezTo>
                    <a:pt x="897" y="101"/>
                    <a:pt x="883" y="97"/>
                    <a:pt x="868" y="92"/>
                  </a:cubicBezTo>
                  <a:cubicBezTo>
                    <a:pt x="869" y="92"/>
                    <a:pt x="871" y="92"/>
                    <a:pt x="872" y="92"/>
                  </a:cubicBezTo>
                  <a:lnTo>
                    <a:pt x="872" y="92"/>
                  </a:lnTo>
                  <a:cubicBezTo>
                    <a:pt x="851" y="87"/>
                    <a:pt x="831" y="81"/>
                    <a:pt x="812" y="74"/>
                  </a:cubicBezTo>
                  <a:lnTo>
                    <a:pt x="812" y="74"/>
                  </a:lnTo>
                  <a:cubicBezTo>
                    <a:pt x="820" y="79"/>
                    <a:pt x="827" y="85"/>
                    <a:pt x="835" y="92"/>
                  </a:cubicBezTo>
                  <a:cubicBezTo>
                    <a:pt x="835" y="92"/>
                    <a:pt x="809" y="92"/>
                    <a:pt x="803" y="70"/>
                  </a:cubicBezTo>
                  <a:lnTo>
                    <a:pt x="803" y="70"/>
                  </a:lnTo>
                  <a:cubicBezTo>
                    <a:pt x="806" y="72"/>
                    <a:pt x="809" y="73"/>
                    <a:pt x="812" y="74"/>
                  </a:cubicBezTo>
                  <a:lnTo>
                    <a:pt x="812" y="74"/>
                  </a:lnTo>
                  <a:cubicBezTo>
                    <a:pt x="809" y="72"/>
                    <a:pt x="806" y="70"/>
                    <a:pt x="802" y="68"/>
                  </a:cubicBezTo>
                  <a:lnTo>
                    <a:pt x="802" y="68"/>
                  </a:lnTo>
                  <a:cubicBezTo>
                    <a:pt x="802" y="69"/>
                    <a:pt x="803" y="70"/>
                    <a:pt x="803" y="70"/>
                  </a:cubicBezTo>
                  <a:lnTo>
                    <a:pt x="803" y="70"/>
                  </a:lnTo>
                  <a:cubicBezTo>
                    <a:pt x="784" y="62"/>
                    <a:pt x="766" y="52"/>
                    <a:pt x="750" y="39"/>
                  </a:cubicBezTo>
                  <a:lnTo>
                    <a:pt x="750" y="39"/>
                  </a:lnTo>
                  <a:cubicBezTo>
                    <a:pt x="700" y="26"/>
                    <a:pt x="651" y="26"/>
                    <a:pt x="601" y="26"/>
                  </a:cubicBezTo>
                  <a:cubicBezTo>
                    <a:pt x="568" y="9"/>
                    <a:pt x="534" y="0"/>
                    <a:pt x="5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23" name="Google Shape;8123;p35"/>
            <p:cNvSpPr/>
            <p:nvPr/>
          </p:nvSpPr>
          <p:spPr>
            <a:xfrm>
              <a:off x="2746563" y="2071081"/>
              <a:ext cx="76351" cy="45907"/>
            </a:xfrm>
            <a:custGeom>
              <a:avLst/>
              <a:gdLst/>
              <a:ahLst/>
              <a:cxnLst/>
              <a:rect l="l" t="t" r="r" b="b"/>
              <a:pathLst>
                <a:path w="2136" h="1315" extrusionOk="0">
                  <a:moveTo>
                    <a:pt x="535" y="1"/>
                  </a:moveTo>
                  <a:cubicBezTo>
                    <a:pt x="401" y="1"/>
                    <a:pt x="268" y="34"/>
                    <a:pt x="168" y="134"/>
                  </a:cubicBezTo>
                  <a:cubicBezTo>
                    <a:pt x="68" y="234"/>
                    <a:pt x="1" y="368"/>
                    <a:pt x="1" y="501"/>
                  </a:cubicBezTo>
                  <a:cubicBezTo>
                    <a:pt x="34" y="801"/>
                    <a:pt x="234" y="1035"/>
                    <a:pt x="535" y="1035"/>
                  </a:cubicBezTo>
                  <a:lnTo>
                    <a:pt x="635" y="1035"/>
                  </a:lnTo>
                  <a:cubicBezTo>
                    <a:pt x="835" y="1068"/>
                    <a:pt x="1035" y="1135"/>
                    <a:pt x="1235" y="1201"/>
                  </a:cubicBezTo>
                  <a:lnTo>
                    <a:pt x="1235" y="1201"/>
                  </a:lnTo>
                  <a:cubicBezTo>
                    <a:pt x="1257" y="1213"/>
                    <a:pt x="1280" y="1224"/>
                    <a:pt x="1302" y="1235"/>
                  </a:cubicBezTo>
                  <a:cubicBezTo>
                    <a:pt x="1400" y="1284"/>
                    <a:pt x="1497" y="1315"/>
                    <a:pt x="1595" y="1315"/>
                  </a:cubicBezTo>
                  <a:cubicBezTo>
                    <a:pt x="1631" y="1315"/>
                    <a:pt x="1666" y="1310"/>
                    <a:pt x="1702" y="1302"/>
                  </a:cubicBezTo>
                  <a:cubicBezTo>
                    <a:pt x="1836" y="1268"/>
                    <a:pt x="1969" y="1168"/>
                    <a:pt x="2036" y="1068"/>
                  </a:cubicBezTo>
                  <a:cubicBezTo>
                    <a:pt x="2102" y="935"/>
                    <a:pt x="2136" y="801"/>
                    <a:pt x="2069" y="668"/>
                  </a:cubicBezTo>
                  <a:cubicBezTo>
                    <a:pt x="2036" y="534"/>
                    <a:pt x="1969" y="401"/>
                    <a:pt x="1836" y="334"/>
                  </a:cubicBezTo>
                  <a:cubicBezTo>
                    <a:pt x="1435" y="134"/>
                    <a:pt x="1002" y="1"/>
                    <a:pt x="5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24" name="Google Shape;8124;p35"/>
            <p:cNvSpPr/>
            <p:nvPr/>
          </p:nvSpPr>
          <p:spPr>
            <a:xfrm>
              <a:off x="2806186" y="2135419"/>
              <a:ext cx="65628" cy="39344"/>
            </a:xfrm>
            <a:custGeom>
              <a:avLst/>
              <a:gdLst/>
              <a:ahLst/>
              <a:cxnLst/>
              <a:rect l="l" t="t" r="r" b="b"/>
              <a:pathLst>
                <a:path w="1836" h="1127" extrusionOk="0">
                  <a:moveTo>
                    <a:pt x="568" y="1"/>
                  </a:moveTo>
                  <a:cubicBezTo>
                    <a:pt x="534" y="1"/>
                    <a:pt x="501" y="9"/>
                    <a:pt x="468" y="26"/>
                  </a:cubicBezTo>
                  <a:cubicBezTo>
                    <a:pt x="401" y="26"/>
                    <a:pt x="334" y="59"/>
                    <a:pt x="268" y="92"/>
                  </a:cubicBezTo>
                  <a:cubicBezTo>
                    <a:pt x="168" y="159"/>
                    <a:pt x="67" y="259"/>
                    <a:pt x="34" y="393"/>
                  </a:cubicBezTo>
                  <a:cubicBezTo>
                    <a:pt x="1" y="526"/>
                    <a:pt x="1" y="693"/>
                    <a:pt x="101" y="793"/>
                  </a:cubicBezTo>
                  <a:cubicBezTo>
                    <a:pt x="134" y="826"/>
                    <a:pt x="134" y="860"/>
                    <a:pt x="168" y="893"/>
                  </a:cubicBezTo>
                  <a:cubicBezTo>
                    <a:pt x="234" y="960"/>
                    <a:pt x="334" y="993"/>
                    <a:pt x="401" y="1026"/>
                  </a:cubicBezTo>
                  <a:cubicBezTo>
                    <a:pt x="568" y="1060"/>
                    <a:pt x="735" y="1060"/>
                    <a:pt x="901" y="1093"/>
                  </a:cubicBezTo>
                  <a:cubicBezTo>
                    <a:pt x="1002" y="1093"/>
                    <a:pt x="1102" y="1093"/>
                    <a:pt x="1203" y="1107"/>
                  </a:cubicBezTo>
                  <a:lnTo>
                    <a:pt x="1203" y="1107"/>
                  </a:lnTo>
                  <a:cubicBezTo>
                    <a:pt x="1223" y="1114"/>
                    <a:pt x="1244" y="1118"/>
                    <a:pt x="1265" y="1118"/>
                  </a:cubicBezTo>
                  <a:lnTo>
                    <a:pt x="1265" y="1118"/>
                  </a:lnTo>
                  <a:cubicBezTo>
                    <a:pt x="1277" y="1121"/>
                    <a:pt x="1289" y="1123"/>
                    <a:pt x="1302" y="1126"/>
                  </a:cubicBezTo>
                  <a:cubicBezTo>
                    <a:pt x="1295" y="1123"/>
                    <a:pt x="1289" y="1120"/>
                    <a:pt x="1283" y="1117"/>
                  </a:cubicBezTo>
                  <a:lnTo>
                    <a:pt x="1283" y="1117"/>
                  </a:lnTo>
                  <a:cubicBezTo>
                    <a:pt x="1311" y="1115"/>
                    <a:pt x="1340" y="1107"/>
                    <a:pt x="1368" y="1093"/>
                  </a:cubicBezTo>
                  <a:cubicBezTo>
                    <a:pt x="1435" y="1093"/>
                    <a:pt x="1502" y="1060"/>
                    <a:pt x="1569" y="1026"/>
                  </a:cubicBezTo>
                  <a:cubicBezTo>
                    <a:pt x="1669" y="993"/>
                    <a:pt x="1769" y="860"/>
                    <a:pt x="1802" y="726"/>
                  </a:cubicBezTo>
                  <a:cubicBezTo>
                    <a:pt x="1835" y="593"/>
                    <a:pt x="1835" y="426"/>
                    <a:pt x="1769" y="326"/>
                  </a:cubicBezTo>
                  <a:cubicBezTo>
                    <a:pt x="1735" y="292"/>
                    <a:pt x="1702" y="259"/>
                    <a:pt x="1669" y="226"/>
                  </a:cubicBezTo>
                  <a:cubicBezTo>
                    <a:pt x="1602" y="159"/>
                    <a:pt x="1535" y="126"/>
                    <a:pt x="1435" y="92"/>
                  </a:cubicBezTo>
                  <a:cubicBezTo>
                    <a:pt x="1268" y="59"/>
                    <a:pt x="1102" y="59"/>
                    <a:pt x="935" y="26"/>
                  </a:cubicBezTo>
                  <a:lnTo>
                    <a:pt x="668" y="26"/>
                  </a:lnTo>
                  <a:cubicBezTo>
                    <a:pt x="635" y="9"/>
                    <a:pt x="601" y="1"/>
                    <a:pt x="5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25" name="Google Shape;8125;p35"/>
            <p:cNvSpPr/>
            <p:nvPr/>
          </p:nvSpPr>
          <p:spPr>
            <a:xfrm>
              <a:off x="2777590" y="2193369"/>
              <a:ext cx="72741" cy="39623"/>
            </a:xfrm>
            <a:custGeom>
              <a:avLst/>
              <a:gdLst/>
              <a:ahLst/>
              <a:cxnLst/>
              <a:rect l="l" t="t" r="r" b="b"/>
              <a:pathLst>
                <a:path w="2035" h="1135" extrusionOk="0">
                  <a:moveTo>
                    <a:pt x="534" y="0"/>
                  </a:moveTo>
                  <a:cubicBezTo>
                    <a:pt x="400" y="0"/>
                    <a:pt x="234" y="67"/>
                    <a:pt x="167" y="134"/>
                  </a:cubicBezTo>
                  <a:cubicBezTo>
                    <a:pt x="67" y="234"/>
                    <a:pt x="0" y="400"/>
                    <a:pt x="0" y="500"/>
                  </a:cubicBezTo>
                  <a:cubicBezTo>
                    <a:pt x="0" y="634"/>
                    <a:pt x="67" y="801"/>
                    <a:pt x="167" y="867"/>
                  </a:cubicBezTo>
                  <a:cubicBezTo>
                    <a:pt x="267" y="967"/>
                    <a:pt x="367" y="1034"/>
                    <a:pt x="534" y="1034"/>
                  </a:cubicBezTo>
                  <a:cubicBezTo>
                    <a:pt x="667" y="1034"/>
                    <a:pt x="767" y="1068"/>
                    <a:pt x="901" y="1068"/>
                  </a:cubicBezTo>
                  <a:lnTo>
                    <a:pt x="767" y="1068"/>
                  </a:lnTo>
                  <a:cubicBezTo>
                    <a:pt x="1001" y="1101"/>
                    <a:pt x="1268" y="1134"/>
                    <a:pt x="1501" y="1134"/>
                  </a:cubicBezTo>
                  <a:cubicBezTo>
                    <a:pt x="1635" y="1134"/>
                    <a:pt x="1768" y="1068"/>
                    <a:pt x="1868" y="967"/>
                  </a:cubicBezTo>
                  <a:cubicBezTo>
                    <a:pt x="1968" y="901"/>
                    <a:pt x="2035" y="734"/>
                    <a:pt x="2035" y="601"/>
                  </a:cubicBezTo>
                  <a:cubicBezTo>
                    <a:pt x="2035" y="467"/>
                    <a:pt x="1968" y="334"/>
                    <a:pt x="1868" y="234"/>
                  </a:cubicBezTo>
                  <a:cubicBezTo>
                    <a:pt x="1768" y="134"/>
                    <a:pt x="1635" y="100"/>
                    <a:pt x="1501" y="100"/>
                  </a:cubicBezTo>
                  <a:cubicBezTo>
                    <a:pt x="1368" y="100"/>
                    <a:pt x="1234" y="67"/>
                    <a:pt x="1134" y="67"/>
                  </a:cubicBezTo>
                  <a:lnTo>
                    <a:pt x="1268" y="67"/>
                  </a:lnTo>
                  <a:cubicBezTo>
                    <a:pt x="1001" y="33"/>
                    <a:pt x="767" y="0"/>
                    <a:pt x="5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26" name="Google Shape;8126;p35"/>
            <p:cNvSpPr/>
            <p:nvPr/>
          </p:nvSpPr>
          <p:spPr>
            <a:xfrm>
              <a:off x="2847937" y="2255089"/>
              <a:ext cx="79926" cy="38436"/>
            </a:xfrm>
            <a:custGeom>
              <a:avLst/>
              <a:gdLst/>
              <a:ahLst/>
              <a:cxnLst/>
              <a:rect l="l" t="t" r="r" b="b"/>
              <a:pathLst>
                <a:path w="2236" h="1101" extrusionOk="0">
                  <a:moveTo>
                    <a:pt x="467" y="0"/>
                  </a:moveTo>
                  <a:cubicBezTo>
                    <a:pt x="367" y="0"/>
                    <a:pt x="334" y="33"/>
                    <a:pt x="267" y="67"/>
                  </a:cubicBezTo>
                  <a:cubicBezTo>
                    <a:pt x="167" y="133"/>
                    <a:pt x="34" y="267"/>
                    <a:pt x="34" y="367"/>
                  </a:cubicBezTo>
                  <a:cubicBezTo>
                    <a:pt x="0" y="500"/>
                    <a:pt x="0" y="667"/>
                    <a:pt x="67" y="767"/>
                  </a:cubicBezTo>
                  <a:cubicBezTo>
                    <a:pt x="134" y="901"/>
                    <a:pt x="267" y="1001"/>
                    <a:pt x="401" y="1034"/>
                  </a:cubicBezTo>
                  <a:cubicBezTo>
                    <a:pt x="634" y="1034"/>
                    <a:pt x="868" y="1067"/>
                    <a:pt x="1101" y="1101"/>
                  </a:cubicBezTo>
                  <a:cubicBezTo>
                    <a:pt x="1301" y="1101"/>
                    <a:pt x="1501" y="1067"/>
                    <a:pt x="1701" y="1067"/>
                  </a:cubicBezTo>
                  <a:cubicBezTo>
                    <a:pt x="1835" y="1067"/>
                    <a:pt x="1968" y="1001"/>
                    <a:pt x="2068" y="901"/>
                  </a:cubicBezTo>
                  <a:cubicBezTo>
                    <a:pt x="2168" y="801"/>
                    <a:pt x="2235" y="667"/>
                    <a:pt x="2235" y="534"/>
                  </a:cubicBezTo>
                  <a:cubicBezTo>
                    <a:pt x="2202" y="400"/>
                    <a:pt x="2168" y="267"/>
                    <a:pt x="2068" y="167"/>
                  </a:cubicBezTo>
                  <a:cubicBezTo>
                    <a:pt x="1968" y="100"/>
                    <a:pt x="1835" y="33"/>
                    <a:pt x="1701" y="33"/>
                  </a:cubicBezTo>
                  <a:cubicBezTo>
                    <a:pt x="1550" y="47"/>
                    <a:pt x="1392" y="55"/>
                    <a:pt x="1233" y="55"/>
                  </a:cubicBezTo>
                  <a:cubicBezTo>
                    <a:pt x="1050" y="55"/>
                    <a:pt x="865" y="44"/>
                    <a:pt x="687" y="19"/>
                  </a:cubicBezTo>
                  <a:lnTo>
                    <a:pt x="687" y="19"/>
                  </a:lnTo>
                  <a:cubicBezTo>
                    <a:pt x="678" y="10"/>
                    <a:pt x="667" y="0"/>
                    <a:pt x="667" y="0"/>
                  </a:cubicBezTo>
                  <a:lnTo>
                    <a:pt x="567" y="0"/>
                  </a:lnTo>
                  <a:cubicBezTo>
                    <a:pt x="595" y="0"/>
                    <a:pt x="644" y="0"/>
                    <a:pt x="680" y="18"/>
                  </a:cubicBezTo>
                  <a:lnTo>
                    <a:pt x="680" y="18"/>
                  </a:lnTo>
                  <a:cubicBezTo>
                    <a:pt x="642" y="13"/>
                    <a:pt x="604" y="7"/>
                    <a:pt x="5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27" name="Google Shape;8127;p35"/>
            <p:cNvSpPr/>
            <p:nvPr/>
          </p:nvSpPr>
          <p:spPr>
            <a:xfrm>
              <a:off x="2704848" y="2246047"/>
              <a:ext cx="82321" cy="44510"/>
            </a:xfrm>
            <a:custGeom>
              <a:avLst/>
              <a:gdLst/>
              <a:ahLst/>
              <a:cxnLst/>
              <a:rect l="l" t="t" r="r" b="b"/>
              <a:pathLst>
                <a:path w="2303" h="1275" extrusionOk="0">
                  <a:moveTo>
                    <a:pt x="567" y="1"/>
                  </a:moveTo>
                  <a:cubicBezTo>
                    <a:pt x="534" y="1"/>
                    <a:pt x="501" y="9"/>
                    <a:pt x="467" y="26"/>
                  </a:cubicBezTo>
                  <a:cubicBezTo>
                    <a:pt x="401" y="26"/>
                    <a:pt x="334" y="59"/>
                    <a:pt x="267" y="92"/>
                  </a:cubicBezTo>
                  <a:cubicBezTo>
                    <a:pt x="167" y="159"/>
                    <a:pt x="67" y="259"/>
                    <a:pt x="34" y="392"/>
                  </a:cubicBezTo>
                  <a:cubicBezTo>
                    <a:pt x="0" y="526"/>
                    <a:pt x="0" y="693"/>
                    <a:pt x="100" y="793"/>
                  </a:cubicBezTo>
                  <a:cubicBezTo>
                    <a:pt x="167" y="893"/>
                    <a:pt x="267" y="1026"/>
                    <a:pt x="401" y="1026"/>
                  </a:cubicBezTo>
                  <a:cubicBezTo>
                    <a:pt x="801" y="1093"/>
                    <a:pt x="1235" y="1193"/>
                    <a:pt x="1635" y="1260"/>
                  </a:cubicBezTo>
                  <a:cubicBezTo>
                    <a:pt x="1679" y="1260"/>
                    <a:pt x="1724" y="1275"/>
                    <a:pt x="1768" y="1275"/>
                  </a:cubicBezTo>
                  <a:cubicBezTo>
                    <a:pt x="1791" y="1275"/>
                    <a:pt x="1813" y="1271"/>
                    <a:pt x="1835" y="1260"/>
                  </a:cubicBezTo>
                  <a:cubicBezTo>
                    <a:pt x="1902" y="1260"/>
                    <a:pt x="1968" y="1226"/>
                    <a:pt x="2035" y="1193"/>
                  </a:cubicBezTo>
                  <a:cubicBezTo>
                    <a:pt x="2135" y="1126"/>
                    <a:pt x="2235" y="1026"/>
                    <a:pt x="2269" y="893"/>
                  </a:cubicBezTo>
                  <a:cubicBezTo>
                    <a:pt x="2302" y="759"/>
                    <a:pt x="2302" y="593"/>
                    <a:pt x="2235" y="493"/>
                  </a:cubicBezTo>
                  <a:cubicBezTo>
                    <a:pt x="2169" y="392"/>
                    <a:pt x="2035" y="259"/>
                    <a:pt x="1902" y="259"/>
                  </a:cubicBezTo>
                  <a:cubicBezTo>
                    <a:pt x="1501" y="192"/>
                    <a:pt x="1101" y="92"/>
                    <a:pt x="668" y="26"/>
                  </a:cubicBezTo>
                  <a:cubicBezTo>
                    <a:pt x="634" y="9"/>
                    <a:pt x="601" y="1"/>
                    <a:pt x="5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28" name="Google Shape;8128;p35"/>
            <p:cNvSpPr/>
            <p:nvPr/>
          </p:nvSpPr>
          <p:spPr>
            <a:xfrm>
              <a:off x="2766830" y="2313283"/>
              <a:ext cx="73992" cy="38471"/>
            </a:xfrm>
            <a:custGeom>
              <a:avLst/>
              <a:gdLst/>
              <a:ahLst/>
              <a:cxnLst/>
              <a:rect l="l" t="t" r="r" b="b"/>
              <a:pathLst>
                <a:path w="2070" h="1102" extrusionOk="0">
                  <a:moveTo>
                    <a:pt x="1569" y="1"/>
                  </a:moveTo>
                  <a:cubicBezTo>
                    <a:pt x="1202" y="1"/>
                    <a:pt x="868" y="34"/>
                    <a:pt x="501" y="34"/>
                  </a:cubicBezTo>
                  <a:cubicBezTo>
                    <a:pt x="368" y="34"/>
                    <a:pt x="234" y="101"/>
                    <a:pt x="134" y="201"/>
                  </a:cubicBezTo>
                  <a:cubicBezTo>
                    <a:pt x="68" y="301"/>
                    <a:pt x="1" y="435"/>
                    <a:pt x="1" y="568"/>
                  </a:cubicBezTo>
                  <a:cubicBezTo>
                    <a:pt x="1" y="701"/>
                    <a:pt x="34" y="835"/>
                    <a:pt x="134" y="935"/>
                  </a:cubicBezTo>
                  <a:cubicBezTo>
                    <a:pt x="234" y="1035"/>
                    <a:pt x="368" y="1102"/>
                    <a:pt x="501" y="1102"/>
                  </a:cubicBezTo>
                  <a:cubicBezTo>
                    <a:pt x="868" y="1102"/>
                    <a:pt x="1202" y="1068"/>
                    <a:pt x="1569" y="1068"/>
                  </a:cubicBezTo>
                  <a:cubicBezTo>
                    <a:pt x="1702" y="1068"/>
                    <a:pt x="1836" y="1002"/>
                    <a:pt x="1936" y="902"/>
                  </a:cubicBezTo>
                  <a:cubicBezTo>
                    <a:pt x="2002" y="801"/>
                    <a:pt x="2069" y="668"/>
                    <a:pt x="2069" y="535"/>
                  </a:cubicBezTo>
                  <a:cubicBezTo>
                    <a:pt x="2069" y="401"/>
                    <a:pt x="2036" y="268"/>
                    <a:pt x="1936" y="168"/>
                  </a:cubicBezTo>
                  <a:cubicBezTo>
                    <a:pt x="1836" y="68"/>
                    <a:pt x="1702" y="1"/>
                    <a:pt x="15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29" name="Google Shape;8129;p35"/>
            <p:cNvSpPr/>
            <p:nvPr/>
          </p:nvSpPr>
          <p:spPr>
            <a:xfrm>
              <a:off x="2665492" y="2370360"/>
              <a:ext cx="89470" cy="39867"/>
            </a:xfrm>
            <a:custGeom>
              <a:avLst/>
              <a:gdLst/>
              <a:ahLst/>
              <a:cxnLst/>
              <a:rect l="l" t="t" r="r" b="b"/>
              <a:pathLst>
                <a:path w="2503" h="1142" extrusionOk="0">
                  <a:moveTo>
                    <a:pt x="1960" y="1067"/>
                  </a:moveTo>
                  <a:lnTo>
                    <a:pt x="1960" y="1067"/>
                  </a:lnTo>
                  <a:cubicBezTo>
                    <a:pt x="1921" y="1068"/>
                    <a:pt x="1879" y="1068"/>
                    <a:pt x="1835" y="1068"/>
                  </a:cubicBezTo>
                  <a:lnTo>
                    <a:pt x="1969" y="1068"/>
                  </a:lnTo>
                  <a:cubicBezTo>
                    <a:pt x="1966" y="1067"/>
                    <a:pt x="1963" y="1067"/>
                    <a:pt x="1960" y="1067"/>
                  </a:cubicBezTo>
                  <a:close/>
                  <a:moveTo>
                    <a:pt x="1302" y="0"/>
                  </a:moveTo>
                  <a:cubicBezTo>
                    <a:pt x="1035" y="34"/>
                    <a:pt x="801" y="67"/>
                    <a:pt x="534" y="100"/>
                  </a:cubicBezTo>
                  <a:cubicBezTo>
                    <a:pt x="401" y="100"/>
                    <a:pt x="267" y="134"/>
                    <a:pt x="167" y="267"/>
                  </a:cubicBezTo>
                  <a:cubicBezTo>
                    <a:pt x="67" y="334"/>
                    <a:pt x="1" y="501"/>
                    <a:pt x="1" y="634"/>
                  </a:cubicBezTo>
                  <a:cubicBezTo>
                    <a:pt x="1" y="768"/>
                    <a:pt x="67" y="901"/>
                    <a:pt x="167" y="1001"/>
                  </a:cubicBezTo>
                  <a:cubicBezTo>
                    <a:pt x="254" y="1059"/>
                    <a:pt x="365" y="1141"/>
                    <a:pt x="480" y="1141"/>
                  </a:cubicBezTo>
                  <a:cubicBezTo>
                    <a:pt x="498" y="1141"/>
                    <a:pt x="516" y="1139"/>
                    <a:pt x="534" y="1135"/>
                  </a:cubicBezTo>
                  <a:cubicBezTo>
                    <a:pt x="865" y="1087"/>
                    <a:pt x="1211" y="1040"/>
                    <a:pt x="1551" y="1040"/>
                  </a:cubicBezTo>
                  <a:cubicBezTo>
                    <a:pt x="1689" y="1040"/>
                    <a:pt x="1826" y="1048"/>
                    <a:pt x="1960" y="1067"/>
                  </a:cubicBezTo>
                  <a:lnTo>
                    <a:pt x="1960" y="1067"/>
                  </a:lnTo>
                  <a:cubicBezTo>
                    <a:pt x="2070" y="1063"/>
                    <a:pt x="2162" y="1050"/>
                    <a:pt x="2236" y="1001"/>
                  </a:cubicBezTo>
                  <a:cubicBezTo>
                    <a:pt x="2369" y="934"/>
                    <a:pt x="2469" y="801"/>
                    <a:pt x="2502" y="701"/>
                  </a:cubicBezTo>
                  <a:cubicBezTo>
                    <a:pt x="2502" y="567"/>
                    <a:pt x="2502" y="401"/>
                    <a:pt x="2436" y="301"/>
                  </a:cubicBezTo>
                  <a:cubicBezTo>
                    <a:pt x="2369" y="167"/>
                    <a:pt x="2269" y="67"/>
                    <a:pt x="2135" y="34"/>
                  </a:cubicBezTo>
                  <a:cubicBezTo>
                    <a:pt x="1835" y="0"/>
                    <a:pt x="1568" y="0"/>
                    <a:pt x="13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30" name="Google Shape;8130;p35"/>
            <p:cNvSpPr/>
            <p:nvPr/>
          </p:nvSpPr>
          <p:spPr>
            <a:xfrm>
              <a:off x="2805006" y="2394726"/>
              <a:ext cx="88254" cy="38541"/>
            </a:xfrm>
            <a:custGeom>
              <a:avLst/>
              <a:gdLst/>
              <a:ahLst/>
              <a:cxnLst/>
              <a:rect l="l" t="t" r="r" b="b"/>
              <a:pathLst>
                <a:path w="2469" h="1104" extrusionOk="0">
                  <a:moveTo>
                    <a:pt x="1802" y="1070"/>
                  </a:moveTo>
                  <a:cubicBezTo>
                    <a:pt x="1803" y="1071"/>
                    <a:pt x="1804" y="1071"/>
                    <a:pt x="1805" y="1071"/>
                  </a:cubicBezTo>
                  <a:lnTo>
                    <a:pt x="1805" y="1071"/>
                  </a:lnTo>
                  <a:cubicBezTo>
                    <a:pt x="1791" y="1070"/>
                    <a:pt x="1778" y="1070"/>
                    <a:pt x="1768" y="1070"/>
                  </a:cubicBezTo>
                  <a:close/>
                  <a:moveTo>
                    <a:pt x="488" y="0"/>
                  </a:moveTo>
                  <a:cubicBezTo>
                    <a:pt x="238" y="0"/>
                    <a:pt x="0" y="252"/>
                    <a:pt x="0" y="503"/>
                  </a:cubicBezTo>
                  <a:cubicBezTo>
                    <a:pt x="34" y="803"/>
                    <a:pt x="234" y="1004"/>
                    <a:pt x="534" y="1037"/>
                  </a:cubicBezTo>
                  <a:cubicBezTo>
                    <a:pt x="1001" y="1070"/>
                    <a:pt x="1435" y="1037"/>
                    <a:pt x="1902" y="1104"/>
                  </a:cubicBezTo>
                  <a:cubicBezTo>
                    <a:pt x="1894" y="1095"/>
                    <a:pt x="1883" y="1089"/>
                    <a:pt x="1872" y="1085"/>
                  </a:cubicBezTo>
                  <a:lnTo>
                    <a:pt x="1872" y="1085"/>
                  </a:lnTo>
                  <a:cubicBezTo>
                    <a:pt x="1904" y="1090"/>
                    <a:pt x="1936" y="1092"/>
                    <a:pt x="1968" y="1092"/>
                  </a:cubicBezTo>
                  <a:cubicBezTo>
                    <a:pt x="2046" y="1092"/>
                    <a:pt x="2124" y="1076"/>
                    <a:pt x="2202" y="1037"/>
                  </a:cubicBezTo>
                  <a:cubicBezTo>
                    <a:pt x="2302" y="970"/>
                    <a:pt x="2402" y="837"/>
                    <a:pt x="2435" y="703"/>
                  </a:cubicBezTo>
                  <a:cubicBezTo>
                    <a:pt x="2469" y="570"/>
                    <a:pt x="2435" y="437"/>
                    <a:pt x="2369" y="303"/>
                  </a:cubicBezTo>
                  <a:cubicBezTo>
                    <a:pt x="2302" y="203"/>
                    <a:pt x="2202" y="103"/>
                    <a:pt x="2069" y="70"/>
                  </a:cubicBezTo>
                  <a:cubicBezTo>
                    <a:pt x="1802" y="36"/>
                    <a:pt x="1535" y="3"/>
                    <a:pt x="1268" y="3"/>
                  </a:cubicBezTo>
                  <a:lnTo>
                    <a:pt x="534" y="3"/>
                  </a:lnTo>
                  <a:cubicBezTo>
                    <a:pt x="519" y="1"/>
                    <a:pt x="504" y="0"/>
                    <a:pt x="488" y="0"/>
                  </a:cubicBezTo>
                  <a:close/>
                </a:path>
              </a:pathLst>
            </a:custGeom>
            <a:solidFill>
              <a:srgbClr val="333D0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31" name="Google Shape;8131;p35"/>
            <p:cNvSpPr/>
            <p:nvPr/>
          </p:nvSpPr>
          <p:spPr>
            <a:xfrm>
              <a:off x="2725116" y="2457249"/>
              <a:ext cx="72777" cy="40077"/>
            </a:xfrm>
            <a:custGeom>
              <a:avLst/>
              <a:gdLst/>
              <a:ahLst/>
              <a:cxnLst/>
              <a:rect l="l" t="t" r="r" b="b"/>
              <a:pathLst>
                <a:path w="2036" h="1148" extrusionOk="0">
                  <a:moveTo>
                    <a:pt x="555" y="0"/>
                  </a:moveTo>
                  <a:cubicBezTo>
                    <a:pt x="450" y="0"/>
                    <a:pt x="341" y="31"/>
                    <a:pt x="267" y="80"/>
                  </a:cubicBezTo>
                  <a:cubicBezTo>
                    <a:pt x="134" y="147"/>
                    <a:pt x="34" y="280"/>
                    <a:pt x="34" y="380"/>
                  </a:cubicBezTo>
                  <a:cubicBezTo>
                    <a:pt x="0" y="514"/>
                    <a:pt x="0" y="680"/>
                    <a:pt x="67" y="780"/>
                  </a:cubicBezTo>
                  <a:cubicBezTo>
                    <a:pt x="134" y="914"/>
                    <a:pt x="267" y="1014"/>
                    <a:pt x="401" y="1047"/>
                  </a:cubicBezTo>
                  <a:cubicBezTo>
                    <a:pt x="768" y="1114"/>
                    <a:pt x="1135" y="1147"/>
                    <a:pt x="1502" y="1147"/>
                  </a:cubicBezTo>
                  <a:cubicBezTo>
                    <a:pt x="1635" y="1147"/>
                    <a:pt x="1768" y="1081"/>
                    <a:pt x="1868" y="981"/>
                  </a:cubicBezTo>
                  <a:cubicBezTo>
                    <a:pt x="1969" y="880"/>
                    <a:pt x="2035" y="747"/>
                    <a:pt x="2035" y="614"/>
                  </a:cubicBezTo>
                  <a:cubicBezTo>
                    <a:pt x="2035" y="480"/>
                    <a:pt x="1969" y="347"/>
                    <a:pt x="1868" y="247"/>
                  </a:cubicBezTo>
                  <a:cubicBezTo>
                    <a:pt x="1768" y="147"/>
                    <a:pt x="1635" y="113"/>
                    <a:pt x="1502" y="113"/>
                  </a:cubicBezTo>
                  <a:cubicBezTo>
                    <a:pt x="1268" y="113"/>
                    <a:pt x="1035" y="113"/>
                    <a:pt x="834" y="80"/>
                  </a:cubicBezTo>
                  <a:lnTo>
                    <a:pt x="968" y="80"/>
                  </a:lnTo>
                  <a:cubicBezTo>
                    <a:pt x="868" y="80"/>
                    <a:pt x="768" y="47"/>
                    <a:pt x="668" y="13"/>
                  </a:cubicBezTo>
                  <a:cubicBezTo>
                    <a:pt x="632" y="4"/>
                    <a:pt x="594" y="0"/>
                    <a:pt x="555" y="0"/>
                  </a:cubicBezTo>
                  <a:close/>
                </a:path>
              </a:pathLst>
            </a:custGeom>
            <a:solidFill>
              <a:srgbClr val="333D0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32" name="Google Shape;8132;p35"/>
            <p:cNvSpPr/>
            <p:nvPr/>
          </p:nvSpPr>
          <p:spPr>
            <a:xfrm>
              <a:off x="2655948" y="2531885"/>
              <a:ext cx="79926" cy="37633"/>
            </a:xfrm>
            <a:custGeom>
              <a:avLst/>
              <a:gdLst/>
              <a:ahLst/>
              <a:cxnLst/>
              <a:rect l="l" t="t" r="r" b="b"/>
              <a:pathLst>
                <a:path w="2236" h="1078" extrusionOk="0">
                  <a:moveTo>
                    <a:pt x="784" y="0"/>
                  </a:moveTo>
                  <a:cubicBezTo>
                    <a:pt x="702" y="0"/>
                    <a:pt x="619" y="3"/>
                    <a:pt x="534" y="10"/>
                  </a:cubicBezTo>
                  <a:cubicBezTo>
                    <a:pt x="401" y="10"/>
                    <a:pt x="268" y="43"/>
                    <a:pt x="168" y="143"/>
                  </a:cubicBezTo>
                  <a:cubicBezTo>
                    <a:pt x="67" y="244"/>
                    <a:pt x="1" y="377"/>
                    <a:pt x="1" y="510"/>
                  </a:cubicBezTo>
                  <a:cubicBezTo>
                    <a:pt x="1" y="644"/>
                    <a:pt x="67" y="777"/>
                    <a:pt x="168" y="877"/>
                  </a:cubicBezTo>
                  <a:cubicBezTo>
                    <a:pt x="268" y="977"/>
                    <a:pt x="401" y="1044"/>
                    <a:pt x="534" y="1044"/>
                  </a:cubicBezTo>
                  <a:cubicBezTo>
                    <a:pt x="615" y="1037"/>
                    <a:pt x="693" y="1035"/>
                    <a:pt x="771" y="1035"/>
                  </a:cubicBezTo>
                  <a:cubicBezTo>
                    <a:pt x="1083" y="1035"/>
                    <a:pt x="1382" y="1077"/>
                    <a:pt x="1702" y="1077"/>
                  </a:cubicBezTo>
                  <a:cubicBezTo>
                    <a:pt x="1835" y="1044"/>
                    <a:pt x="1969" y="1011"/>
                    <a:pt x="2069" y="911"/>
                  </a:cubicBezTo>
                  <a:cubicBezTo>
                    <a:pt x="2169" y="811"/>
                    <a:pt x="2236" y="677"/>
                    <a:pt x="2236" y="544"/>
                  </a:cubicBezTo>
                  <a:cubicBezTo>
                    <a:pt x="2202" y="410"/>
                    <a:pt x="2169" y="277"/>
                    <a:pt x="2069" y="177"/>
                  </a:cubicBezTo>
                  <a:cubicBezTo>
                    <a:pt x="1969" y="77"/>
                    <a:pt x="1835" y="10"/>
                    <a:pt x="1702" y="10"/>
                  </a:cubicBezTo>
                  <a:cubicBezTo>
                    <a:pt x="1617" y="17"/>
                    <a:pt x="1534" y="20"/>
                    <a:pt x="1452" y="20"/>
                  </a:cubicBezTo>
                  <a:cubicBezTo>
                    <a:pt x="1227" y="20"/>
                    <a:pt x="1009" y="0"/>
                    <a:pt x="784" y="0"/>
                  </a:cubicBezTo>
                  <a:close/>
                </a:path>
              </a:pathLst>
            </a:custGeom>
            <a:solidFill>
              <a:srgbClr val="333D0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33" name="Google Shape;8133;p35"/>
            <p:cNvSpPr/>
            <p:nvPr/>
          </p:nvSpPr>
          <p:spPr>
            <a:xfrm>
              <a:off x="2747778" y="2545744"/>
              <a:ext cx="72777" cy="38925"/>
            </a:xfrm>
            <a:custGeom>
              <a:avLst/>
              <a:gdLst/>
              <a:ahLst/>
              <a:cxnLst/>
              <a:rect l="l" t="t" r="r" b="b"/>
              <a:pathLst>
                <a:path w="2036" h="1115" extrusionOk="0">
                  <a:moveTo>
                    <a:pt x="555" y="0"/>
                  </a:moveTo>
                  <a:cubicBezTo>
                    <a:pt x="449" y="0"/>
                    <a:pt x="340" y="31"/>
                    <a:pt x="267" y="80"/>
                  </a:cubicBezTo>
                  <a:cubicBezTo>
                    <a:pt x="167" y="147"/>
                    <a:pt x="34" y="280"/>
                    <a:pt x="34" y="380"/>
                  </a:cubicBezTo>
                  <a:cubicBezTo>
                    <a:pt x="0" y="514"/>
                    <a:pt x="0" y="680"/>
                    <a:pt x="67" y="781"/>
                  </a:cubicBezTo>
                  <a:cubicBezTo>
                    <a:pt x="167" y="914"/>
                    <a:pt x="267" y="981"/>
                    <a:pt x="401" y="1014"/>
                  </a:cubicBezTo>
                  <a:cubicBezTo>
                    <a:pt x="601" y="1081"/>
                    <a:pt x="809" y="1114"/>
                    <a:pt x="1013" y="1114"/>
                  </a:cubicBezTo>
                  <a:cubicBezTo>
                    <a:pt x="1218" y="1114"/>
                    <a:pt x="1418" y="1081"/>
                    <a:pt x="1601" y="1014"/>
                  </a:cubicBezTo>
                  <a:cubicBezTo>
                    <a:pt x="1735" y="981"/>
                    <a:pt x="1868" y="914"/>
                    <a:pt x="1935" y="781"/>
                  </a:cubicBezTo>
                  <a:cubicBezTo>
                    <a:pt x="2002" y="680"/>
                    <a:pt x="2035" y="514"/>
                    <a:pt x="1968" y="380"/>
                  </a:cubicBezTo>
                  <a:cubicBezTo>
                    <a:pt x="1935" y="280"/>
                    <a:pt x="1868" y="147"/>
                    <a:pt x="1735" y="80"/>
                  </a:cubicBezTo>
                  <a:cubicBezTo>
                    <a:pt x="1637" y="31"/>
                    <a:pt x="1539" y="0"/>
                    <a:pt x="1442" y="0"/>
                  </a:cubicBezTo>
                  <a:cubicBezTo>
                    <a:pt x="1406" y="0"/>
                    <a:pt x="1370" y="4"/>
                    <a:pt x="1335" y="13"/>
                  </a:cubicBezTo>
                  <a:cubicBezTo>
                    <a:pt x="1243" y="44"/>
                    <a:pt x="1179" y="74"/>
                    <a:pt x="1092" y="79"/>
                  </a:cubicBezTo>
                  <a:lnTo>
                    <a:pt x="1092" y="79"/>
                  </a:lnTo>
                  <a:cubicBezTo>
                    <a:pt x="995" y="78"/>
                    <a:pt x="898" y="71"/>
                    <a:pt x="801" y="47"/>
                  </a:cubicBezTo>
                  <a:lnTo>
                    <a:pt x="801" y="47"/>
                  </a:lnTo>
                  <a:cubicBezTo>
                    <a:pt x="812" y="58"/>
                    <a:pt x="823" y="65"/>
                    <a:pt x="835" y="70"/>
                  </a:cubicBezTo>
                  <a:lnTo>
                    <a:pt x="835" y="70"/>
                  </a:lnTo>
                  <a:cubicBezTo>
                    <a:pt x="771" y="58"/>
                    <a:pt x="712" y="36"/>
                    <a:pt x="667" y="13"/>
                  </a:cubicBezTo>
                  <a:cubicBezTo>
                    <a:pt x="632" y="4"/>
                    <a:pt x="594" y="0"/>
                    <a:pt x="555" y="0"/>
                  </a:cubicBezTo>
                  <a:close/>
                </a:path>
              </a:pathLst>
            </a:custGeom>
            <a:solidFill>
              <a:srgbClr val="333D0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34" name="Google Shape;8134;p35"/>
            <p:cNvSpPr/>
            <p:nvPr/>
          </p:nvSpPr>
          <p:spPr>
            <a:xfrm>
              <a:off x="2338780" y="1873110"/>
              <a:ext cx="418574" cy="874600"/>
            </a:xfrm>
            <a:custGeom>
              <a:avLst/>
              <a:gdLst/>
              <a:ahLst/>
              <a:cxnLst/>
              <a:rect l="l" t="t" r="r" b="b"/>
              <a:pathLst>
                <a:path w="11710" h="25053" extrusionOk="0">
                  <a:moveTo>
                    <a:pt x="2336" y="1"/>
                  </a:moveTo>
                  <a:cubicBezTo>
                    <a:pt x="901" y="4537"/>
                    <a:pt x="1" y="10575"/>
                    <a:pt x="1068" y="15278"/>
                  </a:cubicBezTo>
                  <a:cubicBezTo>
                    <a:pt x="1869" y="19014"/>
                    <a:pt x="5104" y="23418"/>
                    <a:pt x="8807" y="25052"/>
                  </a:cubicBezTo>
                  <a:lnTo>
                    <a:pt x="9341" y="24919"/>
                  </a:lnTo>
                  <a:cubicBezTo>
                    <a:pt x="11676" y="22517"/>
                    <a:pt x="11709" y="18047"/>
                    <a:pt x="11209" y="14845"/>
                  </a:cubicBezTo>
                  <a:cubicBezTo>
                    <a:pt x="10341" y="8774"/>
                    <a:pt x="6505" y="4204"/>
                    <a:pt x="23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35" name="Google Shape;8135;p35"/>
            <p:cNvSpPr/>
            <p:nvPr/>
          </p:nvSpPr>
          <p:spPr>
            <a:xfrm>
              <a:off x="2442763" y="2006708"/>
              <a:ext cx="256149" cy="780413"/>
            </a:xfrm>
            <a:custGeom>
              <a:avLst/>
              <a:gdLst/>
              <a:ahLst/>
              <a:cxnLst/>
              <a:rect l="l" t="t" r="r" b="b"/>
              <a:pathLst>
                <a:path w="7166" h="22355" extrusionOk="0">
                  <a:moveTo>
                    <a:pt x="643" y="0"/>
                  </a:moveTo>
                  <a:cubicBezTo>
                    <a:pt x="341" y="0"/>
                    <a:pt x="0" y="261"/>
                    <a:pt x="61" y="644"/>
                  </a:cubicBezTo>
                  <a:cubicBezTo>
                    <a:pt x="327" y="2412"/>
                    <a:pt x="1095" y="4046"/>
                    <a:pt x="1428" y="5781"/>
                  </a:cubicBezTo>
                  <a:cubicBezTo>
                    <a:pt x="1828" y="7682"/>
                    <a:pt x="2095" y="9617"/>
                    <a:pt x="2562" y="11518"/>
                  </a:cubicBezTo>
                  <a:cubicBezTo>
                    <a:pt x="2963" y="13319"/>
                    <a:pt x="3563" y="15087"/>
                    <a:pt x="4230" y="16822"/>
                  </a:cubicBezTo>
                  <a:cubicBezTo>
                    <a:pt x="4897" y="18523"/>
                    <a:pt x="5598" y="20224"/>
                    <a:pt x="6065" y="21992"/>
                  </a:cubicBezTo>
                  <a:cubicBezTo>
                    <a:pt x="6131" y="22245"/>
                    <a:pt x="6331" y="22355"/>
                    <a:pt x="6536" y="22355"/>
                  </a:cubicBezTo>
                  <a:cubicBezTo>
                    <a:pt x="6844" y="22355"/>
                    <a:pt x="7166" y="22106"/>
                    <a:pt x="7066" y="21725"/>
                  </a:cubicBezTo>
                  <a:cubicBezTo>
                    <a:pt x="6599" y="19924"/>
                    <a:pt x="5898" y="18256"/>
                    <a:pt x="5231" y="16555"/>
                  </a:cubicBezTo>
                  <a:cubicBezTo>
                    <a:pt x="4564" y="14821"/>
                    <a:pt x="3963" y="13053"/>
                    <a:pt x="3563" y="11251"/>
                  </a:cubicBezTo>
                  <a:cubicBezTo>
                    <a:pt x="3096" y="9350"/>
                    <a:pt x="2829" y="7415"/>
                    <a:pt x="2429" y="5481"/>
                  </a:cubicBezTo>
                  <a:cubicBezTo>
                    <a:pt x="2095" y="3746"/>
                    <a:pt x="1328" y="2145"/>
                    <a:pt x="1061" y="377"/>
                  </a:cubicBezTo>
                  <a:cubicBezTo>
                    <a:pt x="1022" y="112"/>
                    <a:pt x="841" y="0"/>
                    <a:pt x="6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36" name="Google Shape;8136;p35"/>
            <p:cNvSpPr/>
            <p:nvPr/>
          </p:nvSpPr>
          <p:spPr>
            <a:xfrm>
              <a:off x="2401978" y="2101313"/>
              <a:ext cx="188448" cy="129935"/>
            </a:xfrm>
            <a:custGeom>
              <a:avLst/>
              <a:gdLst/>
              <a:ahLst/>
              <a:cxnLst/>
              <a:rect l="l" t="t" r="r" b="b"/>
              <a:pathLst>
                <a:path w="5272" h="3722" extrusionOk="0">
                  <a:moveTo>
                    <a:pt x="3670" y="3204"/>
                  </a:moveTo>
                  <a:cubicBezTo>
                    <a:pt x="3661" y="3223"/>
                    <a:pt x="3651" y="3239"/>
                    <a:pt x="3643" y="3254"/>
                  </a:cubicBezTo>
                  <a:lnTo>
                    <a:pt x="3643" y="3254"/>
                  </a:lnTo>
                  <a:cubicBezTo>
                    <a:pt x="3646" y="3250"/>
                    <a:pt x="3655" y="3235"/>
                    <a:pt x="3670" y="3204"/>
                  </a:cubicBezTo>
                  <a:close/>
                  <a:moveTo>
                    <a:pt x="4698" y="1"/>
                  </a:moveTo>
                  <a:cubicBezTo>
                    <a:pt x="4513" y="1"/>
                    <a:pt x="4325" y="82"/>
                    <a:pt x="4237" y="235"/>
                  </a:cubicBezTo>
                  <a:cubicBezTo>
                    <a:pt x="3901" y="1012"/>
                    <a:pt x="3283" y="1668"/>
                    <a:pt x="2883" y="2406"/>
                  </a:cubicBezTo>
                  <a:lnTo>
                    <a:pt x="2883" y="2406"/>
                  </a:lnTo>
                  <a:cubicBezTo>
                    <a:pt x="2223" y="1971"/>
                    <a:pt x="1506" y="1629"/>
                    <a:pt x="868" y="1169"/>
                  </a:cubicBezTo>
                  <a:cubicBezTo>
                    <a:pt x="794" y="1117"/>
                    <a:pt x="707" y="1094"/>
                    <a:pt x="618" y="1094"/>
                  </a:cubicBezTo>
                  <a:cubicBezTo>
                    <a:pt x="425" y="1094"/>
                    <a:pt x="225" y="1199"/>
                    <a:pt x="134" y="1336"/>
                  </a:cubicBezTo>
                  <a:cubicBezTo>
                    <a:pt x="1" y="1603"/>
                    <a:pt x="101" y="1903"/>
                    <a:pt x="334" y="2070"/>
                  </a:cubicBezTo>
                  <a:cubicBezTo>
                    <a:pt x="1101" y="2637"/>
                    <a:pt x="2002" y="2971"/>
                    <a:pt x="2736" y="3571"/>
                  </a:cubicBezTo>
                  <a:cubicBezTo>
                    <a:pt x="2851" y="3673"/>
                    <a:pt x="2986" y="3722"/>
                    <a:pt x="3116" y="3722"/>
                  </a:cubicBezTo>
                  <a:cubicBezTo>
                    <a:pt x="3325" y="3722"/>
                    <a:pt x="3521" y="3597"/>
                    <a:pt x="3603" y="3371"/>
                  </a:cubicBezTo>
                  <a:cubicBezTo>
                    <a:pt x="3603" y="3323"/>
                    <a:pt x="3621" y="3292"/>
                    <a:pt x="3643" y="3254"/>
                  </a:cubicBezTo>
                  <a:lnTo>
                    <a:pt x="3643" y="3254"/>
                  </a:lnTo>
                  <a:cubicBezTo>
                    <a:pt x="3642" y="3255"/>
                    <a:pt x="3641" y="3255"/>
                    <a:pt x="3641" y="3255"/>
                  </a:cubicBezTo>
                  <a:cubicBezTo>
                    <a:pt x="3635" y="3255"/>
                    <a:pt x="3670" y="3162"/>
                    <a:pt x="3670" y="3137"/>
                  </a:cubicBezTo>
                  <a:cubicBezTo>
                    <a:pt x="3737" y="3037"/>
                    <a:pt x="3803" y="2904"/>
                    <a:pt x="3870" y="2804"/>
                  </a:cubicBezTo>
                  <a:cubicBezTo>
                    <a:pt x="4004" y="2570"/>
                    <a:pt x="4170" y="2337"/>
                    <a:pt x="4337" y="2103"/>
                  </a:cubicBezTo>
                  <a:cubicBezTo>
                    <a:pt x="4604" y="1670"/>
                    <a:pt x="4938" y="1236"/>
                    <a:pt x="5138" y="769"/>
                  </a:cubicBezTo>
                  <a:cubicBezTo>
                    <a:pt x="5271" y="502"/>
                    <a:pt x="5238" y="202"/>
                    <a:pt x="4971" y="69"/>
                  </a:cubicBezTo>
                  <a:cubicBezTo>
                    <a:pt x="4891" y="23"/>
                    <a:pt x="4795" y="1"/>
                    <a:pt x="46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37" name="Google Shape;8137;p35"/>
            <p:cNvSpPr/>
            <p:nvPr/>
          </p:nvSpPr>
          <p:spPr>
            <a:xfrm>
              <a:off x="2401978" y="2220144"/>
              <a:ext cx="224193" cy="151300"/>
            </a:xfrm>
            <a:custGeom>
              <a:avLst/>
              <a:gdLst/>
              <a:ahLst/>
              <a:cxnLst/>
              <a:rect l="l" t="t" r="r" b="b"/>
              <a:pathLst>
                <a:path w="6272" h="4334" extrusionOk="0">
                  <a:moveTo>
                    <a:pt x="5708" y="0"/>
                  </a:moveTo>
                  <a:cubicBezTo>
                    <a:pt x="5523" y="0"/>
                    <a:pt x="5338" y="89"/>
                    <a:pt x="5271" y="267"/>
                  </a:cubicBezTo>
                  <a:cubicBezTo>
                    <a:pt x="4825" y="1185"/>
                    <a:pt x="4132" y="1980"/>
                    <a:pt x="3694" y="2894"/>
                  </a:cubicBezTo>
                  <a:lnTo>
                    <a:pt x="3694" y="2894"/>
                  </a:lnTo>
                  <a:cubicBezTo>
                    <a:pt x="3379" y="2636"/>
                    <a:pt x="3030" y="2425"/>
                    <a:pt x="2669" y="2235"/>
                  </a:cubicBezTo>
                  <a:cubicBezTo>
                    <a:pt x="2035" y="1968"/>
                    <a:pt x="1402" y="1735"/>
                    <a:pt x="868" y="1368"/>
                  </a:cubicBezTo>
                  <a:cubicBezTo>
                    <a:pt x="796" y="1316"/>
                    <a:pt x="711" y="1293"/>
                    <a:pt x="623" y="1293"/>
                  </a:cubicBezTo>
                  <a:cubicBezTo>
                    <a:pt x="430" y="1293"/>
                    <a:pt x="226" y="1407"/>
                    <a:pt x="134" y="1568"/>
                  </a:cubicBezTo>
                  <a:cubicBezTo>
                    <a:pt x="1" y="1802"/>
                    <a:pt x="101" y="2102"/>
                    <a:pt x="334" y="2269"/>
                  </a:cubicBezTo>
                  <a:cubicBezTo>
                    <a:pt x="835" y="2602"/>
                    <a:pt x="1435" y="2836"/>
                    <a:pt x="2002" y="3103"/>
                  </a:cubicBezTo>
                  <a:cubicBezTo>
                    <a:pt x="2536" y="3336"/>
                    <a:pt x="3103" y="3603"/>
                    <a:pt x="3470" y="4070"/>
                  </a:cubicBezTo>
                  <a:cubicBezTo>
                    <a:pt x="3580" y="4242"/>
                    <a:pt x="3763" y="4334"/>
                    <a:pt x="3940" y="4334"/>
                  </a:cubicBezTo>
                  <a:cubicBezTo>
                    <a:pt x="4141" y="4334"/>
                    <a:pt x="4333" y="4217"/>
                    <a:pt x="4404" y="3970"/>
                  </a:cubicBezTo>
                  <a:cubicBezTo>
                    <a:pt x="4704" y="2769"/>
                    <a:pt x="5638" y="1868"/>
                    <a:pt x="6172" y="768"/>
                  </a:cubicBezTo>
                  <a:cubicBezTo>
                    <a:pt x="6272" y="534"/>
                    <a:pt x="6238" y="200"/>
                    <a:pt x="5972" y="67"/>
                  </a:cubicBezTo>
                  <a:cubicBezTo>
                    <a:pt x="5894" y="23"/>
                    <a:pt x="5801" y="0"/>
                    <a:pt x="57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38" name="Google Shape;8138;p35"/>
            <p:cNvSpPr/>
            <p:nvPr/>
          </p:nvSpPr>
          <p:spPr>
            <a:xfrm>
              <a:off x="2441333" y="2366938"/>
              <a:ext cx="232021" cy="144353"/>
            </a:xfrm>
            <a:custGeom>
              <a:avLst/>
              <a:gdLst/>
              <a:ahLst/>
              <a:cxnLst/>
              <a:rect l="l" t="t" r="r" b="b"/>
              <a:pathLst>
                <a:path w="6491" h="4135" extrusionOk="0">
                  <a:moveTo>
                    <a:pt x="5782" y="1"/>
                  </a:moveTo>
                  <a:cubicBezTo>
                    <a:pt x="5618" y="1"/>
                    <a:pt x="5452" y="78"/>
                    <a:pt x="5338" y="265"/>
                  </a:cubicBezTo>
                  <a:cubicBezTo>
                    <a:pt x="4821" y="1155"/>
                    <a:pt x="4181" y="1971"/>
                    <a:pt x="3672" y="2903"/>
                  </a:cubicBezTo>
                  <a:lnTo>
                    <a:pt x="3672" y="2903"/>
                  </a:lnTo>
                  <a:cubicBezTo>
                    <a:pt x="2723" y="2413"/>
                    <a:pt x="1747" y="1962"/>
                    <a:pt x="868" y="1366"/>
                  </a:cubicBezTo>
                  <a:cubicBezTo>
                    <a:pt x="795" y="1314"/>
                    <a:pt x="710" y="1291"/>
                    <a:pt x="623" y="1291"/>
                  </a:cubicBezTo>
                  <a:cubicBezTo>
                    <a:pt x="429" y="1291"/>
                    <a:pt x="226" y="1405"/>
                    <a:pt x="134" y="1566"/>
                  </a:cubicBezTo>
                  <a:cubicBezTo>
                    <a:pt x="0" y="1800"/>
                    <a:pt x="101" y="2100"/>
                    <a:pt x="334" y="2267"/>
                  </a:cubicBezTo>
                  <a:cubicBezTo>
                    <a:pt x="1368" y="3000"/>
                    <a:pt x="2536" y="3467"/>
                    <a:pt x="3636" y="4068"/>
                  </a:cubicBezTo>
                  <a:cubicBezTo>
                    <a:pt x="3714" y="4112"/>
                    <a:pt x="3807" y="4135"/>
                    <a:pt x="3900" y="4135"/>
                  </a:cubicBezTo>
                  <a:cubicBezTo>
                    <a:pt x="4085" y="4135"/>
                    <a:pt x="4270" y="4046"/>
                    <a:pt x="4337" y="3868"/>
                  </a:cubicBezTo>
                  <a:cubicBezTo>
                    <a:pt x="4871" y="2767"/>
                    <a:pt x="5638" y="1833"/>
                    <a:pt x="6238" y="766"/>
                  </a:cubicBezTo>
                  <a:cubicBezTo>
                    <a:pt x="6491" y="375"/>
                    <a:pt x="6143" y="1"/>
                    <a:pt x="57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39" name="Google Shape;8139;p35"/>
            <p:cNvSpPr/>
            <p:nvPr/>
          </p:nvSpPr>
          <p:spPr>
            <a:xfrm>
              <a:off x="2067258" y="2242870"/>
              <a:ext cx="1102626" cy="1111534"/>
            </a:xfrm>
            <a:custGeom>
              <a:avLst/>
              <a:gdLst/>
              <a:ahLst/>
              <a:cxnLst/>
              <a:rect l="l" t="t" r="r" b="b"/>
              <a:pathLst>
                <a:path w="30847" h="31840" extrusionOk="0">
                  <a:moveTo>
                    <a:pt x="25630" y="0"/>
                  </a:moveTo>
                  <a:cubicBezTo>
                    <a:pt x="21926" y="0"/>
                    <a:pt x="16870" y="5216"/>
                    <a:pt x="16870" y="13826"/>
                  </a:cubicBezTo>
                  <a:cubicBezTo>
                    <a:pt x="14910" y="10687"/>
                    <a:pt x="8518" y="6216"/>
                    <a:pt x="4252" y="6216"/>
                  </a:cubicBezTo>
                  <a:cubicBezTo>
                    <a:pt x="1765" y="6216"/>
                    <a:pt x="0" y="7736"/>
                    <a:pt x="258" y="11925"/>
                  </a:cubicBezTo>
                  <a:cubicBezTo>
                    <a:pt x="492" y="16895"/>
                    <a:pt x="5729" y="21632"/>
                    <a:pt x="9498" y="24234"/>
                  </a:cubicBezTo>
                  <a:cubicBezTo>
                    <a:pt x="12834" y="26602"/>
                    <a:pt x="17571" y="29971"/>
                    <a:pt x="22074" y="31839"/>
                  </a:cubicBezTo>
                  <a:cubicBezTo>
                    <a:pt x="25376" y="25435"/>
                    <a:pt x="28712" y="18563"/>
                    <a:pt x="30146" y="11458"/>
                  </a:cubicBezTo>
                  <a:cubicBezTo>
                    <a:pt x="30847" y="8122"/>
                    <a:pt x="30847" y="2685"/>
                    <a:pt x="27511" y="550"/>
                  </a:cubicBezTo>
                  <a:cubicBezTo>
                    <a:pt x="26958" y="180"/>
                    <a:pt x="26317" y="0"/>
                    <a:pt x="256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40" name="Google Shape;8140;p35"/>
            <p:cNvSpPr/>
            <p:nvPr/>
          </p:nvSpPr>
          <p:spPr>
            <a:xfrm>
              <a:off x="2130836" y="2287793"/>
              <a:ext cx="992067" cy="1003802"/>
            </a:xfrm>
            <a:custGeom>
              <a:avLst/>
              <a:gdLst/>
              <a:ahLst/>
              <a:cxnLst/>
              <a:rect l="l" t="t" r="r" b="b"/>
              <a:pathLst>
                <a:path w="27754" h="28754" extrusionOk="0">
                  <a:moveTo>
                    <a:pt x="23896" y="1043"/>
                  </a:moveTo>
                  <a:cubicBezTo>
                    <a:pt x="24208" y="1043"/>
                    <a:pt x="24521" y="1116"/>
                    <a:pt x="24818" y="1282"/>
                  </a:cubicBezTo>
                  <a:cubicBezTo>
                    <a:pt x="26219" y="2083"/>
                    <a:pt x="26586" y="4251"/>
                    <a:pt x="26686" y="5685"/>
                  </a:cubicBezTo>
                  <a:cubicBezTo>
                    <a:pt x="26819" y="7720"/>
                    <a:pt x="26452" y="9655"/>
                    <a:pt x="25985" y="11590"/>
                  </a:cubicBezTo>
                  <a:cubicBezTo>
                    <a:pt x="24590" y="17169"/>
                    <a:pt x="22155" y="22433"/>
                    <a:pt x="19568" y="27565"/>
                  </a:cubicBezTo>
                  <a:lnTo>
                    <a:pt x="19568" y="27565"/>
                  </a:lnTo>
                  <a:cubicBezTo>
                    <a:pt x="15887" y="25726"/>
                    <a:pt x="12530" y="23330"/>
                    <a:pt x="9173" y="20996"/>
                  </a:cubicBezTo>
                  <a:cubicBezTo>
                    <a:pt x="7405" y="19729"/>
                    <a:pt x="5737" y="18328"/>
                    <a:pt x="4270" y="16693"/>
                  </a:cubicBezTo>
                  <a:cubicBezTo>
                    <a:pt x="2969" y="15259"/>
                    <a:pt x="1768" y="13558"/>
                    <a:pt x="1268" y="11656"/>
                  </a:cubicBezTo>
                  <a:cubicBezTo>
                    <a:pt x="1034" y="10622"/>
                    <a:pt x="967" y="9421"/>
                    <a:pt x="1268" y="8421"/>
                  </a:cubicBezTo>
                  <a:cubicBezTo>
                    <a:pt x="1465" y="7599"/>
                    <a:pt x="1921" y="7328"/>
                    <a:pt x="2765" y="7288"/>
                  </a:cubicBezTo>
                  <a:lnTo>
                    <a:pt x="2765" y="7288"/>
                  </a:lnTo>
                  <a:cubicBezTo>
                    <a:pt x="2790" y="7292"/>
                    <a:pt x="2816" y="7294"/>
                    <a:pt x="2843" y="7294"/>
                  </a:cubicBezTo>
                  <a:cubicBezTo>
                    <a:pt x="2873" y="7294"/>
                    <a:pt x="2904" y="7291"/>
                    <a:pt x="2935" y="7287"/>
                  </a:cubicBezTo>
                  <a:cubicBezTo>
                    <a:pt x="3111" y="7258"/>
                    <a:pt x="3288" y="7245"/>
                    <a:pt x="3467" y="7245"/>
                  </a:cubicBezTo>
                  <a:cubicBezTo>
                    <a:pt x="4338" y="7245"/>
                    <a:pt x="5229" y="7555"/>
                    <a:pt x="6004" y="7887"/>
                  </a:cubicBezTo>
                  <a:cubicBezTo>
                    <a:pt x="7239" y="8454"/>
                    <a:pt x="8406" y="9221"/>
                    <a:pt x="9507" y="10022"/>
                  </a:cubicBezTo>
                  <a:cubicBezTo>
                    <a:pt x="11508" y="11523"/>
                    <a:pt x="13343" y="13257"/>
                    <a:pt x="15077" y="15059"/>
                  </a:cubicBezTo>
                  <a:cubicBezTo>
                    <a:pt x="15444" y="15426"/>
                    <a:pt x="15811" y="15826"/>
                    <a:pt x="16178" y="16226"/>
                  </a:cubicBezTo>
                  <a:cubicBezTo>
                    <a:pt x="16262" y="16322"/>
                    <a:pt x="16390" y="16367"/>
                    <a:pt x="16522" y="16367"/>
                  </a:cubicBezTo>
                  <a:cubicBezTo>
                    <a:pt x="16756" y="16367"/>
                    <a:pt x="17003" y="16227"/>
                    <a:pt x="17046" y="15993"/>
                  </a:cubicBezTo>
                  <a:cubicBezTo>
                    <a:pt x="17246" y="14592"/>
                    <a:pt x="17546" y="13191"/>
                    <a:pt x="17879" y="11790"/>
                  </a:cubicBezTo>
                  <a:cubicBezTo>
                    <a:pt x="18513" y="9221"/>
                    <a:pt x="19214" y="6619"/>
                    <a:pt x="20448" y="4251"/>
                  </a:cubicBezTo>
                  <a:cubicBezTo>
                    <a:pt x="20915" y="3317"/>
                    <a:pt x="21482" y="2350"/>
                    <a:pt x="22316" y="1649"/>
                  </a:cubicBezTo>
                  <a:cubicBezTo>
                    <a:pt x="22767" y="1284"/>
                    <a:pt x="23330" y="1043"/>
                    <a:pt x="23896" y="1043"/>
                  </a:cubicBezTo>
                  <a:close/>
                  <a:moveTo>
                    <a:pt x="23801" y="0"/>
                  </a:moveTo>
                  <a:cubicBezTo>
                    <a:pt x="23461" y="0"/>
                    <a:pt x="23117" y="58"/>
                    <a:pt x="22783" y="181"/>
                  </a:cubicBezTo>
                  <a:cubicBezTo>
                    <a:pt x="21716" y="582"/>
                    <a:pt x="20948" y="1449"/>
                    <a:pt x="20348" y="2383"/>
                  </a:cubicBezTo>
                  <a:cubicBezTo>
                    <a:pt x="18780" y="4651"/>
                    <a:pt x="17946" y="7453"/>
                    <a:pt x="17246" y="10089"/>
                  </a:cubicBezTo>
                  <a:cubicBezTo>
                    <a:pt x="16833" y="11601"/>
                    <a:pt x="16489" y="13159"/>
                    <a:pt x="16212" y="14724"/>
                  </a:cubicBezTo>
                  <a:lnTo>
                    <a:pt x="16212" y="14724"/>
                  </a:lnTo>
                  <a:cubicBezTo>
                    <a:pt x="15354" y="13804"/>
                    <a:pt x="14459" y="12920"/>
                    <a:pt x="13543" y="12057"/>
                  </a:cubicBezTo>
                  <a:cubicBezTo>
                    <a:pt x="11475" y="10155"/>
                    <a:pt x="9173" y="8221"/>
                    <a:pt x="6571" y="7020"/>
                  </a:cubicBezTo>
                  <a:cubicBezTo>
                    <a:pt x="5557" y="6554"/>
                    <a:pt x="4475" y="6200"/>
                    <a:pt x="3381" y="6200"/>
                  </a:cubicBezTo>
                  <a:cubicBezTo>
                    <a:pt x="3144" y="6200"/>
                    <a:pt x="2906" y="6217"/>
                    <a:pt x="2669" y="6252"/>
                  </a:cubicBezTo>
                  <a:cubicBezTo>
                    <a:pt x="2654" y="6255"/>
                    <a:pt x="2640" y="6259"/>
                    <a:pt x="2626" y="6263"/>
                  </a:cubicBezTo>
                  <a:lnTo>
                    <a:pt x="2626" y="6263"/>
                  </a:lnTo>
                  <a:cubicBezTo>
                    <a:pt x="1948" y="6310"/>
                    <a:pt x="1264" y="6465"/>
                    <a:pt x="834" y="6986"/>
                  </a:cubicBezTo>
                  <a:cubicBezTo>
                    <a:pt x="200" y="7687"/>
                    <a:pt x="100" y="8754"/>
                    <a:pt x="67" y="9655"/>
                  </a:cubicBezTo>
                  <a:cubicBezTo>
                    <a:pt x="0" y="11823"/>
                    <a:pt x="801" y="13791"/>
                    <a:pt x="2035" y="15559"/>
                  </a:cubicBezTo>
                  <a:cubicBezTo>
                    <a:pt x="4637" y="19228"/>
                    <a:pt x="8439" y="21797"/>
                    <a:pt x="12075" y="24265"/>
                  </a:cubicBezTo>
                  <a:cubicBezTo>
                    <a:pt x="14477" y="25900"/>
                    <a:pt x="16912" y="27434"/>
                    <a:pt x="19514" y="28702"/>
                  </a:cubicBezTo>
                  <a:cubicBezTo>
                    <a:pt x="19603" y="28735"/>
                    <a:pt x="19699" y="28754"/>
                    <a:pt x="19793" y="28754"/>
                  </a:cubicBezTo>
                  <a:cubicBezTo>
                    <a:pt x="19981" y="28754"/>
                    <a:pt x="20159" y="28680"/>
                    <a:pt x="20248" y="28502"/>
                  </a:cubicBezTo>
                  <a:cubicBezTo>
                    <a:pt x="22750" y="23598"/>
                    <a:pt x="25151" y="18528"/>
                    <a:pt x="26619" y="13191"/>
                  </a:cubicBezTo>
                  <a:cubicBezTo>
                    <a:pt x="27219" y="11023"/>
                    <a:pt x="27753" y="8821"/>
                    <a:pt x="27753" y="6586"/>
                  </a:cubicBezTo>
                  <a:cubicBezTo>
                    <a:pt x="27753" y="4751"/>
                    <a:pt x="27486" y="2683"/>
                    <a:pt x="26285" y="1216"/>
                  </a:cubicBezTo>
                  <a:cubicBezTo>
                    <a:pt x="25671" y="454"/>
                    <a:pt x="24750" y="0"/>
                    <a:pt x="238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41" name="Google Shape;8141;p35"/>
            <p:cNvSpPr/>
            <p:nvPr/>
          </p:nvSpPr>
          <p:spPr>
            <a:xfrm>
              <a:off x="2236262" y="2399474"/>
              <a:ext cx="770269" cy="744142"/>
            </a:xfrm>
            <a:custGeom>
              <a:avLst/>
              <a:gdLst/>
              <a:ahLst/>
              <a:cxnLst/>
              <a:rect l="l" t="t" r="r" b="b"/>
              <a:pathLst>
                <a:path w="21549" h="21316" extrusionOk="0">
                  <a:moveTo>
                    <a:pt x="20548" y="0"/>
                  </a:moveTo>
                  <a:cubicBezTo>
                    <a:pt x="20214" y="267"/>
                    <a:pt x="18914" y="1468"/>
                    <a:pt x="17446" y="6405"/>
                  </a:cubicBezTo>
                  <a:cubicBezTo>
                    <a:pt x="16445" y="9741"/>
                    <a:pt x="14344" y="17346"/>
                    <a:pt x="14344" y="17346"/>
                  </a:cubicBezTo>
                  <a:cubicBezTo>
                    <a:pt x="14344" y="17346"/>
                    <a:pt x="3187" y="6158"/>
                    <a:pt x="329" y="6158"/>
                  </a:cubicBezTo>
                  <a:cubicBezTo>
                    <a:pt x="271" y="6158"/>
                    <a:pt x="217" y="6162"/>
                    <a:pt x="167" y="6171"/>
                  </a:cubicBezTo>
                  <a:lnTo>
                    <a:pt x="33" y="6171"/>
                  </a:lnTo>
                  <a:cubicBezTo>
                    <a:pt x="0" y="6405"/>
                    <a:pt x="0" y="6738"/>
                    <a:pt x="33" y="7139"/>
                  </a:cubicBezTo>
                  <a:lnTo>
                    <a:pt x="33" y="7205"/>
                  </a:lnTo>
                  <a:cubicBezTo>
                    <a:pt x="133" y="9540"/>
                    <a:pt x="3136" y="13176"/>
                    <a:pt x="7339" y="16045"/>
                  </a:cubicBezTo>
                  <a:lnTo>
                    <a:pt x="7405" y="16078"/>
                  </a:lnTo>
                  <a:cubicBezTo>
                    <a:pt x="9340" y="17479"/>
                    <a:pt x="12309" y="19581"/>
                    <a:pt x="15344" y="21316"/>
                  </a:cubicBezTo>
                  <a:cubicBezTo>
                    <a:pt x="17646" y="16612"/>
                    <a:pt x="19948" y="11308"/>
                    <a:pt x="20982" y="6071"/>
                  </a:cubicBezTo>
                  <a:lnTo>
                    <a:pt x="20982" y="6038"/>
                  </a:lnTo>
                  <a:cubicBezTo>
                    <a:pt x="21549" y="3436"/>
                    <a:pt x="21215" y="834"/>
                    <a:pt x="20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42" name="Google Shape;8142;p35"/>
            <p:cNvSpPr/>
            <p:nvPr/>
          </p:nvSpPr>
          <p:spPr>
            <a:xfrm>
              <a:off x="593177" y="1691578"/>
              <a:ext cx="301786" cy="255646"/>
            </a:xfrm>
            <a:custGeom>
              <a:avLst/>
              <a:gdLst/>
              <a:ahLst/>
              <a:cxnLst/>
              <a:rect l="l" t="t" r="r" b="b"/>
              <a:pathLst>
                <a:path w="4937" h="4282" extrusionOk="0">
                  <a:moveTo>
                    <a:pt x="3486" y="1"/>
                  </a:moveTo>
                  <a:cubicBezTo>
                    <a:pt x="3388" y="1"/>
                    <a:pt x="3282" y="18"/>
                    <a:pt x="3169" y="54"/>
                  </a:cubicBezTo>
                  <a:cubicBezTo>
                    <a:pt x="2335" y="288"/>
                    <a:pt x="2602" y="1422"/>
                    <a:pt x="2802" y="2022"/>
                  </a:cubicBezTo>
                  <a:cubicBezTo>
                    <a:pt x="2835" y="2156"/>
                    <a:pt x="2869" y="2289"/>
                    <a:pt x="2902" y="2389"/>
                  </a:cubicBezTo>
                  <a:cubicBezTo>
                    <a:pt x="2769" y="2322"/>
                    <a:pt x="2635" y="2222"/>
                    <a:pt x="2468" y="2122"/>
                  </a:cubicBezTo>
                  <a:cubicBezTo>
                    <a:pt x="2139" y="1937"/>
                    <a:pt x="1618" y="1675"/>
                    <a:pt x="1166" y="1675"/>
                  </a:cubicBezTo>
                  <a:cubicBezTo>
                    <a:pt x="886" y="1675"/>
                    <a:pt x="633" y="1775"/>
                    <a:pt x="467" y="2056"/>
                  </a:cubicBezTo>
                  <a:cubicBezTo>
                    <a:pt x="0" y="2923"/>
                    <a:pt x="901" y="3523"/>
                    <a:pt x="1601" y="3790"/>
                  </a:cubicBezTo>
                  <a:cubicBezTo>
                    <a:pt x="2162" y="4004"/>
                    <a:pt x="3384" y="4281"/>
                    <a:pt x="4072" y="4281"/>
                  </a:cubicBezTo>
                  <a:cubicBezTo>
                    <a:pt x="4244" y="4281"/>
                    <a:pt x="4383" y="4264"/>
                    <a:pt x="4470" y="4224"/>
                  </a:cubicBezTo>
                  <a:cubicBezTo>
                    <a:pt x="4937" y="4024"/>
                    <a:pt x="4737" y="2389"/>
                    <a:pt x="4603" y="1522"/>
                  </a:cubicBezTo>
                  <a:cubicBezTo>
                    <a:pt x="4515" y="877"/>
                    <a:pt x="4196" y="1"/>
                    <a:pt x="34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43" name="Google Shape;8143;p35"/>
            <p:cNvSpPr/>
            <p:nvPr/>
          </p:nvSpPr>
          <p:spPr>
            <a:xfrm>
              <a:off x="1500675" y="4204177"/>
              <a:ext cx="301798" cy="200829"/>
            </a:xfrm>
            <a:custGeom>
              <a:avLst/>
              <a:gdLst/>
              <a:ahLst/>
              <a:cxnLst/>
              <a:rect l="l" t="t" r="r" b="b"/>
              <a:pathLst>
                <a:path w="4938" h="4576" extrusionOk="0">
                  <a:moveTo>
                    <a:pt x="1067" y="1"/>
                  </a:moveTo>
                  <a:cubicBezTo>
                    <a:pt x="1035" y="1"/>
                    <a:pt x="1002" y="3"/>
                    <a:pt x="968" y="7"/>
                  </a:cubicBezTo>
                  <a:cubicBezTo>
                    <a:pt x="1" y="107"/>
                    <a:pt x="34" y="1208"/>
                    <a:pt x="201" y="1908"/>
                  </a:cubicBezTo>
                  <a:cubicBezTo>
                    <a:pt x="401" y="2642"/>
                    <a:pt x="1102" y="4310"/>
                    <a:pt x="1535" y="4544"/>
                  </a:cubicBezTo>
                  <a:cubicBezTo>
                    <a:pt x="1576" y="4565"/>
                    <a:pt x="1623" y="4576"/>
                    <a:pt x="1676" y="4576"/>
                  </a:cubicBezTo>
                  <a:cubicBezTo>
                    <a:pt x="2189" y="4576"/>
                    <a:pt x="3229" y="3620"/>
                    <a:pt x="3804" y="3076"/>
                  </a:cubicBezTo>
                  <a:cubicBezTo>
                    <a:pt x="4337" y="2576"/>
                    <a:pt x="4938" y="1642"/>
                    <a:pt x="4171" y="1041"/>
                  </a:cubicBezTo>
                  <a:cubicBezTo>
                    <a:pt x="4023" y="923"/>
                    <a:pt x="3869" y="873"/>
                    <a:pt x="3714" y="873"/>
                  </a:cubicBezTo>
                  <a:cubicBezTo>
                    <a:pt x="3170" y="873"/>
                    <a:pt x="2622" y="1485"/>
                    <a:pt x="2336" y="1875"/>
                  </a:cubicBezTo>
                  <a:cubicBezTo>
                    <a:pt x="2269" y="1975"/>
                    <a:pt x="2169" y="2109"/>
                    <a:pt x="2102" y="2209"/>
                  </a:cubicBezTo>
                  <a:cubicBezTo>
                    <a:pt x="2102" y="2042"/>
                    <a:pt x="2069" y="1842"/>
                    <a:pt x="2069" y="1708"/>
                  </a:cubicBezTo>
                  <a:cubicBezTo>
                    <a:pt x="2005" y="1100"/>
                    <a:pt x="1818" y="1"/>
                    <a:pt x="10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44" name="Google Shape;8144;p35"/>
            <p:cNvSpPr/>
            <p:nvPr/>
          </p:nvSpPr>
          <p:spPr>
            <a:xfrm>
              <a:off x="4099900" y="2065875"/>
              <a:ext cx="198656" cy="132178"/>
            </a:xfrm>
            <a:custGeom>
              <a:avLst/>
              <a:gdLst/>
              <a:ahLst/>
              <a:cxnLst/>
              <a:rect l="l" t="t" r="r" b="b"/>
              <a:pathLst>
                <a:path w="4938" h="4576" extrusionOk="0">
                  <a:moveTo>
                    <a:pt x="1067" y="1"/>
                  </a:moveTo>
                  <a:cubicBezTo>
                    <a:pt x="1035" y="1"/>
                    <a:pt x="1002" y="3"/>
                    <a:pt x="968" y="7"/>
                  </a:cubicBezTo>
                  <a:cubicBezTo>
                    <a:pt x="1" y="107"/>
                    <a:pt x="34" y="1208"/>
                    <a:pt x="201" y="1908"/>
                  </a:cubicBezTo>
                  <a:cubicBezTo>
                    <a:pt x="401" y="2642"/>
                    <a:pt x="1102" y="4310"/>
                    <a:pt x="1535" y="4544"/>
                  </a:cubicBezTo>
                  <a:cubicBezTo>
                    <a:pt x="1576" y="4565"/>
                    <a:pt x="1623" y="4576"/>
                    <a:pt x="1676" y="4576"/>
                  </a:cubicBezTo>
                  <a:cubicBezTo>
                    <a:pt x="2189" y="4576"/>
                    <a:pt x="3229" y="3620"/>
                    <a:pt x="3804" y="3076"/>
                  </a:cubicBezTo>
                  <a:cubicBezTo>
                    <a:pt x="4337" y="2576"/>
                    <a:pt x="4938" y="1642"/>
                    <a:pt x="4171" y="1041"/>
                  </a:cubicBezTo>
                  <a:cubicBezTo>
                    <a:pt x="4023" y="923"/>
                    <a:pt x="3869" y="873"/>
                    <a:pt x="3714" y="873"/>
                  </a:cubicBezTo>
                  <a:cubicBezTo>
                    <a:pt x="3170" y="873"/>
                    <a:pt x="2622" y="1485"/>
                    <a:pt x="2336" y="1875"/>
                  </a:cubicBezTo>
                  <a:cubicBezTo>
                    <a:pt x="2269" y="1975"/>
                    <a:pt x="2169" y="2109"/>
                    <a:pt x="2102" y="2209"/>
                  </a:cubicBezTo>
                  <a:cubicBezTo>
                    <a:pt x="2102" y="2042"/>
                    <a:pt x="2069" y="1842"/>
                    <a:pt x="2069" y="1708"/>
                  </a:cubicBezTo>
                  <a:cubicBezTo>
                    <a:pt x="2005" y="1100"/>
                    <a:pt x="1818" y="1"/>
                    <a:pt x="10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sp>
        <p:nvSpPr>
          <p:cNvPr id="198" name="TextBox 197">
            <a:extLst>
              <a:ext uri="{FF2B5EF4-FFF2-40B4-BE49-F238E27FC236}">
                <a16:creationId xmlns:a16="http://schemas.microsoft.com/office/drawing/2014/main" id="{3D0A4E2D-96CC-DF27-A756-6E016A3BC03E}"/>
              </a:ext>
            </a:extLst>
          </p:cNvPr>
          <p:cNvSpPr txBox="1"/>
          <p:nvPr/>
        </p:nvSpPr>
        <p:spPr>
          <a:xfrm>
            <a:off x="5885208" y="2405161"/>
            <a:ext cx="59398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70C0"/>
                </a:solidFill>
              </a:rPr>
              <a:t>EM CẦN NHỚ NHƯNG GÌ CHO BÀI HỌC HÔM NAY?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DFDFC6-9962-9C70-E972-BCD6759F7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7265" y="4159073"/>
            <a:ext cx="3156270" cy="268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645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A56FE9-9C0A-4009-A4AD-A737AC048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20" y="1285861"/>
            <a:ext cx="3429024" cy="13867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500043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vi-VN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DE954D-B07E-0AD5-4C26-73086ABB419D}"/>
              </a:ext>
            </a:extLst>
          </p:cNvPr>
          <p:cNvSpPr txBox="1"/>
          <p:nvPr/>
        </p:nvSpPr>
        <p:spPr>
          <a:xfrm>
            <a:off x="561293" y="2672618"/>
            <a:ext cx="110694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</a:rPr>
              <a:t>THỬ TÀI</a:t>
            </a:r>
          </a:p>
          <a:p>
            <a:pPr algn="ctr"/>
            <a:r>
              <a:rPr lang="en-US" sz="4400" b="1" dirty="0" err="1">
                <a:solidFill>
                  <a:srgbClr val="0070C0"/>
                </a:solidFill>
              </a:rPr>
              <a:t>Lật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mảnh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ghép</a:t>
            </a:r>
            <a:r>
              <a:rPr lang="en-US" sz="4400" b="1" dirty="0">
                <a:solidFill>
                  <a:srgbClr val="0070C0"/>
                </a:solidFill>
              </a:rPr>
              <a:t> – </a:t>
            </a:r>
            <a:r>
              <a:rPr lang="en-US" sz="4400" b="1" dirty="0" err="1">
                <a:solidFill>
                  <a:srgbClr val="0070C0"/>
                </a:solidFill>
              </a:rPr>
              <a:t>đoán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tên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món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ăn</a:t>
            </a:r>
            <a:endParaRPr lang="en-US" sz="4400" b="1" dirty="0">
              <a:solidFill>
                <a:srgbClr val="0070C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AC6917C-67FC-784B-E36D-B1EE5B1A7E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4644" y="3581938"/>
            <a:ext cx="3276062" cy="327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33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295681"/>
            <a:ext cx="11176001" cy="6557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157238" y="2744070"/>
            <a:ext cx="11698515" cy="11855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269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4269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4269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529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ách nhỏ chị em 5 món ăn ngon, ăn đến đâu đưa cơm đến đấy | VOV.VN">
            <a:extLst>
              <a:ext uri="{FF2B5EF4-FFF2-40B4-BE49-F238E27FC236}">
                <a16:creationId xmlns:a16="http://schemas.microsoft.com/office/drawing/2014/main" id="{E68EA618-A729-F3E8-573A-9325F40E8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770" y="1211585"/>
            <a:ext cx="7175652" cy="478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6E1B4E5-6BEC-758A-835D-744123BBFD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55"/>
          <a:stretch/>
        </p:blipFill>
        <p:spPr>
          <a:xfrm>
            <a:off x="3570599" y="2550744"/>
            <a:ext cx="2532055" cy="18260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DD9EA66-B99C-C959-E7A4-138A1E6D116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0"/>
          <a:stretch/>
        </p:blipFill>
        <p:spPr>
          <a:xfrm>
            <a:off x="1935292" y="2099465"/>
            <a:ext cx="2083521" cy="22689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634633-1096-EECD-7393-685EB6CD8AF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5"/>
          <a:stretch/>
        </p:blipFill>
        <p:spPr>
          <a:xfrm>
            <a:off x="4005060" y="744153"/>
            <a:ext cx="2076285" cy="22905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819403-182B-2BE5-E579-3D7EDE61884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6"/>
          <a:stretch/>
        </p:blipFill>
        <p:spPr>
          <a:xfrm>
            <a:off x="1926591" y="744153"/>
            <a:ext cx="2532055" cy="18348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9464C7-360E-C14A-5EF8-9D9A1359A4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55"/>
          <a:stretch/>
        </p:blipFill>
        <p:spPr>
          <a:xfrm>
            <a:off x="7733356" y="2518070"/>
            <a:ext cx="2532055" cy="18260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22B9E3-98DA-F8E3-1071-1DB1EB379D8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0"/>
          <a:stretch/>
        </p:blipFill>
        <p:spPr>
          <a:xfrm>
            <a:off x="6095323" y="2074233"/>
            <a:ext cx="2083521" cy="22689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565FB1-32D0-3482-9F55-3D3AFC57535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5"/>
          <a:stretch/>
        </p:blipFill>
        <p:spPr>
          <a:xfrm>
            <a:off x="8189126" y="707022"/>
            <a:ext cx="2076285" cy="22905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0A4F014-1DAC-7046-0E1F-7C92CDCCFE5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6"/>
          <a:stretch/>
        </p:blipFill>
        <p:spPr>
          <a:xfrm>
            <a:off x="6092326" y="696232"/>
            <a:ext cx="2532055" cy="18348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3839D3-BB91-DB5D-4528-4168DCD670E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1" b="16398"/>
          <a:stretch/>
        </p:blipFill>
        <p:spPr>
          <a:xfrm>
            <a:off x="4031548" y="4301466"/>
            <a:ext cx="2076285" cy="18603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4CEF818-A30C-3EC0-D5DD-03D288F14DA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4"/>
          <a:stretch/>
        </p:blipFill>
        <p:spPr>
          <a:xfrm>
            <a:off x="1943164" y="4296108"/>
            <a:ext cx="2532055" cy="18209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9100848-CCCF-A57F-7C96-369413EF61A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1" b="17239"/>
          <a:stretch/>
        </p:blipFill>
        <p:spPr>
          <a:xfrm>
            <a:off x="8172327" y="4317492"/>
            <a:ext cx="2076285" cy="18389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AE1D836-C4AF-2C45-FDF7-EF70D655BEC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4"/>
          <a:stretch/>
        </p:blipFill>
        <p:spPr>
          <a:xfrm>
            <a:off x="6065826" y="4321148"/>
            <a:ext cx="2532055" cy="182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31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OP 15 địa chỉ ăn vặt vỉa hè ngon nhất ở quận Hà Đông, Hà Nội – Phần 1 -  TopVN.vn">
            <a:extLst>
              <a:ext uri="{FF2B5EF4-FFF2-40B4-BE49-F238E27FC236}">
                <a16:creationId xmlns:a16="http://schemas.microsoft.com/office/drawing/2014/main" id="{3481C1CA-5DD1-AF0A-5947-A3640C4FB8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7" b="11694"/>
          <a:stretch/>
        </p:blipFill>
        <p:spPr bwMode="auto">
          <a:xfrm>
            <a:off x="2733207" y="832640"/>
            <a:ext cx="6494060" cy="526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6E1B4E5-6BEC-758A-835D-744123BBFD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55"/>
          <a:stretch/>
        </p:blipFill>
        <p:spPr>
          <a:xfrm>
            <a:off x="3570599" y="2550744"/>
            <a:ext cx="2532055" cy="18260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DD9EA66-B99C-C959-E7A4-138A1E6D116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0"/>
          <a:stretch/>
        </p:blipFill>
        <p:spPr>
          <a:xfrm>
            <a:off x="1935292" y="2099465"/>
            <a:ext cx="2083521" cy="22689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634633-1096-EECD-7393-685EB6CD8AF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5"/>
          <a:stretch/>
        </p:blipFill>
        <p:spPr>
          <a:xfrm>
            <a:off x="4005060" y="744153"/>
            <a:ext cx="2076285" cy="22905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819403-182B-2BE5-E579-3D7EDE61884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6"/>
          <a:stretch/>
        </p:blipFill>
        <p:spPr>
          <a:xfrm>
            <a:off x="1926591" y="744153"/>
            <a:ext cx="2532055" cy="18348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9464C7-360E-C14A-5EF8-9D9A1359A4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55"/>
          <a:stretch/>
        </p:blipFill>
        <p:spPr>
          <a:xfrm>
            <a:off x="7733356" y="2518070"/>
            <a:ext cx="2532055" cy="18260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22B9E3-98DA-F8E3-1071-1DB1EB379D8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0"/>
          <a:stretch/>
        </p:blipFill>
        <p:spPr>
          <a:xfrm>
            <a:off x="6095323" y="2074233"/>
            <a:ext cx="2083521" cy="22689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565FB1-32D0-3482-9F55-3D3AFC57535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5"/>
          <a:stretch/>
        </p:blipFill>
        <p:spPr>
          <a:xfrm>
            <a:off x="8189126" y="707022"/>
            <a:ext cx="2076285" cy="22905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0A4F014-1DAC-7046-0E1F-7C92CDCCFE5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6"/>
          <a:stretch/>
        </p:blipFill>
        <p:spPr>
          <a:xfrm>
            <a:off x="6092326" y="696232"/>
            <a:ext cx="2532055" cy="18348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3839D3-BB91-DB5D-4528-4168DCD670E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1" b="16398"/>
          <a:stretch/>
        </p:blipFill>
        <p:spPr>
          <a:xfrm>
            <a:off x="4031548" y="4301466"/>
            <a:ext cx="2076285" cy="18603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4CEF818-A30C-3EC0-D5DD-03D288F14DA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4"/>
          <a:stretch/>
        </p:blipFill>
        <p:spPr>
          <a:xfrm>
            <a:off x="1935850" y="4279034"/>
            <a:ext cx="2532055" cy="18209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9100848-CCCF-A57F-7C96-369413EF61A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1" b="17239"/>
          <a:stretch/>
        </p:blipFill>
        <p:spPr>
          <a:xfrm>
            <a:off x="8172327" y="4317492"/>
            <a:ext cx="2076285" cy="18389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AE1D836-C4AF-2C45-FDF7-EF70D655BEC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4"/>
          <a:stretch/>
        </p:blipFill>
        <p:spPr>
          <a:xfrm>
            <a:off x="6065826" y="4321148"/>
            <a:ext cx="2532055" cy="182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95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2 Món ăn ngon: TRỨNG ĐÚC THỊT, CANH CẢI BÓ XÔI, Cách làm món CHẢ TRỨNG  CHIÊN đơn giản by Vanh Khuyen - YouTube">
            <a:extLst>
              <a:ext uri="{FF2B5EF4-FFF2-40B4-BE49-F238E27FC236}">
                <a16:creationId xmlns:a16="http://schemas.microsoft.com/office/drawing/2014/main" id="{199C2620-90AD-1E97-CD9A-2C1B75860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878" y="1118968"/>
            <a:ext cx="8011832" cy="450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6E1B4E5-6BEC-758A-835D-744123BBFD0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55"/>
          <a:stretch/>
        </p:blipFill>
        <p:spPr>
          <a:xfrm>
            <a:off x="3570599" y="2550744"/>
            <a:ext cx="2532055" cy="18260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DD9EA66-B99C-C959-E7A4-138A1E6D116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0"/>
          <a:stretch/>
        </p:blipFill>
        <p:spPr>
          <a:xfrm>
            <a:off x="1935292" y="2099465"/>
            <a:ext cx="2083521" cy="22689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634633-1096-EECD-7393-685EB6CD8AF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5"/>
          <a:stretch/>
        </p:blipFill>
        <p:spPr>
          <a:xfrm>
            <a:off x="4005060" y="744153"/>
            <a:ext cx="2076285" cy="22905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819403-182B-2BE5-E579-3D7EDE61884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6"/>
          <a:stretch/>
        </p:blipFill>
        <p:spPr>
          <a:xfrm>
            <a:off x="1926591" y="744153"/>
            <a:ext cx="2532055" cy="18348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9464C7-360E-C14A-5EF8-9D9A1359A4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55"/>
          <a:stretch/>
        </p:blipFill>
        <p:spPr>
          <a:xfrm>
            <a:off x="7733356" y="2518070"/>
            <a:ext cx="2532055" cy="18260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22B9E3-98DA-F8E3-1071-1DB1EB379D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0"/>
          <a:stretch/>
        </p:blipFill>
        <p:spPr>
          <a:xfrm>
            <a:off x="6095323" y="2074233"/>
            <a:ext cx="2083521" cy="22689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565FB1-32D0-3482-9F55-3D3AFC57535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5"/>
          <a:stretch/>
        </p:blipFill>
        <p:spPr>
          <a:xfrm>
            <a:off x="8189126" y="707022"/>
            <a:ext cx="2076285" cy="22905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0A4F014-1DAC-7046-0E1F-7C92CDCCFE5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6"/>
          <a:stretch/>
        </p:blipFill>
        <p:spPr>
          <a:xfrm>
            <a:off x="6092326" y="696232"/>
            <a:ext cx="2532055" cy="18348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3839D3-BB91-DB5D-4528-4168DCD670E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1" b="16398"/>
          <a:stretch/>
        </p:blipFill>
        <p:spPr>
          <a:xfrm>
            <a:off x="4031548" y="4301466"/>
            <a:ext cx="2076285" cy="18603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4CEF818-A30C-3EC0-D5DD-03D288F14DA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4"/>
          <a:stretch/>
        </p:blipFill>
        <p:spPr>
          <a:xfrm>
            <a:off x="1947707" y="4329689"/>
            <a:ext cx="2532055" cy="18209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9100848-CCCF-A57F-7C96-369413EF61A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1" b="17239"/>
          <a:stretch/>
        </p:blipFill>
        <p:spPr>
          <a:xfrm>
            <a:off x="8172327" y="4317492"/>
            <a:ext cx="2076285" cy="18389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AE1D836-C4AF-2C45-FDF7-EF70D655BEC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4"/>
          <a:stretch/>
        </p:blipFill>
        <p:spPr>
          <a:xfrm>
            <a:off x="6065826" y="4321148"/>
            <a:ext cx="2532055" cy="182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84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C9DC3A-4F6A-51B2-04F0-8559BDEF62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4860"/>
            <a:ext cx="12191999" cy="53271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500043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vi-VN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000085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8112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1557" y="1862663"/>
            <a:ext cx="20547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thịt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nạc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vai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9953" y="1336423"/>
            <a:ext cx="5079902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996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996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996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996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sp>
        <p:nvSpPr>
          <p:cNvPr id="3" name="Rectangle 2"/>
          <p:cNvSpPr/>
          <p:nvPr/>
        </p:nvSpPr>
        <p:spPr>
          <a:xfrm>
            <a:off x="1946366" y="2361256"/>
            <a:ext cx="102456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thịt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dàn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chảo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rán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5 -7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199270" y="1853373"/>
            <a:ext cx="21689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xay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nhuyễn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311139" y="1839831"/>
            <a:ext cx="15410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hỗn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48" y="1867327"/>
            <a:ext cx="2638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a. 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351315"/>
            <a:ext cx="2377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2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00043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vi-VN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000085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500329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3" grpId="0"/>
      <p:bldP spid="21" grpId="0"/>
      <p:bldP spid="22" grpId="0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ubrics | Teacher Sandra">
            <a:extLst>
              <a:ext uri="{FF2B5EF4-FFF2-40B4-BE49-F238E27FC236}">
                <a16:creationId xmlns:a16="http://schemas.microsoft.com/office/drawing/2014/main" id="{6F06AC14-0DC1-0A2E-0441-C8CA27FA7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038" y="1430705"/>
            <a:ext cx="3326621" cy="247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70216" y="1894114"/>
            <a:ext cx="46895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 NHÓM</a:t>
            </a:r>
            <a:endParaRPr lang="vi-VN" sz="6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00043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vi-VN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000085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2" descr="Math Kangaroo – Bright Education Consultant and Travel Company">
            <a:extLst>
              <a:ext uri="{FF2B5EF4-FFF2-40B4-BE49-F238E27FC236}">
                <a16:creationId xmlns:a16="http://schemas.microsoft.com/office/drawing/2014/main" id="{DCF6D6CF-5832-61E2-43F4-6F1C26063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326" y="3233617"/>
            <a:ext cx="2617068" cy="320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Math Kangaroo – Bright Education Consultant and Travel Company">
            <a:extLst>
              <a:ext uri="{FF2B5EF4-FFF2-40B4-BE49-F238E27FC236}">
                <a16:creationId xmlns:a16="http://schemas.microsoft.com/office/drawing/2014/main" id="{14AC9D61-0794-0693-C71D-94282B103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742" y="3233617"/>
            <a:ext cx="2617068" cy="320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Math Kangaroo – Bright Education Consultant and Travel Company">
            <a:extLst>
              <a:ext uri="{FF2B5EF4-FFF2-40B4-BE49-F238E27FC236}">
                <a16:creationId xmlns:a16="http://schemas.microsoft.com/office/drawing/2014/main" id="{C8F837C1-DAD1-B72A-3D52-A10861101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33617"/>
            <a:ext cx="2617068" cy="320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997335" y="4410892"/>
            <a:ext cx="48114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ĐỌC NỐI TIẾP TRƯỚC LỚP</a:t>
            </a:r>
            <a:endParaRPr lang="vi-VN" sz="44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25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453989"/>
            <a:ext cx="5079902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996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996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996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996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996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033013"/>
            <a:ext cx="12192000" cy="507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96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2696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1: </a:t>
            </a:r>
            <a:r>
              <a:rPr lang="en-US" sz="2696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696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696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96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696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696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96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696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2696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2696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đúc</a:t>
            </a:r>
            <a:r>
              <a:rPr lang="en-US" sz="2696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696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1" y="2483305"/>
            <a:ext cx="12192000" cy="922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2696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Những nguyên liệu làm món bánh trứng đúc thịt là: trứng gà, thịt nạc vai, dầu ăn, mắm, muối và hành khô.</a:t>
            </a:r>
            <a:endParaRPr lang="en-US" sz="2696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437151"/>
            <a:ext cx="12077845" cy="507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96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2696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2: Khi </a:t>
            </a:r>
            <a:r>
              <a:rPr lang="en-US" sz="2696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96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696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2696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đúc</a:t>
            </a:r>
            <a:r>
              <a:rPr lang="en-US" sz="2696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696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96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696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696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696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96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96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696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-21502" y="4006727"/>
            <a:ext cx="12213502" cy="507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2696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Bước 1 là rửa sạch thịt sau đó băm nhỏ, hoặc say nhuyễn.</a:t>
            </a:r>
            <a:endParaRPr lang="en-US" sz="2696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4507508"/>
            <a:ext cx="11849534" cy="507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96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2696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3: </a:t>
            </a:r>
            <a:r>
              <a:rPr lang="en-US" sz="2696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696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696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696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696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696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96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96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696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696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696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696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96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696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96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đó?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5015861"/>
            <a:ext cx="12192000" cy="922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696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Tranh này miêu tả công việc ở bước 2, cụ thể là đập trứng vào bát, cho thịt xay, hành khô, mắm muối đánh đều</a:t>
            </a:r>
            <a:endParaRPr lang="en-US" sz="2696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500043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vi-VN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1000085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6315206-EFE9-E30F-EFFC-C611991FE7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5664" t="52874" r="30354" b="37037"/>
          <a:stretch/>
        </p:blipFill>
        <p:spPr>
          <a:xfrm>
            <a:off x="8334102" y="5473337"/>
            <a:ext cx="3857897" cy="1384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15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1001</Words>
  <Application>Microsoft Office PowerPoint</Application>
  <PresentationFormat>Widescreen</PresentationFormat>
  <Paragraphs>113</Paragraphs>
  <Slides>20</Slides>
  <Notes>10</Notes>
  <HiddenSlides>0</HiddenSlides>
  <MMClips>2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Arial</vt:lpstr>
      <vt:lpstr>Arial-Rounded</vt:lpstr>
      <vt:lpstr>Calibri</vt:lpstr>
      <vt:lpstr>Calibri Light</vt:lpstr>
      <vt:lpstr>Fredoka One</vt:lpstr>
      <vt:lpstr>HP001 4 hàng</vt:lpstr>
      <vt:lpstr>Maven Pro</vt:lpstr>
      <vt:lpstr>Montserrat</vt:lpstr>
      <vt:lpstr>Nunito</vt:lpstr>
      <vt:lpstr>Script</vt:lpstr>
      <vt:lpstr>Times New Roman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computer</dc:creator>
  <cp:lastModifiedBy>Admin</cp:lastModifiedBy>
  <cp:revision>28</cp:revision>
  <dcterms:created xsi:type="dcterms:W3CDTF">2023-09-19T02:20:43Z</dcterms:created>
  <dcterms:modified xsi:type="dcterms:W3CDTF">2024-09-22T08:43:15Z</dcterms:modified>
</cp:coreProperties>
</file>