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  <p:sldMasterId id="2147483741" r:id="rId2"/>
    <p:sldMasterId id="2147483898" r:id="rId3"/>
  </p:sldMasterIdLst>
  <p:notesMasterIdLst>
    <p:notesMasterId r:id="rId28"/>
  </p:notesMasterIdLst>
  <p:sldIdLst>
    <p:sldId id="347" r:id="rId4"/>
    <p:sldId id="317" r:id="rId5"/>
    <p:sldId id="318" r:id="rId6"/>
    <p:sldId id="257" r:id="rId7"/>
    <p:sldId id="262" r:id="rId8"/>
    <p:sldId id="261" r:id="rId9"/>
    <p:sldId id="265" r:id="rId10"/>
    <p:sldId id="264" r:id="rId11"/>
    <p:sldId id="266" r:id="rId12"/>
    <p:sldId id="359" r:id="rId13"/>
    <p:sldId id="349" r:id="rId14"/>
    <p:sldId id="351" r:id="rId15"/>
    <p:sldId id="267" r:id="rId16"/>
    <p:sldId id="319" r:id="rId17"/>
    <p:sldId id="320" r:id="rId18"/>
    <p:sldId id="274" r:id="rId19"/>
    <p:sldId id="352" r:id="rId20"/>
    <p:sldId id="353" r:id="rId21"/>
    <p:sldId id="354" r:id="rId22"/>
    <p:sldId id="360" r:id="rId23"/>
    <p:sldId id="325" r:id="rId24"/>
    <p:sldId id="326" r:id="rId25"/>
    <p:sldId id="276" r:id="rId26"/>
    <p:sldId id="27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 thao" initials="tt" lastIdx="1" clrIdx="0">
    <p:extLst>
      <p:ext uri="{19B8F6BF-5375-455C-9EA6-DF929625EA0E}">
        <p15:presenceInfo xmlns:p15="http://schemas.microsoft.com/office/powerpoint/2012/main" userId="b5ee1d2202d609f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8" autoAdjust="0"/>
    <p:restoredTop sz="94660"/>
  </p:normalViewPr>
  <p:slideViewPr>
    <p:cSldViewPr snapToGrid="0">
      <p:cViewPr varScale="1">
        <p:scale>
          <a:sx n="69" d="100"/>
          <a:sy n="69" d="100"/>
        </p:scale>
        <p:origin x="8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0F4FF6-0C19-4085-A24B-D7CC56FA1061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CFED00-B1CD-41CE-8CCC-0E16A0702E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938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62137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88237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77678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59874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FED00-B1CD-41CE-8CCC-0E16A0702E6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636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15228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7380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04051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9127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subTitle" idx="1"/>
          </p:nvPr>
        </p:nvSpPr>
        <p:spPr>
          <a:xfrm rot="-201010">
            <a:off x="4567510" y="2130260"/>
            <a:ext cx="3798892" cy="7613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2"/>
          </p:nvPr>
        </p:nvSpPr>
        <p:spPr>
          <a:xfrm>
            <a:off x="4568263" y="3631225"/>
            <a:ext cx="3798000" cy="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ctrTitle"/>
          </p:nvPr>
        </p:nvSpPr>
        <p:spPr>
          <a:xfrm rot="-185413">
            <a:off x="4551046" y="1879377"/>
            <a:ext cx="1929205" cy="44384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ctrTitle" idx="3"/>
          </p:nvPr>
        </p:nvSpPr>
        <p:spPr>
          <a:xfrm>
            <a:off x="4567667" y="3343015"/>
            <a:ext cx="1929200" cy="44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4"/>
          </p:nvPr>
        </p:nvSpPr>
        <p:spPr>
          <a:xfrm rot="-273526">
            <a:off x="4488490" y="5036135"/>
            <a:ext cx="3799621" cy="7613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ctrTitle" idx="5"/>
          </p:nvPr>
        </p:nvSpPr>
        <p:spPr>
          <a:xfrm rot="-251841">
            <a:off x="4455622" y="4825113"/>
            <a:ext cx="1929175" cy="443984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title" idx="6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7299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9807899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860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3714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6879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0252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644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40597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9134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4787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6112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6730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8159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4810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7129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7531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688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948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17510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6245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8605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525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9263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5008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5453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2486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76770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5965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84586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566828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4770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9484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4310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0218063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subTitle" idx="1"/>
          </p:nvPr>
        </p:nvSpPr>
        <p:spPr>
          <a:xfrm rot="-201010">
            <a:off x="4567510" y="2130260"/>
            <a:ext cx="3798892" cy="7613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2"/>
          </p:nvPr>
        </p:nvSpPr>
        <p:spPr>
          <a:xfrm>
            <a:off x="4568263" y="3631225"/>
            <a:ext cx="3798000" cy="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ctrTitle"/>
          </p:nvPr>
        </p:nvSpPr>
        <p:spPr>
          <a:xfrm rot="-185413">
            <a:off x="4551046" y="1879377"/>
            <a:ext cx="1929205" cy="44384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ctrTitle" idx="3"/>
          </p:nvPr>
        </p:nvSpPr>
        <p:spPr>
          <a:xfrm>
            <a:off x="4567667" y="3343015"/>
            <a:ext cx="1929200" cy="44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4"/>
          </p:nvPr>
        </p:nvSpPr>
        <p:spPr>
          <a:xfrm rot="-273526">
            <a:off x="4488490" y="5036135"/>
            <a:ext cx="3799621" cy="7613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ctrTitle" idx="5"/>
          </p:nvPr>
        </p:nvSpPr>
        <p:spPr>
          <a:xfrm rot="-251841">
            <a:off x="4455622" y="4825113"/>
            <a:ext cx="1929175" cy="443984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title" idx="6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92262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33011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61997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09291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6227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3901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46544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159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688" r:id="rId12"/>
    <p:sldLayoutId id="2147483767" r:id="rId13"/>
    <p:sldLayoutId id="2147483793" r:id="rId14"/>
    <p:sldLayoutId id="2147483794" r:id="rId15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463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3613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  <p:sldLayoutId id="2147483910" r:id="rId12"/>
    <p:sldLayoutId id="2147483911" r:id="rId13"/>
    <p:sldLayoutId id="2147483912" r:id="rId14"/>
    <p:sldLayoutId id="2147483913" r:id="rId15"/>
    <p:sldLayoutId id="2147483914" r:id="rId16"/>
    <p:sldLayoutId id="2147483915" r:id="rId17"/>
    <p:sldLayoutId id="2147483916" r:id="rId18"/>
    <p:sldLayoutId id="2147483673" r:id="rId19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4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3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7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6.gif"/><Relationship Id="rId18" Type="http://schemas.openxmlformats.org/officeDocument/2006/relationships/image" Target="../media/image39.png"/><Relationship Id="rId26" Type="http://schemas.openxmlformats.org/officeDocument/2006/relationships/image" Target="../media/image44.png"/><Relationship Id="rId3" Type="http://schemas.openxmlformats.org/officeDocument/2006/relationships/image" Target="../media/image30.gif"/><Relationship Id="rId21" Type="http://schemas.microsoft.com/office/2007/relationships/hdphoto" Target="../media/hdphoto11.wdp"/><Relationship Id="rId7" Type="http://schemas.microsoft.com/office/2007/relationships/hdphoto" Target="../media/hdphoto6.wdp"/><Relationship Id="rId12" Type="http://schemas.openxmlformats.org/officeDocument/2006/relationships/image" Target="../media/image35.gif"/><Relationship Id="rId17" Type="http://schemas.microsoft.com/office/2007/relationships/hdphoto" Target="../media/hdphoto10.wdp"/><Relationship Id="rId25" Type="http://schemas.microsoft.com/office/2007/relationships/hdphoto" Target="../media/hdphoto13.wdp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8.png"/><Relationship Id="rId20" Type="http://schemas.openxmlformats.org/officeDocument/2006/relationships/image" Target="../media/image41.png"/><Relationship Id="rId29" Type="http://schemas.microsoft.com/office/2007/relationships/hdphoto" Target="../media/hdphoto15.wdp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2.png"/><Relationship Id="rId11" Type="http://schemas.microsoft.com/office/2007/relationships/hdphoto" Target="../media/hdphoto8.wdp"/><Relationship Id="rId24" Type="http://schemas.openxmlformats.org/officeDocument/2006/relationships/image" Target="../media/image43.png"/><Relationship Id="rId32" Type="http://schemas.microsoft.com/office/2007/relationships/hdphoto" Target="../media/hdphoto16.wdp"/><Relationship Id="rId5" Type="http://schemas.microsoft.com/office/2007/relationships/hdphoto" Target="../media/hdphoto5.wdp"/><Relationship Id="rId15" Type="http://schemas.microsoft.com/office/2007/relationships/hdphoto" Target="../media/hdphoto9.wdp"/><Relationship Id="rId23" Type="http://schemas.microsoft.com/office/2007/relationships/hdphoto" Target="../media/hdphoto12.wdp"/><Relationship Id="rId28" Type="http://schemas.openxmlformats.org/officeDocument/2006/relationships/image" Target="../media/image45.png"/><Relationship Id="rId10" Type="http://schemas.openxmlformats.org/officeDocument/2006/relationships/image" Target="../media/image34.png"/><Relationship Id="rId19" Type="http://schemas.openxmlformats.org/officeDocument/2006/relationships/image" Target="../media/image40.gif"/><Relationship Id="rId31" Type="http://schemas.openxmlformats.org/officeDocument/2006/relationships/image" Target="../media/image47.png"/><Relationship Id="rId4" Type="http://schemas.openxmlformats.org/officeDocument/2006/relationships/image" Target="../media/image31.png"/><Relationship Id="rId9" Type="http://schemas.microsoft.com/office/2007/relationships/hdphoto" Target="../media/hdphoto7.wdp"/><Relationship Id="rId14" Type="http://schemas.openxmlformats.org/officeDocument/2006/relationships/image" Target="../media/image37.png"/><Relationship Id="rId22" Type="http://schemas.openxmlformats.org/officeDocument/2006/relationships/image" Target="../media/image42.png"/><Relationship Id="rId27" Type="http://schemas.microsoft.com/office/2007/relationships/hdphoto" Target="../media/hdphoto14.wdp"/><Relationship Id="rId30" Type="http://schemas.openxmlformats.org/officeDocument/2006/relationships/image" Target="../media/image46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6.jp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1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8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0.png"/><Relationship Id="rId5" Type="http://schemas.openxmlformats.org/officeDocument/2006/relationships/audio" Target="NULL" TargetMode="External"/><Relationship Id="rId15" Type="http://schemas.microsoft.com/office/2007/relationships/hdphoto" Target="../media/hdphoto2.wdp"/><Relationship Id="rId10" Type="http://schemas.openxmlformats.org/officeDocument/2006/relationships/image" Target="../media/image9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7.xml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6" Type="http://schemas.openxmlformats.org/officeDocument/2006/relationships/image" Target="../media/image11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4.png"/><Relationship Id="rId5" Type="http://schemas.openxmlformats.org/officeDocument/2006/relationships/audio" Target="NULL" TargetMode="External"/><Relationship Id="rId1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7.xml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6.jp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1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8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0.png"/><Relationship Id="rId5" Type="http://schemas.openxmlformats.org/officeDocument/2006/relationships/audio" Target="NULL" TargetMode="External"/><Relationship Id="rId15" Type="http://schemas.microsoft.com/office/2007/relationships/hdphoto" Target="../media/hdphoto4.wdp"/><Relationship Id="rId10" Type="http://schemas.openxmlformats.org/officeDocument/2006/relationships/image" Target="../media/image15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7.xml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NULL" TargetMode="External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jpg"/><Relationship Id="rId5" Type="http://schemas.openxmlformats.org/officeDocument/2006/relationships/slideLayout" Target="../slideLayouts/slideLayout17.xml"/><Relationship Id="rId10" Type="http://schemas.microsoft.com/office/2007/relationships/hdphoto" Target="../media/hdphoto1.wdp"/><Relationship Id="rId4" Type="http://schemas.microsoft.com/office/2007/relationships/media" Target="../media/media3.mp3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14">
            <a:extLst>
              <a:ext uri="{FF2B5EF4-FFF2-40B4-BE49-F238E27FC236}">
                <a16:creationId xmlns:a16="http://schemas.microsoft.com/office/drawing/2014/main" id="{2186EBBF-DC48-4AB5-A27A-424B0FCE2637}"/>
              </a:ext>
            </a:extLst>
          </p:cNvPr>
          <p:cNvGrpSpPr/>
          <p:nvPr/>
        </p:nvGrpSpPr>
        <p:grpSpPr>
          <a:xfrm>
            <a:off x="3636025" y="1655170"/>
            <a:ext cx="4675537" cy="1954845"/>
            <a:chOff x="2118480" y="1316166"/>
            <a:chExt cx="1512168" cy="1512168"/>
          </a:xfrm>
        </p:grpSpPr>
        <p:sp>
          <p:nvSpPr>
            <p:cNvPr id="11" name="15">
              <a:extLst>
                <a:ext uri="{FF2B5EF4-FFF2-40B4-BE49-F238E27FC236}">
                  <a16:creationId xmlns:a16="http://schemas.microsoft.com/office/drawing/2014/main" id="{FFCE2733-9D26-4ECD-A649-B3252E89DC75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2" name="TextBox 67">
              <a:extLst>
                <a:ext uri="{FF2B5EF4-FFF2-40B4-BE49-F238E27FC236}">
                  <a16:creationId xmlns:a16="http://schemas.microsoft.com/office/drawing/2014/main" id="{CD266F93-4930-44EE-B40F-F068D42EC517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1032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1+ 2 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-401" y="232576"/>
            <a:ext cx="1194839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XUÂN PHỔ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4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4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24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NẶN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ĐỒ 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4000" b="1" baseline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1" i="0" u="none" strike="noStrike" kern="1200" cap="none" spc="0" normalizeH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baseline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Đặng</a:t>
            </a:r>
            <a:r>
              <a:rPr lang="en-GB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Thị Cẩm Thành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37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80AE4C-83C9-4CDD-B844-D1E98F1422BE}"/>
              </a:ext>
            </a:extLst>
          </p:cNvPr>
          <p:cNvSpPr txBox="1"/>
          <p:nvPr/>
        </p:nvSpPr>
        <p:spPr>
          <a:xfrm>
            <a:off x="3097530" y="80010"/>
            <a:ext cx="5989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Nặn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1C389F-9E9A-4B0B-AA3A-BE94F5B7DEF0}"/>
              </a:ext>
            </a:extLst>
          </p:cNvPr>
          <p:cNvSpPr txBox="1"/>
          <p:nvPr/>
        </p:nvSpPr>
        <p:spPr>
          <a:xfrm>
            <a:off x="605790" y="653236"/>
            <a:ext cx="380619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 thềm gió mát,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đồ chơi.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nằm vẫy đuôi,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 xoe đôi mắt.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quả thị,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quả na,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này phần mẹ,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này phần cha.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chiếc cối nhỏ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thật tròn,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Biếu bà đấy nhé,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Giã trầu thêm ngon.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99B854-BE98-483D-BD88-FA2B845B5908}"/>
              </a:ext>
            </a:extLst>
          </p:cNvPr>
          <p:cNvSpPr txBox="1"/>
          <p:nvPr/>
        </p:nvSpPr>
        <p:spPr>
          <a:xfrm>
            <a:off x="4122420" y="710882"/>
            <a:ext cx="380619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thằng chuột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 riêng chú mèo,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ta thích chí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Vểnh râu “meo meo”!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 hiên đã nắng,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xong rồi.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 sờ vào đấy,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còn đang phơi.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64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846385-2AAA-413A-9946-10D257EA9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0022" y="1357213"/>
            <a:ext cx="3943350" cy="333375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5BCBB2C-BE54-47C3-99D2-9995B5E4FA52}"/>
              </a:ext>
            </a:extLst>
          </p:cNvPr>
          <p:cNvCxnSpPr/>
          <p:nvPr/>
        </p:nvCxnSpPr>
        <p:spPr>
          <a:xfrm flipH="1">
            <a:off x="3569904" y="757580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EC9270-C1D4-4F32-BD6D-B3106FD2079B}"/>
              </a:ext>
            </a:extLst>
          </p:cNvPr>
          <p:cNvCxnSpPr/>
          <p:nvPr/>
        </p:nvCxnSpPr>
        <p:spPr>
          <a:xfrm flipH="1">
            <a:off x="3125815" y="1097280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270E7C0-7CF5-41DC-B044-17CC590CAD2B}"/>
              </a:ext>
            </a:extLst>
          </p:cNvPr>
          <p:cNvCxnSpPr/>
          <p:nvPr/>
        </p:nvCxnSpPr>
        <p:spPr>
          <a:xfrm flipH="1">
            <a:off x="3701606" y="1565652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1277E10-507B-4964-A4B6-5126D63A4C72}"/>
              </a:ext>
            </a:extLst>
          </p:cNvPr>
          <p:cNvCxnSpPr/>
          <p:nvPr/>
        </p:nvCxnSpPr>
        <p:spPr>
          <a:xfrm flipH="1">
            <a:off x="3445462" y="1978402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579CE06-089D-46FE-AF06-04BDC389B5EE}"/>
              </a:ext>
            </a:extLst>
          </p:cNvPr>
          <p:cNvCxnSpPr/>
          <p:nvPr/>
        </p:nvCxnSpPr>
        <p:spPr>
          <a:xfrm flipH="1">
            <a:off x="2934107" y="2817713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153BA48-E74B-4F6B-A2A3-53B7589285CC}"/>
              </a:ext>
            </a:extLst>
          </p:cNvPr>
          <p:cNvCxnSpPr/>
          <p:nvPr/>
        </p:nvCxnSpPr>
        <p:spPr>
          <a:xfrm flipH="1">
            <a:off x="2984633" y="3278367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422E406-F173-446A-AC21-B1AC1F048181}"/>
              </a:ext>
            </a:extLst>
          </p:cNvPr>
          <p:cNvCxnSpPr/>
          <p:nvPr/>
        </p:nvCxnSpPr>
        <p:spPr>
          <a:xfrm flipH="1">
            <a:off x="3549172" y="3661416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FE88C4F-C830-41D4-9E4E-832270D07DE4}"/>
              </a:ext>
            </a:extLst>
          </p:cNvPr>
          <p:cNvCxnSpPr/>
          <p:nvPr/>
        </p:nvCxnSpPr>
        <p:spPr>
          <a:xfrm flipH="1">
            <a:off x="3672816" y="4106695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2BB4C45-02A7-4A63-A4D1-C2F949486E2F}"/>
              </a:ext>
            </a:extLst>
          </p:cNvPr>
          <p:cNvCxnSpPr/>
          <p:nvPr/>
        </p:nvCxnSpPr>
        <p:spPr>
          <a:xfrm flipH="1">
            <a:off x="3478489" y="4961951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E626EFD-1A35-40B2-AC03-B2893D829FF5}"/>
              </a:ext>
            </a:extLst>
          </p:cNvPr>
          <p:cNvCxnSpPr/>
          <p:nvPr/>
        </p:nvCxnSpPr>
        <p:spPr>
          <a:xfrm flipH="1">
            <a:off x="3367364" y="5394960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5F5D21B-9CAA-493F-893E-052B94BBC233}"/>
              </a:ext>
            </a:extLst>
          </p:cNvPr>
          <p:cNvCxnSpPr/>
          <p:nvPr/>
        </p:nvCxnSpPr>
        <p:spPr>
          <a:xfrm flipH="1">
            <a:off x="3323101" y="5827969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60544EF-660D-4843-AF0B-B3634E03E0ED}"/>
              </a:ext>
            </a:extLst>
          </p:cNvPr>
          <p:cNvCxnSpPr/>
          <p:nvPr/>
        </p:nvCxnSpPr>
        <p:spPr>
          <a:xfrm flipH="1">
            <a:off x="3811977" y="6247059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F12A3CE-E14D-42A1-AF12-F02941774213}"/>
              </a:ext>
            </a:extLst>
          </p:cNvPr>
          <p:cNvCxnSpPr/>
          <p:nvPr/>
        </p:nvCxnSpPr>
        <p:spPr>
          <a:xfrm flipH="1">
            <a:off x="7212698" y="788819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998A293-959B-4D72-A89D-D2985A462210}"/>
              </a:ext>
            </a:extLst>
          </p:cNvPr>
          <p:cNvCxnSpPr/>
          <p:nvPr/>
        </p:nvCxnSpPr>
        <p:spPr>
          <a:xfrm flipH="1">
            <a:off x="7458057" y="1275656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305B313-AA13-4FEF-A70B-1130969DBC18}"/>
              </a:ext>
            </a:extLst>
          </p:cNvPr>
          <p:cNvCxnSpPr/>
          <p:nvPr/>
        </p:nvCxnSpPr>
        <p:spPr>
          <a:xfrm flipH="1">
            <a:off x="6802279" y="1601852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EE771D8-1B67-4B7B-8DFA-0CE813630E59}"/>
              </a:ext>
            </a:extLst>
          </p:cNvPr>
          <p:cNvCxnSpPr/>
          <p:nvPr/>
        </p:nvCxnSpPr>
        <p:spPr>
          <a:xfrm flipH="1">
            <a:off x="7362595" y="2040404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2AA1DE7-C2FA-4593-835D-EAB2237E6FE0}"/>
              </a:ext>
            </a:extLst>
          </p:cNvPr>
          <p:cNvCxnSpPr/>
          <p:nvPr/>
        </p:nvCxnSpPr>
        <p:spPr>
          <a:xfrm flipH="1">
            <a:off x="7403337" y="2911484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3D4C972-7E99-4379-88F7-B36BBAA47B39}"/>
              </a:ext>
            </a:extLst>
          </p:cNvPr>
          <p:cNvCxnSpPr/>
          <p:nvPr/>
        </p:nvCxnSpPr>
        <p:spPr>
          <a:xfrm flipH="1">
            <a:off x="6768880" y="3284544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FAA8697-4327-4CDF-A3E8-B27A1E401FBD}"/>
              </a:ext>
            </a:extLst>
          </p:cNvPr>
          <p:cNvCxnSpPr/>
          <p:nvPr/>
        </p:nvCxnSpPr>
        <p:spPr>
          <a:xfrm flipH="1">
            <a:off x="6972776" y="3694831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F267D7F-D057-4904-A1A0-290B6AC42CEC}"/>
              </a:ext>
            </a:extLst>
          </p:cNvPr>
          <p:cNvCxnSpPr/>
          <p:nvPr/>
        </p:nvCxnSpPr>
        <p:spPr>
          <a:xfrm flipH="1">
            <a:off x="7100004" y="4107985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2837017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4448608" y="2209585"/>
            <a:ext cx="2966800" cy="75836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vẫy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Google Shape;1686;p48"/>
          <p:cNvSpPr txBox="1">
            <a:spLocks noGrp="1"/>
          </p:cNvSpPr>
          <p:nvPr>
            <p:ph type="subTitle" idx="3"/>
          </p:nvPr>
        </p:nvSpPr>
        <p:spPr>
          <a:xfrm>
            <a:off x="4395268" y="4273830"/>
            <a:ext cx="2966800" cy="7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8" name="Google Shape;1686;p48">
            <a:extLst>
              <a:ext uri="{FF2B5EF4-FFF2-40B4-BE49-F238E27FC236}">
                <a16:creationId xmlns:a16="http://schemas.microsoft.com/office/drawing/2014/main" id="{000419CB-DAA0-491E-94E1-E0C9517F87CC}"/>
              </a:ext>
            </a:extLst>
          </p:cNvPr>
          <p:cNvSpPr txBox="1">
            <a:spLocks/>
          </p:cNvSpPr>
          <p:nvPr/>
        </p:nvSpPr>
        <p:spPr>
          <a:xfrm>
            <a:off x="4338280" y="2897397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Google Shape;1686;p48">
            <a:extLst>
              <a:ext uri="{FF2B5EF4-FFF2-40B4-BE49-F238E27FC236}">
                <a16:creationId xmlns:a16="http://schemas.microsoft.com/office/drawing/2014/main" id="{DEA9B0AC-08DD-40E6-9768-154CB99817CF}"/>
              </a:ext>
            </a:extLst>
          </p:cNvPr>
          <p:cNvSpPr txBox="1">
            <a:spLocks/>
          </p:cNvSpPr>
          <p:nvPr/>
        </p:nvSpPr>
        <p:spPr>
          <a:xfrm>
            <a:off x="4823599" y="3567983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vểnh</a:t>
            </a:r>
            <a:r>
              <a:rPr lang="en-US" sz="4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râu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0" name="Google Shape;378;p32">
            <a:extLst>
              <a:ext uri="{FF2B5EF4-FFF2-40B4-BE49-F238E27FC236}">
                <a16:creationId xmlns:a16="http://schemas.microsoft.com/office/drawing/2014/main" id="{926121A4-5C1A-48FF-977D-84092DAEFBFF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101" name="Google Shape;379;p32">
              <a:extLst>
                <a:ext uri="{FF2B5EF4-FFF2-40B4-BE49-F238E27FC236}">
                  <a16:creationId xmlns:a16="http://schemas.microsoft.com/office/drawing/2014/main" id="{31190D26-AB75-4A5B-8AA6-89C532CCE3F9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380;p32">
              <a:extLst>
                <a:ext uri="{FF2B5EF4-FFF2-40B4-BE49-F238E27FC236}">
                  <a16:creationId xmlns:a16="http://schemas.microsoft.com/office/drawing/2014/main" id="{EB208419-4119-440D-A16C-9220BAB5C848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381;p32">
              <a:extLst>
                <a:ext uri="{FF2B5EF4-FFF2-40B4-BE49-F238E27FC236}">
                  <a16:creationId xmlns:a16="http://schemas.microsoft.com/office/drawing/2014/main" id="{90B94524-488C-4A8F-9183-2B2BEF04EC3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4" name="Google Shape;386;p32">
            <a:extLst>
              <a:ext uri="{FF2B5EF4-FFF2-40B4-BE49-F238E27FC236}">
                <a16:creationId xmlns:a16="http://schemas.microsoft.com/office/drawing/2014/main" id="{7D76E32D-C560-4ACA-947B-AC36318F8724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TỪ KHÓ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4D8DED2-2073-4E30-81E4-1CFFFB920F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8" name="Google Shape;1686;p48">
            <a:extLst>
              <a:ext uri="{FF2B5EF4-FFF2-40B4-BE49-F238E27FC236}">
                <a16:creationId xmlns:a16="http://schemas.microsoft.com/office/drawing/2014/main" id="{DEA9B0AC-08DD-40E6-9768-154CB99817CF}"/>
              </a:ext>
            </a:extLst>
          </p:cNvPr>
          <p:cNvSpPr txBox="1">
            <a:spLocks/>
          </p:cNvSpPr>
          <p:nvPr/>
        </p:nvSpPr>
        <p:spPr>
          <a:xfrm>
            <a:off x="4418132" y="4944416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99256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86" grpId="0" build="p"/>
      <p:bldP spid="26" grpId="0" build="p"/>
      <p:bldP spid="88" grpId="0"/>
      <p:bldP spid="89" grpId="0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04809" y="2278217"/>
            <a:ext cx="2109019" cy="2109019"/>
            <a:chOff x="156834" y="1993081"/>
            <a:chExt cx="2109019" cy="2109019"/>
          </a:xfrm>
        </p:grpSpPr>
        <p:sp>
          <p:nvSpPr>
            <p:cNvPr id="5" name="Oval 4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1028" name="Picture 4" descr="Bộ sản phẩm hoàn thiệ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88394" y="2160588"/>
            <a:ext cx="5175249" cy="388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2151616" y="854569"/>
            <a:ext cx="8732694" cy="2098675"/>
            <a:chOff x="172324" y="1157225"/>
            <a:chExt cx="2109019" cy="1406784"/>
          </a:xfrm>
        </p:grpSpPr>
        <p:sp>
          <p:nvSpPr>
            <p:cNvPr id="16" name="Hexagon 15"/>
            <p:cNvSpPr/>
            <p:nvPr/>
          </p:nvSpPr>
          <p:spPr>
            <a:xfrm>
              <a:off x="172324" y="1157225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88889" y="1370052"/>
              <a:ext cx="1954115" cy="722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Cối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giã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trầu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vi-VN" sz="2800" dirty="0" err="1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Đồ</a:t>
              </a:r>
              <a:r>
                <a:rPr lang="en-US" altLang="vi-VN" sz="2800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vi-VN" sz="2800" dirty="0" err="1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để</a:t>
              </a:r>
              <a:r>
                <a:rPr lang="en-US" altLang="vi-VN" sz="2800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vi-VN" sz="2800" dirty="0" err="1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giã</a:t>
              </a:r>
              <a:r>
                <a:rPr lang="en-US" altLang="vi-VN" sz="2800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vi-VN" sz="2800" dirty="0" err="1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trầu</a:t>
              </a:r>
              <a:r>
                <a:rPr lang="en-US" altLang="vi-VN" sz="2800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, </a:t>
              </a:r>
              <a:r>
                <a:rPr lang="en-US" altLang="vi-VN" sz="2800" dirty="0" err="1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thường</a:t>
              </a:r>
              <a:r>
                <a:rPr lang="en-US" altLang="vi-VN" sz="2800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vi-VN" sz="2800" dirty="0" err="1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làm</a:t>
              </a:r>
              <a:r>
                <a:rPr lang="en-US" altLang="vi-VN" sz="2800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vi-VN" sz="2800" dirty="0" err="1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bằng</a:t>
              </a:r>
              <a:r>
                <a:rPr lang="en-US" altLang="vi-VN" sz="2800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vi-VN" sz="2800" dirty="0" err="1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đồng</a:t>
              </a:r>
              <a:endPara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515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854AFE8B-D7EC-421E-B935-F822609EFA25}"/>
              </a:ext>
            </a:extLst>
          </p:cNvPr>
          <p:cNvGrpSpPr/>
          <p:nvPr/>
        </p:nvGrpSpPr>
        <p:grpSpPr>
          <a:xfrm>
            <a:off x="2424750" y="1938318"/>
            <a:ext cx="6916420" cy="2098675"/>
            <a:chOff x="172324" y="1157225"/>
            <a:chExt cx="2109019" cy="1406784"/>
          </a:xfrm>
        </p:grpSpPr>
        <p:sp>
          <p:nvSpPr>
            <p:cNvPr id="22" name="Hexagon 21">
              <a:extLst>
                <a:ext uri="{FF2B5EF4-FFF2-40B4-BE49-F238E27FC236}">
                  <a16:creationId xmlns:a16="http://schemas.microsoft.com/office/drawing/2014/main" id="{BCEDC67E-565A-4773-8DCE-16609157CD7E}"/>
                </a:ext>
              </a:extLst>
            </p:cNvPr>
            <p:cNvSpPr/>
            <p:nvPr/>
          </p:nvSpPr>
          <p:spPr>
            <a:xfrm>
              <a:off x="172324" y="1157225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35710A1-5780-4503-BA48-6F1866A9085B}"/>
                </a:ext>
              </a:extLst>
            </p:cNvPr>
            <p:cNvSpPr txBox="1"/>
            <p:nvPr/>
          </p:nvSpPr>
          <p:spPr>
            <a:xfrm>
              <a:off x="288889" y="1370052"/>
              <a:ext cx="1954115" cy="722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Thích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trí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Tỏ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ra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bằng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long,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vui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thích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vì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đúng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ý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muốn</a:t>
              </a:r>
              <a:r>
                <a:rPr lang="en-US" altLang="vi-VN" sz="2800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.</a:t>
              </a:r>
              <a:endPara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80AE4C-83C9-4CDD-B844-D1E98F1422BE}"/>
              </a:ext>
            </a:extLst>
          </p:cNvPr>
          <p:cNvSpPr txBox="1"/>
          <p:nvPr/>
        </p:nvSpPr>
        <p:spPr>
          <a:xfrm>
            <a:off x="3097530" y="80010"/>
            <a:ext cx="5989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Nặn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1C389F-9E9A-4B0B-AA3A-BE94F5B7DEF0}"/>
              </a:ext>
            </a:extLst>
          </p:cNvPr>
          <p:cNvSpPr txBox="1"/>
          <p:nvPr/>
        </p:nvSpPr>
        <p:spPr>
          <a:xfrm>
            <a:off x="605790" y="653236"/>
            <a:ext cx="380619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 thềm gió mát,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đồ chơi.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nằm vẫy đuôi,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 xoe đôi mắt.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quả thị,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quả na,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này phần mẹ,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này phần cha.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chiếc cối nhỏ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thật tròn,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Biếu bà đấy nhé,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Giã trầu thêm ngon.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99B854-BE98-483D-BD88-FA2B845B5908}"/>
              </a:ext>
            </a:extLst>
          </p:cNvPr>
          <p:cNvSpPr txBox="1"/>
          <p:nvPr/>
        </p:nvSpPr>
        <p:spPr>
          <a:xfrm>
            <a:off x="4122420" y="710882"/>
            <a:ext cx="380619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thằng chuột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 riêng chú mèo,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ta thích chí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Vểnh râu “meo meo”!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 hiên đã nắng,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xong rồi.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 sờ vào đấy,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còn đang phơi.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64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846385-2AAA-413A-9946-10D257EA99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0022" y="1357213"/>
            <a:ext cx="3943350" cy="3333750"/>
          </a:xfrm>
          <a:prstGeom prst="rect">
            <a:avLst/>
          </a:prstGeom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id="{668F2950-BBB3-4C6F-B692-C68D72670589}"/>
              </a:ext>
            </a:extLst>
          </p:cNvPr>
          <p:cNvSpPr/>
          <p:nvPr/>
        </p:nvSpPr>
        <p:spPr>
          <a:xfrm>
            <a:off x="4411980" y="5394960"/>
            <a:ext cx="5474970" cy="116260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5BCBB2C-BE54-47C3-99D2-9995B5E4FA52}"/>
              </a:ext>
            </a:extLst>
          </p:cNvPr>
          <p:cNvCxnSpPr/>
          <p:nvPr/>
        </p:nvCxnSpPr>
        <p:spPr>
          <a:xfrm flipH="1">
            <a:off x="3569904" y="757580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EC9270-C1D4-4F32-BD6D-B3106FD2079B}"/>
              </a:ext>
            </a:extLst>
          </p:cNvPr>
          <p:cNvCxnSpPr/>
          <p:nvPr/>
        </p:nvCxnSpPr>
        <p:spPr>
          <a:xfrm flipH="1">
            <a:off x="3125815" y="1097280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270E7C0-7CF5-41DC-B044-17CC590CAD2B}"/>
              </a:ext>
            </a:extLst>
          </p:cNvPr>
          <p:cNvCxnSpPr/>
          <p:nvPr/>
        </p:nvCxnSpPr>
        <p:spPr>
          <a:xfrm flipH="1">
            <a:off x="3701606" y="1565652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1277E10-507B-4964-A4B6-5126D63A4C72}"/>
              </a:ext>
            </a:extLst>
          </p:cNvPr>
          <p:cNvCxnSpPr/>
          <p:nvPr/>
        </p:nvCxnSpPr>
        <p:spPr>
          <a:xfrm flipH="1">
            <a:off x="3445462" y="1978402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579CE06-089D-46FE-AF06-04BDC389B5EE}"/>
              </a:ext>
            </a:extLst>
          </p:cNvPr>
          <p:cNvCxnSpPr/>
          <p:nvPr/>
        </p:nvCxnSpPr>
        <p:spPr>
          <a:xfrm flipH="1">
            <a:off x="2934107" y="2817713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153BA48-E74B-4F6B-A2A3-53B7589285CC}"/>
              </a:ext>
            </a:extLst>
          </p:cNvPr>
          <p:cNvCxnSpPr/>
          <p:nvPr/>
        </p:nvCxnSpPr>
        <p:spPr>
          <a:xfrm flipH="1">
            <a:off x="2984633" y="3278367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422E406-F173-446A-AC21-B1AC1F048181}"/>
              </a:ext>
            </a:extLst>
          </p:cNvPr>
          <p:cNvCxnSpPr/>
          <p:nvPr/>
        </p:nvCxnSpPr>
        <p:spPr>
          <a:xfrm flipH="1">
            <a:off x="3549172" y="3661416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FE88C4F-C830-41D4-9E4E-832270D07DE4}"/>
              </a:ext>
            </a:extLst>
          </p:cNvPr>
          <p:cNvCxnSpPr/>
          <p:nvPr/>
        </p:nvCxnSpPr>
        <p:spPr>
          <a:xfrm flipH="1">
            <a:off x="3672816" y="4106695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2BB4C45-02A7-4A63-A4D1-C2F949486E2F}"/>
              </a:ext>
            </a:extLst>
          </p:cNvPr>
          <p:cNvCxnSpPr/>
          <p:nvPr/>
        </p:nvCxnSpPr>
        <p:spPr>
          <a:xfrm flipH="1">
            <a:off x="3478489" y="4961951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E626EFD-1A35-40B2-AC03-B2893D829FF5}"/>
              </a:ext>
            </a:extLst>
          </p:cNvPr>
          <p:cNvCxnSpPr/>
          <p:nvPr/>
        </p:nvCxnSpPr>
        <p:spPr>
          <a:xfrm flipH="1">
            <a:off x="3367364" y="5394960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5F5D21B-9CAA-493F-893E-052B94BBC233}"/>
              </a:ext>
            </a:extLst>
          </p:cNvPr>
          <p:cNvCxnSpPr/>
          <p:nvPr/>
        </p:nvCxnSpPr>
        <p:spPr>
          <a:xfrm flipH="1">
            <a:off x="3323101" y="5827969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60544EF-660D-4843-AF0B-B3634E03E0ED}"/>
              </a:ext>
            </a:extLst>
          </p:cNvPr>
          <p:cNvCxnSpPr/>
          <p:nvPr/>
        </p:nvCxnSpPr>
        <p:spPr>
          <a:xfrm flipH="1">
            <a:off x="3811977" y="6247059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F12A3CE-E14D-42A1-AF12-F02941774213}"/>
              </a:ext>
            </a:extLst>
          </p:cNvPr>
          <p:cNvCxnSpPr/>
          <p:nvPr/>
        </p:nvCxnSpPr>
        <p:spPr>
          <a:xfrm flipH="1">
            <a:off x="7212698" y="788819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998A293-959B-4D72-A89D-D2985A462210}"/>
              </a:ext>
            </a:extLst>
          </p:cNvPr>
          <p:cNvCxnSpPr/>
          <p:nvPr/>
        </p:nvCxnSpPr>
        <p:spPr>
          <a:xfrm flipH="1">
            <a:off x="7458057" y="1275656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305B313-AA13-4FEF-A70B-1130969DBC18}"/>
              </a:ext>
            </a:extLst>
          </p:cNvPr>
          <p:cNvCxnSpPr/>
          <p:nvPr/>
        </p:nvCxnSpPr>
        <p:spPr>
          <a:xfrm flipH="1">
            <a:off x="6802279" y="1601852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EE771D8-1B67-4B7B-8DFA-0CE813630E59}"/>
              </a:ext>
            </a:extLst>
          </p:cNvPr>
          <p:cNvCxnSpPr/>
          <p:nvPr/>
        </p:nvCxnSpPr>
        <p:spPr>
          <a:xfrm flipH="1">
            <a:off x="7362595" y="2040404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2AA1DE7-C2FA-4593-835D-EAB2237E6FE0}"/>
              </a:ext>
            </a:extLst>
          </p:cNvPr>
          <p:cNvCxnSpPr/>
          <p:nvPr/>
        </p:nvCxnSpPr>
        <p:spPr>
          <a:xfrm flipH="1">
            <a:off x="7403337" y="2911484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3D4C972-7E99-4379-88F7-B36BBAA47B39}"/>
              </a:ext>
            </a:extLst>
          </p:cNvPr>
          <p:cNvCxnSpPr/>
          <p:nvPr/>
        </p:nvCxnSpPr>
        <p:spPr>
          <a:xfrm flipH="1">
            <a:off x="6768880" y="3284544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FAA8697-4327-4CDF-A3E8-B27A1E401FBD}"/>
              </a:ext>
            </a:extLst>
          </p:cNvPr>
          <p:cNvCxnSpPr/>
          <p:nvPr/>
        </p:nvCxnSpPr>
        <p:spPr>
          <a:xfrm flipH="1">
            <a:off x="6972776" y="3694831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F267D7F-D057-4904-A1A0-290B6AC42CEC}"/>
              </a:ext>
            </a:extLst>
          </p:cNvPr>
          <p:cNvCxnSpPr/>
          <p:nvPr/>
        </p:nvCxnSpPr>
        <p:spPr>
          <a:xfrm flipH="1">
            <a:off x="7100004" y="4107985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347703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80AE4C-83C9-4CDD-B844-D1E98F1422BE}"/>
              </a:ext>
            </a:extLst>
          </p:cNvPr>
          <p:cNvSpPr txBox="1"/>
          <p:nvPr/>
        </p:nvSpPr>
        <p:spPr>
          <a:xfrm>
            <a:off x="3097530" y="80010"/>
            <a:ext cx="5989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Nặn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1C389F-9E9A-4B0B-AA3A-BE94F5B7DEF0}"/>
              </a:ext>
            </a:extLst>
          </p:cNvPr>
          <p:cNvSpPr txBox="1"/>
          <p:nvPr/>
        </p:nvSpPr>
        <p:spPr>
          <a:xfrm>
            <a:off x="605790" y="653236"/>
            <a:ext cx="380619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 thềm gió mát,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đồ chơi.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nằm vẫy đuôi,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 xoe đôi mắt.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quả thị,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quả na,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này phần mẹ,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này phần cha.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chiếc cối nhỏ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thật tròn,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Biếu bà đấy nhé,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Giã trầu thêm ngon.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99B854-BE98-483D-BD88-FA2B845B5908}"/>
              </a:ext>
            </a:extLst>
          </p:cNvPr>
          <p:cNvSpPr txBox="1"/>
          <p:nvPr/>
        </p:nvSpPr>
        <p:spPr>
          <a:xfrm>
            <a:off x="4122420" y="710882"/>
            <a:ext cx="380619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thằng chuột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 riêng chú mèo,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ta thích chí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Vểnh râu “meo meo”!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 hiên đã nắng,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xong rồi.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 sờ vào đấy,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còn đang phơi.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64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846385-2AAA-413A-9946-10D257EA99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0022" y="1357213"/>
            <a:ext cx="3943350" cy="3333750"/>
          </a:xfrm>
          <a:prstGeom prst="rect">
            <a:avLst/>
          </a:prstGeom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id="{668F2950-BBB3-4C6F-B692-C68D72670589}"/>
              </a:ext>
            </a:extLst>
          </p:cNvPr>
          <p:cNvSpPr/>
          <p:nvPr/>
        </p:nvSpPr>
        <p:spPr>
          <a:xfrm>
            <a:off x="6195060" y="5169734"/>
            <a:ext cx="4263390" cy="1387832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78F1B836-4587-48AB-B766-7364FBC94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55" y="422911"/>
            <a:ext cx="527050" cy="1863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16B915FE-4723-4524-855B-42C3B352B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48" y="2516326"/>
            <a:ext cx="527050" cy="1863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2D356575-1788-4709-8997-513325DFC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65" y="4717335"/>
            <a:ext cx="527050" cy="1863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86A4EBEA-A915-4E89-AC42-97C95A9D5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8895" y="422911"/>
            <a:ext cx="527050" cy="1863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9A9B2491-BFF2-473E-87F2-1EB56D55D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078" y="2668905"/>
            <a:ext cx="527050" cy="1863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087106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48025" y="1906270"/>
            <a:ext cx="569658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Trả lời câu hỏi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ea typeface="+mn-ea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378;p32">
            <a:extLst>
              <a:ext uri="{FF2B5EF4-FFF2-40B4-BE49-F238E27FC236}">
                <a16:creationId xmlns:a16="http://schemas.microsoft.com/office/drawing/2014/main" id="{62D107F4-816D-42A6-94A9-60A6D73BB6D5}"/>
              </a:ext>
            </a:extLst>
          </p:cNvPr>
          <p:cNvGrpSpPr/>
          <p:nvPr/>
        </p:nvGrpSpPr>
        <p:grpSpPr>
          <a:xfrm>
            <a:off x="2154184" y="526551"/>
            <a:ext cx="6887969" cy="1669729"/>
            <a:chOff x="589295" y="2199196"/>
            <a:chExt cx="2577800" cy="446948"/>
          </a:xfrm>
        </p:grpSpPr>
        <p:sp>
          <p:nvSpPr>
            <p:cNvPr id="70" name="Google Shape;379;p32">
              <a:extLst>
                <a:ext uri="{FF2B5EF4-FFF2-40B4-BE49-F238E27FC236}">
                  <a16:creationId xmlns:a16="http://schemas.microsoft.com/office/drawing/2014/main" id="{C8514228-6DD7-4F9B-98CC-8CDAC76C6B51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80;p32">
              <a:extLst>
                <a:ext uri="{FF2B5EF4-FFF2-40B4-BE49-F238E27FC236}">
                  <a16:creationId xmlns:a16="http://schemas.microsoft.com/office/drawing/2014/main" id="{79F6DCF7-8829-4146-AEC8-ED685AC69261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81;p32">
              <a:extLst>
                <a:ext uri="{FF2B5EF4-FFF2-40B4-BE49-F238E27FC236}">
                  <a16:creationId xmlns:a16="http://schemas.microsoft.com/office/drawing/2014/main" id="{40387DD3-2078-4D9A-99A0-8D14483594E7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86" name="Google Shape;786;p36"/>
          <p:cNvGrpSpPr/>
          <p:nvPr/>
        </p:nvGrpSpPr>
        <p:grpSpPr>
          <a:xfrm rot="-10790939">
            <a:off x="1490140" y="2352319"/>
            <a:ext cx="9662377" cy="1564701"/>
            <a:chOff x="1881479" y="1597500"/>
            <a:chExt cx="1106346" cy="402847"/>
          </a:xfrm>
        </p:grpSpPr>
        <p:sp>
          <p:nvSpPr>
            <p:cNvPr id="787" name="Google Shape;787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8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FCB8B8"/>
            </a:solidFill>
            <a:ln>
              <a:noFill/>
            </a:ln>
          </p:spPr>
        </p:sp>
      </p:grpSp>
      <p:sp>
        <p:nvSpPr>
          <p:cNvPr id="792" name="Google Shape;792;p36"/>
          <p:cNvSpPr txBox="1">
            <a:spLocks noGrp="1"/>
          </p:cNvSpPr>
          <p:nvPr>
            <p:ph type="subTitle" idx="1"/>
          </p:nvPr>
        </p:nvSpPr>
        <p:spPr>
          <a:xfrm>
            <a:off x="2708368" y="2792050"/>
            <a:ext cx="7202809" cy="76134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nặn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lvl="0" algn="ctr"/>
            <a:endParaRPr lang="en-US" sz="28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8" name="Google Shape;386;p32">
            <a:extLst>
              <a:ext uri="{FF2B5EF4-FFF2-40B4-BE49-F238E27FC236}">
                <a16:creationId xmlns:a16="http://schemas.microsoft.com/office/drawing/2014/main" id="{F4E22EA5-AAAA-4C72-A455-7375E636DF8F}"/>
              </a:ext>
            </a:extLst>
          </p:cNvPr>
          <p:cNvSpPr txBox="1">
            <a:spLocks/>
          </p:cNvSpPr>
          <p:nvPr/>
        </p:nvSpPr>
        <p:spPr>
          <a:xfrm>
            <a:off x="2062968" y="632699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BD53E06-B8F1-45C7-803F-56CA9357B1E2}"/>
              </a:ext>
            </a:extLst>
          </p:cNvPr>
          <p:cNvGrpSpPr/>
          <p:nvPr/>
        </p:nvGrpSpPr>
        <p:grpSpPr>
          <a:xfrm>
            <a:off x="1510429" y="2529073"/>
            <a:ext cx="1235133" cy="1206833"/>
            <a:chOff x="1187619" y="2049661"/>
            <a:chExt cx="1235133" cy="1206833"/>
          </a:xfrm>
        </p:grpSpPr>
        <p:sp>
          <p:nvSpPr>
            <p:cNvPr id="808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CF3B0ED-3CA4-4DE0-ABC1-79FB22A9436A}"/>
                </a:ext>
              </a:extLst>
            </p:cNvPr>
            <p:cNvSpPr txBox="1"/>
            <p:nvPr/>
          </p:nvSpPr>
          <p:spPr>
            <a:xfrm>
              <a:off x="1488095" y="2237578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AFE3B93-F3DA-46AD-B1C4-F9600F5260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DB9E87A-2104-418A-997D-6F14E5B919D2}"/>
              </a:ext>
            </a:extLst>
          </p:cNvPr>
          <p:cNvSpPr/>
          <p:nvPr/>
        </p:nvSpPr>
        <p:spPr>
          <a:xfrm>
            <a:off x="1071563" y="4499840"/>
            <a:ext cx="10048874" cy="103822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32390188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378;p32">
            <a:extLst>
              <a:ext uri="{FF2B5EF4-FFF2-40B4-BE49-F238E27FC236}">
                <a16:creationId xmlns:a16="http://schemas.microsoft.com/office/drawing/2014/main" id="{62D107F4-816D-42A6-94A9-60A6D73BB6D5}"/>
              </a:ext>
            </a:extLst>
          </p:cNvPr>
          <p:cNvGrpSpPr/>
          <p:nvPr/>
        </p:nvGrpSpPr>
        <p:grpSpPr>
          <a:xfrm>
            <a:off x="2154184" y="526551"/>
            <a:ext cx="6887969" cy="1669729"/>
            <a:chOff x="589295" y="2199196"/>
            <a:chExt cx="2577800" cy="446948"/>
          </a:xfrm>
        </p:grpSpPr>
        <p:sp>
          <p:nvSpPr>
            <p:cNvPr id="70" name="Google Shape;379;p32">
              <a:extLst>
                <a:ext uri="{FF2B5EF4-FFF2-40B4-BE49-F238E27FC236}">
                  <a16:creationId xmlns:a16="http://schemas.microsoft.com/office/drawing/2014/main" id="{C8514228-6DD7-4F9B-98CC-8CDAC76C6B51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80;p32">
              <a:extLst>
                <a:ext uri="{FF2B5EF4-FFF2-40B4-BE49-F238E27FC236}">
                  <a16:creationId xmlns:a16="http://schemas.microsoft.com/office/drawing/2014/main" id="{79F6DCF7-8829-4146-AEC8-ED685AC69261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81;p32">
              <a:extLst>
                <a:ext uri="{FF2B5EF4-FFF2-40B4-BE49-F238E27FC236}">
                  <a16:creationId xmlns:a16="http://schemas.microsoft.com/office/drawing/2014/main" id="{40387DD3-2078-4D9A-99A0-8D14483594E7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86" name="Google Shape;786;p36"/>
          <p:cNvGrpSpPr/>
          <p:nvPr/>
        </p:nvGrpSpPr>
        <p:grpSpPr>
          <a:xfrm rot="-10790939">
            <a:off x="1512474" y="2390373"/>
            <a:ext cx="9662377" cy="1564701"/>
            <a:chOff x="1881479" y="1597500"/>
            <a:chExt cx="1106346" cy="402847"/>
          </a:xfrm>
        </p:grpSpPr>
        <p:sp>
          <p:nvSpPr>
            <p:cNvPr id="787" name="Google Shape;787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8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FCB8B8"/>
            </a:solidFill>
            <a:ln>
              <a:noFill/>
            </a:ln>
          </p:spPr>
        </p:sp>
      </p:grpSp>
      <p:sp>
        <p:nvSpPr>
          <p:cNvPr id="792" name="Google Shape;792;p36"/>
          <p:cNvSpPr txBox="1">
            <a:spLocks noGrp="1"/>
          </p:cNvSpPr>
          <p:nvPr>
            <p:ph type="subTitle" idx="1"/>
          </p:nvPr>
        </p:nvSpPr>
        <p:spPr>
          <a:xfrm>
            <a:off x="2708368" y="2792050"/>
            <a:ext cx="7202809" cy="76134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>
              <a:buSzTx/>
              <a:defRPr/>
            </a:pP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nặn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lvl="0" algn="ctr"/>
            <a:endParaRPr lang="en-US" sz="28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8" name="Google Shape;386;p32">
            <a:extLst>
              <a:ext uri="{FF2B5EF4-FFF2-40B4-BE49-F238E27FC236}">
                <a16:creationId xmlns:a16="http://schemas.microsoft.com/office/drawing/2014/main" id="{F4E22EA5-AAAA-4C72-A455-7375E636DF8F}"/>
              </a:ext>
            </a:extLst>
          </p:cNvPr>
          <p:cNvSpPr txBox="1">
            <a:spLocks/>
          </p:cNvSpPr>
          <p:nvPr/>
        </p:nvSpPr>
        <p:spPr>
          <a:xfrm>
            <a:off x="2062968" y="632699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BD53E06-B8F1-45C7-803F-56CA9357B1E2}"/>
              </a:ext>
            </a:extLst>
          </p:cNvPr>
          <p:cNvGrpSpPr/>
          <p:nvPr/>
        </p:nvGrpSpPr>
        <p:grpSpPr>
          <a:xfrm>
            <a:off x="1510429" y="2529073"/>
            <a:ext cx="1235133" cy="1206833"/>
            <a:chOff x="1187619" y="2049661"/>
            <a:chExt cx="1235133" cy="1206833"/>
          </a:xfrm>
        </p:grpSpPr>
        <p:sp>
          <p:nvSpPr>
            <p:cNvPr id="808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CF3B0ED-3CA4-4DE0-ABC1-79FB22A9436A}"/>
                </a:ext>
              </a:extLst>
            </p:cNvPr>
            <p:cNvSpPr txBox="1"/>
            <p:nvPr/>
          </p:nvSpPr>
          <p:spPr>
            <a:xfrm>
              <a:off x="1488095" y="2237578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AFE3B93-F3DA-46AD-B1C4-F9600F5260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DB9E87A-2104-418A-997D-6F14E5B919D2}"/>
              </a:ext>
            </a:extLst>
          </p:cNvPr>
          <p:cNvSpPr/>
          <p:nvPr/>
        </p:nvSpPr>
        <p:spPr>
          <a:xfrm>
            <a:off x="2062968" y="4499840"/>
            <a:ext cx="8585368" cy="103822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cha,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40966937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378;p32">
            <a:extLst>
              <a:ext uri="{FF2B5EF4-FFF2-40B4-BE49-F238E27FC236}">
                <a16:creationId xmlns:a16="http://schemas.microsoft.com/office/drawing/2014/main" id="{62D107F4-816D-42A6-94A9-60A6D73BB6D5}"/>
              </a:ext>
            </a:extLst>
          </p:cNvPr>
          <p:cNvGrpSpPr/>
          <p:nvPr/>
        </p:nvGrpSpPr>
        <p:grpSpPr>
          <a:xfrm>
            <a:off x="2127995" y="45770"/>
            <a:ext cx="6887969" cy="1669729"/>
            <a:chOff x="589295" y="2199196"/>
            <a:chExt cx="2577800" cy="446948"/>
          </a:xfrm>
        </p:grpSpPr>
        <p:sp>
          <p:nvSpPr>
            <p:cNvPr id="70" name="Google Shape;379;p32">
              <a:extLst>
                <a:ext uri="{FF2B5EF4-FFF2-40B4-BE49-F238E27FC236}">
                  <a16:creationId xmlns:a16="http://schemas.microsoft.com/office/drawing/2014/main" id="{C8514228-6DD7-4F9B-98CC-8CDAC76C6B51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80;p32">
              <a:extLst>
                <a:ext uri="{FF2B5EF4-FFF2-40B4-BE49-F238E27FC236}">
                  <a16:creationId xmlns:a16="http://schemas.microsoft.com/office/drawing/2014/main" id="{79F6DCF7-8829-4146-AEC8-ED685AC69261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81;p32">
              <a:extLst>
                <a:ext uri="{FF2B5EF4-FFF2-40B4-BE49-F238E27FC236}">
                  <a16:creationId xmlns:a16="http://schemas.microsoft.com/office/drawing/2014/main" id="{40387DD3-2078-4D9A-99A0-8D14483594E7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86" name="Google Shape;786;p36"/>
          <p:cNvGrpSpPr/>
          <p:nvPr/>
        </p:nvGrpSpPr>
        <p:grpSpPr>
          <a:xfrm rot="-10790939">
            <a:off x="1512475" y="1970555"/>
            <a:ext cx="9662377" cy="1564701"/>
            <a:chOff x="1881479" y="1597500"/>
            <a:chExt cx="1106346" cy="402847"/>
          </a:xfrm>
        </p:grpSpPr>
        <p:sp>
          <p:nvSpPr>
            <p:cNvPr id="787" name="Google Shape;787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8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FCB8B8"/>
            </a:solidFill>
            <a:ln>
              <a:noFill/>
            </a:ln>
          </p:spPr>
        </p:sp>
      </p:grpSp>
      <p:sp>
        <p:nvSpPr>
          <p:cNvPr id="792" name="Google Shape;792;p36"/>
          <p:cNvSpPr txBox="1">
            <a:spLocks noGrp="1"/>
          </p:cNvSpPr>
          <p:nvPr>
            <p:ph type="subTitle" idx="1"/>
          </p:nvPr>
        </p:nvSpPr>
        <p:spPr>
          <a:xfrm>
            <a:off x="2708368" y="2330246"/>
            <a:ext cx="7202809" cy="119583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>
              <a:buSzTx/>
              <a:defRPr/>
            </a:pP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nặn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lvl="0" algn="ctr"/>
            <a:endParaRPr lang="en-US" sz="28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8" name="Google Shape;386;p32">
            <a:extLst>
              <a:ext uri="{FF2B5EF4-FFF2-40B4-BE49-F238E27FC236}">
                <a16:creationId xmlns:a16="http://schemas.microsoft.com/office/drawing/2014/main" id="{F4E22EA5-AAAA-4C72-A455-7375E636DF8F}"/>
              </a:ext>
            </a:extLst>
          </p:cNvPr>
          <p:cNvSpPr txBox="1">
            <a:spLocks/>
          </p:cNvSpPr>
          <p:nvPr/>
        </p:nvSpPr>
        <p:spPr>
          <a:xfrm>
            <a:off x="2062968" y="632699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BD53E06-B8F1-45C7-803F-56CA9357B1E2}"/>
              </a:ext>
            </a:extLst>
          </p:cNvPr>
          <p:cNvGrpSpPr/>
          <p:nvPr/>
        </p:nvGrpSpPr>
        <p:grpSpPr>
          <a:xfrm>
            <a:off x="1532764" y="2214318"/>
            <a:ext cx="1235133" cy="1206833"/>
            <a:chOff x="1187619" y="2049661"/>
            <a:chExt cx="1235133" cy="1206833"/>
          </a:xfrm>
        </p:grpSpPr>
        <p:sp>
          <p:nvSpPr>
            <p:cNvPr id="808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CF3B0ED-3CA4-4DE0-ABC1-79FB22A9436A}"/>
                </a:ext>
              </a:extLst>
            </p:cNvPr>
            <p:cNvSpPr txBox="1"/>
            <p:nvPr/>
          </p:nvSpPr>
          <p:spPr>
            <a:xfrm>
              <a:off x="1488095" y="2237578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AFE3B93-F3DA-46AD-B1C4-F9600F5260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8846385-2AAA-413A-9946-10D257EA99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4887" y="3553399"/>
            <a:ext cx="3468081" cy="3152201"/>
          </a:xfrm>
          <a:prstGeom prst="rect">
            <a:avLst/>
          </a:prstGeom>
        </p:spPr>
      </p:pic>
      <p:sp>
        <p:nvSpPr>
          <p:cNvPr id="17" name="Thought Bubble: Cloud 3">
            <a:extLst>
              <a:ext uri="{FF2B5EF4-FFF2-40B4-BE49-F238E27FC236}">
                <a16:creationId xmlns:a16="http://schemas.microsoft.com/office/drawing/2014/main" id="{F5586EB6-D6F8-413B-AED3-AD0BF95E3220}"/>
              </a:ext>
            </a:extLst>
          </p:cNvPr>
          <p:cNvSpPr/>
          <p:nvPr/>
        </p:nvSpPr>
        <p:spPr>
          <a:xfrm>
            <a:off x="1002890" y="3785953"/>
            <a:ext cx="6491997" cy="2182227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vi-VN" sz="24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hể hiện lòng hiếu thảo, quan tâm mọi người của bé</a:t>
            </a:r>
            <a:endParaRPr lang="en-US" sz="2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71442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505200"/>
            <a:ext cx="12420600" cy="33274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0" y="-217956"/>
            <a:ext cx="12725400" cy="4286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3965536" y="3472269"/>
            <a:ext cx="4489528" cy="3596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4387564" y="787243"/>
            <a:ext cx="3950271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1711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80AE4C-83C9-4CDD-B844-D1E98F1422BE}"/>
              </a:ext>
            </a:extLst>
          </p:cNvPr>
          <p:cNvSpPr txBox="1"/>
          <p:nvPr/>
        </p:nvSpPr>
        <p:spPr>
          <a:xfrm>
            <a:off x="3097530" y="80010"/>
            <a:ext cx="5989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Nặn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1C389F-9E9A-4B0B-AA3A-BE94F5B7DEF0}"/>
              </a:ext>
            </a:extLst>
          </p:cNvPr>
          <p:cNvSpPr txBox="1"/>
          <p:nvPr/>
        </p:nvSpPr>
        <p:spPr>
          <a:xfrm>
            <a:off x="605790" y="653236"/>
            <a:ext cx="380619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 thềm gió mát,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đồ chơi.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nằm vẫy đuôi,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 xoe đôi mắt.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quả thị,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quả na,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này phần mẹ,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này phần cha.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chiếc cối nhỏ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thật tròn,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Biếu bà đấy nhé,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Giã trầu thêm ngon.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99B854-BE98-483D-BD88-FA2B845B5908}"/>
              </a:ext>
            </a:extLst>
          </p:cNvPr>
          <p:cNvSpPr txBox="1"/>
          <p:nvPr/>
        </p:nvSpPr>
        <p:spPr>
          <a:xfrm>
            <a:off x="4122420" y="710882"/>
            <a:ext cx="380619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thằng chuột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 riêng chú mèo,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ta thích chí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Vểnh râu “meo meo”!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 hiên đã nắng,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xong rồi.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 sờ vào đấy,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còn đang phơi.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64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846385-2AAA-413A-9946-10D257EA9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0022" y="1357213"/>
            <a:ext cx="3943350" cy="3333750"/>
          </a:xfrm>
          <a:prstGeom prst="rect">
            <a:avLst/>
          </a:prstGeom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id="{668F2950-BBB3-4C6F-B692-C68D72670589}"/>
              </a:ext>
            </a:extLst>
          </p:cNvPr>
          <p:cNvSpPr/>
          <p:nvPr/>
        </p:nvSpPr>
        <p:spPr>
          <a:xfrm>
            <a:off x="5191432" y="5394960"/>
            <a:ext cx="4432628" cy="116260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441008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48025" y="1906270"/>
            <a:ext cx="569658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Hoạt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động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luyện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tập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64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80AE4C-83C9-4CDD-B844-D1E98F1422BE}"/>
              </a:ext>
            </a:extLst>
          </p:cNvPr>
          <p:cNvSpPr txBox="1"/>
          <p:nvPr/>
        </p:nvSpPr>
        <p:spPr>
          <a:xfrm>
            <a:off x="3097530" y="80010"/>
            <a:ext cx="5989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Nặn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1C389F-9E9A-4B0B-AA3A-BE94F5B7DEF0}"/>
              </a:ext>
            </a:extLst>
          </p:cNvPr>
          <p:cNvSpPr txBox="1"/>
          <p:nvPr/>
        </p:nvSpPr>
        <p:spPr>
          <a:xfrm>
            <a:off x="605790" y="653236"/>
            <a:ext cx="380619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 thềm gió mát,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đồ chơi.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nằm vẫy đuôi,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 xoe đôi mắt.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quả thị,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quả na,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này phần mẹ,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này phần cha.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chiếc cối nhỏ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thật tròn,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Biếu bà đấy nhé,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Giã trầu thêm ngon.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99B854-BE98-483D-BD88-FA2B845B5908}"/>
              </a:ext>
            </a:extLst>
          </p:cNvPr>
          <p:cNvSpPr txBox="1"/>
          <p:nvPr/>
        </p:nvSpPr>
        <p:spPr>
          <a:xfrm>
            <a:off x="4122420" y="710882"/>
            <a:ext cx="380619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thằng chuột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 riêng chú mèo,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ta thích chí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Vểnh râu “meo meo”!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 hiên đã nắng,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xong rồi.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 sờ vào đấy,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còn đang phơi.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64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846385-2AAA-413A-9946-10D257EA99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0022" y="1357213"/>
            <a:ext cx="3943350" cy="333375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68F2950-BBB3-4C6F-B692-C68D72670589}"/>
              </a:ext>
            </a:extLst>
          </p:cNvPr>
          <p:cNvSpPr/>
          <p:nvPr/>
        </p:nvSpPr>
        <p:spPr>
          <a:xfrm>
            <a:off x="3840480" y="5394960"/>
            <a:ext cx="7882892" cy="11626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vi-VN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từ ngữ cho biết chú mèo rất vui vì được bé tặng quà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EBACA82-2C43-4093-BD1F-BEB6C56BB364}"/>
              </a:ext>
            </a:extLst>
          </p:cNvPr>
          <p:cNvCxnSpPr>
            <a:cxnSpLocks/>
          </p:cNvCxnSpPr>
          <p:nvPr/>
        </p:nvCxnSpPr>
        <p:spPr>
          <a:xfrm>
            <a:off x="5372100" y="2023110"/>
            <a:ext cx="1257300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8570375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4473"/>
            <a:ext cx="10972800" cy="1143000"/>
          </a:xfrm>
        </p:spPr>
        <p:txBody>
          <a:bodyPr>
            <a:normAutofit/>
          </a:bodyPr>
          <a:lstStyle/>
          <a:p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thêm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97129B2-4A57-43C2-A395-5A36EECBF574}"/>
              </a:ext>
            </a:extLst>
          </p:cNvPr>
          <p:cNvSpPr/>
          <p:nvPr/>
        </p:nvSpPr>
        <p:spPr>
          <a:xfrm>
            <a:off x="2160270" y="1954530"/>
            <a:ext cx="6629400" cy="147447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háo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hức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</a:t>
            </a:r>
            <a:endParaRPr lang="en-US" sz="36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49" y="-126077"/>
            <a:ext cx="3143250" cy="2381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/>
        </p:blipFill>
        <p:spPr>
          <a:xfrm>
            <a:off x="7886700" y="34636"/>
            <a:ext cx="4038600" cy="3657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/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58" y="2180359"/>
            <a:ext cx="1039920" cy="12486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61" y="2115469"/>
            <a:ext cx="1039920" cy="10087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hq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 cstate="hq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492161"/>
            <a:ext cx="1753077" cy="1219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/>
        </p:blipFill>
        <p:spPr>
          <a:xfrm>
            <a:off x="7769814" y="4881631"/>
            <a:ext cx="1426110" cy="1371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/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0" cstate="hq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511" y="3858491"/>
            <a:ext cx="2357489" cy="24193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2" cstate="hq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0" r="90000">
                        <a14:foregroundMark x1="39538" y1="17248" x2="37769" y2="28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9" t="11468" r="52891" b="10549"/>
          <a:stretch/>
        </p:blipFill>
        <p:spPr>
          <a:xfrm>
            <a:off x="1677769" y="4409208"/>
            <a:ext cx="1398310" cy="15517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10000" r="98231">
                        <a14:foregroundMark x1="78692" y1="13119" x2="66462" y2="61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45" t="8716" r="5770" b="2294"/>
          <a:stretch/>
        </p:blipFill>
        <p:spPr>
          <a:xfrm>
            <a:off x="3829413" y="4458566"/>
            <a:ext cx="1228718" cy="16459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400" b="99600" l="9664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105" y="2139775"/>
            <a:ext cx="2406492" cy="244244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619" y="6015373"/>
            <a:ext cx="12150436" cy="92333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2A hẹn gặp lại các bạn ở bài sau nhé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129" y="-41757"/>
            <a:ext cx="2153327" cy="15720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385" y="1033966"/>
            <a:ext cx="1070829" cy="117583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99517" l="0" r="99180">
                        <a14:foregroundMark x1="30328" y1="42512" x2="22131" y2="93720"/>
                        <a14:foregroundMark x1="23361" y1="42029" x2="15984" y2="62319"/>
                        <a14:foregroundMark x1="27869" y1="31401" x2="34016" y2="31401"/>
                        <a14:foregroundMark x1="54918" y1="40580" x2="61885" y2="41063"/>
                        <a14:foregroundMark x1="86066" y1="57488" x2="86475" y2="6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655" y="2083458"/>
            <a:ext cx="1628244" cy="138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74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/>
        </p:blipFill>
        <p:spPr bwMode="auto">
          <a:xfrm>
            <a:off x="0" y="2"/>
            <a:ext cx="12649200" cy="457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941207" y="152402"/>
            <a:ext cx="9155240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78195" y="1685926"/>
            <a:ext cx="3784849" cy="5334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diều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489934" y="1643062"/>
            <a:ext cx="3092466" cy="1254374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ồng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rắn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65734" y="1685926"/>
            <a:ext cx="2711466" cy="1254374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lê-gô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1"/>
            <a:ext cx="12191999" cy="22859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/>
        </p:blipFill>
        <p:spPr bwMode="auto">
          <a:xfrm>
            <a:off x="2362199" y="2362200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009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7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27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527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/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0" y="3352800"/>
            <a:ext cx="2003681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135439" y="152402"/>
            <a:ext cx="7890523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rắn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endParaRPr lang="en-US" sz="36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……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78785" y="1756400"/>
            <a:ext cx="2894894" cy="16002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942040" y="1846888"/>
            <a:ext cx="3030220" cy="133542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nác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60184" y="1994052"/>
            <a:ext cx="3369415" cy="1142999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3733800"/>
            <a:ext cx="5486400" cy="3023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51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27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37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/>
        </p:blipFill>
        <p:spPr bwMode="auto">
          <a:xfrm>
            <a:off x="64765" y="85725"/>
            <a:ext cx="12192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057400" y="38101"/>
            <a:ext cx="9140103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Ngă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48316" y="1660972"/>
            <a:ext cx="2716195" cy="100602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nác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322360" y="1551435"/>
            <a:ext cx="2641040" cy="116567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20294" y="1562100"/>
            <a:ext cx="1797066" cy="11049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4724400"/>
            <a:ext cx="12268199" cy="2133600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/>
        </p:blipFill>
        <p:spPr bwMode="auto">
          <a:xfrm flipH="1">
            <a:off x="2590800" y="2667000"/>
            <a:ext cx="1687656" cy="1584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648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25 1.85185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27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37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5200"/>
            <a:ext cx="12192000" cy="33274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1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40" end="156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0" y="0"/>
            <a:ext cx="124968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2204544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975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3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7"/>
          <p:cNvSpPr/>
          <p:nvPr/>
        </p:nvSpPr>
        <p:spPr>
          <a:xfrm>
            <a:off x="-20782" y="0"/>
            <a:ext cx="12268201" cy="22074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  <a:gd name="connsiteX0-449" fmla="*/ 76 w 21676"/>
              <a:gd name="connsiteY0-450" fmla="*/ 0 h 23225"/>
              <a:gd name="connsiteX1-451" fmla="*/ 21676 w 21676"/>
              <a:gd name="connsiteY1-452" fmla="*/ 0 h 23225"/>
              <a:gd name="connsiteX2-453" fmla="*/ 21625 w 21676"/>
              <a:gd name="connsiteY2-454" fmla="*/ 18938 h 23225"/>
              <a:gd name="connsiteX3-455" fmla="*/ 17591 w 21676"/>
              <a:gd name="connsiteY3-456" fmla="*/ 19806 h 23225"/>
              <a:gd name="connsiteX4-457" fmla="*/ 8469 w 21676"/>
              <a:gd name="connsiteY4-458" fmla="*/ 23038 h 23225"/>
              <a:gd name="connsiteX5-459" fmla="*/ 1 w 21676"/>
              <a:gd name="connsiteY5-460" fmla="*/ 20416 h 23225"/>
              <a:gd name="connsiteX6-461" fmla="*/ 76 w 21676"/>
              <a:gd name="connsiteY6-462" fmla="*/ 0 h 23225"/>
              <a:gd name="connsiteX0-463" fmla="*/ 76 w 21676"/>
              <a:gd name="connsiteY0-464" fmla="*/ 0 h 23225"/>
              <a:gd name="connsiteX1-465" fmla="*/ 21676 w 21676"/>
              <a:gd name="connsiteY1-466" fmla="*/ 0 h 23225"/>
              <a:gd name="connsiteX2-467" fmla="*/ 21625 w 21676"/>
              <a:gd name="connsiteY2-468" fmla="*/ 18938 h 23225"/>
              <a:gd name="connsiteX3-469" fmla="*/ 17591 w 21676"/>
              <a:gd name="connsiteY3-470" fmla="*/ 19806 h 23225"/>
              <a:gd name="connsiteX4-471" fmla="*/ 8290 w 21676"/>
              <a:gd name="connsiteY4-472" fmla="*/ 23038 h 23225"/>
              <a:gd name="connsiteX5-473" fmla="*/ 1 w 21676"/>
              <a:gd name="connsiteY5-474" fmla="*/ 20416 h 23225"/>
              <a:gd name="connsiteX6-475" fmla="*/ 76 w 21676"/>
              <a:gd name="connsiteY6-476" fmla="*/ 0 h 23225"/>
              <a:gd name="connsiteX0-477" fmla="*/ 76 w 21676"/>
              <a:gd name="connsiteY0-478" fmla="*/ 0 h 23054"/>
              <a:gd name="connsiteX1-479" fmla="*/ 21676 w 21676"/>
              <a:gd name="connsiteY1-480" fmla="*/ 0 h 23054"/>
              <a:gd name="connsiteX2-481" fmla="*/ 21625 w 21676"/>
              <a:gd name="connsiteY2-482" fmla="*/ 18938 h 23054"/>
              <a:gd name="connsiteX3-483" fmla="*/ 17591 w 21676"/>
              <a:gd name="connsiteY3-484" fmla="*/ 19806 h 23054"/>
              <a:gd name="connsiteX4-485" fmla="*/ 8290 w 21676"/>
              <a:gd name="connsiteY4-486" fmla="*/ 23038 h 23054"/>
              <a:gd name="connsiteX5-487" fmla="*/ 1 w 21676"/>
              <a:gd name="connsiteY5-488" fmla="*/ 20416 h 23054"/>
              <a:gd name="connsiteX6-489" fmla="*/ 76 w 21676"/>
              <a:gd name="connsiteY6-490" fmla="*/ 0 h 23054"/>
              <a:gd name="connsiteX0-491" fmla="*/ 76 w 21676"/>
              <a:gd name="connsiteY0-492" fmla="*/ 0 h 23038"/>
              <a:gd name="connsiteX1-493" fmla="*/ 21676 w 21676"/>
              <a:gd name="connsiteY1-494" fmla="*/ 0 h 23038"/>
              <a:gd name="connsiteX2-495" fmla="*/ 21625 w 21676"/>
              <a:gd name="connsiteY2-496" fmla="*/ 18938 h 23038"/>
              <a:gd name="connsiteX3-497" fmla="*/ 17591 w 21676"/>
              <a:gd name="connsiteY3-498" fmla="*/ 19806 h 23038"/>
              <a:gd name="connsiteX4-499" fmla="*/ 8290 w 21676"/>
              <a:gd name="connsiteY4-500" fmla="*/ 23038 h 23038"/>
              <a:gd name="connsiteX5-501" fmla="*/ 1 w 21676"/>
              <a:gd name="connsiteY5-502" fmla="*/ 20416 h 23038"/>
              <a:gd name="connsiteX6-503" fmla="*/ 76 w 21676"/>
              <a:gd name="connsiteY6-504" fmla="*/ 0 h 23038"/>
              <a:gd name="connsiteX0-505" fmla="*/ 76 w 21676"/>
              <a:gd name="connsiteY0-506" fmla="*/ 0 h 23038"/>
              <a:gd name="connsiteX1-507" fmla="*/ 21676 w 21676"/>
              <a:gd name="connsiteY1-508" fmla="*/ 0 h 23038"/>
              <a:gd name="connsiteX2-509" fmla="*/ 21625 w 21676"/>
              <a:gd name="connsiteY2-510" fmla="*/ 18938 h 23038"/>
              <a:gd name="connsiteX3-511" fmla="*/ 18037 w 21676"/>
              <a:gd name="connsiteY3-512" fmla="*/ 19806 h 23038"/>
              <a:gd name="connsiteX4-513" fmla="*/ 8290 w 21676"/>
              <a:gd name="connsiteY4-514" fmla="*/ 23038 h 23038"/>
              <a:gd name="connsiteX5-515" fmla="*/ 1 w 21676"/>
              <a:gd name="connsiteY5-516" fmla="*/ 20416 h 23038"/>
              <a:gd name="connsiteX6-517" fmla="*/ 76 w 21676"/>
              <a:gd name="connsiteY6-518" fmla="*/ 0 h 23038"/>
              <a:gd name="connsiteX0-519" fmla="*/ 76 w 21676"/>
              <a:gd name="connsiteY0-520" fmla="*/ 0 h 23038"/>
              <a:gd name="connsiteX1-521" fmla="*/ 21676 w 21676"/>
              <a:gd name="connsiteY1-522" fmla="*/ 0 h 23038"/>
              <a:gd name="connsiteX2-523" fmla="*/ 21625 w 21676"/>
              <a:gd name="connsiteY2-524" fmla="*/ 19390 h 23038"/>
              <a:gd name="connsiteX3-525" fmla="*/ 18037 w 21676"/>
              <a:gd name="connsiteY3-526" fmla="*/ 19806 h 23038"/>
              <a:gd name="connsiteX4-527" fmla="*/ 8290 w 21676"/>
              <a:gd name="connsiteY4-528" fmla="*/ 23038 h 23038"/>
              <a:gd name="connsiteX5-529" fmla="*/ 1 w 21676"/>
              <a:gd name="connsiteY5-530" fmla="*/ 20416 h 23038"/>
              <a:gd name="connsiteX6-531" fmla="*/ 76 w 21676"/>
              <a:gd name="connsiteY6-532" fmla="*/ 0 h 23038"/>
              <a:gd name="connsiteX0-533" fmla="*/ 76 w 21676"/>
              <a:gd name="connsiteY0-534" fmla="*/ 0 h 23038"/>
              <a:gd name="connsiteX1-535" fmla="*/ 21676 w 21676"/>
              <a:gd name="connsiteY1-536" fmla="*/ 0 h 23038"/>
              <a:gd name="connsiteX2-537" fmla="*/ 21625 w 21676"/>
              <a:gd name="connsiteY2-538" fmla="*/ 19390 h 23038"/>
              <a:gd name="connsiteX3-539" fmla="*/ 18037 w 21676"/>
              <a:gd name="connsiteY3-540" fmla="*/ 19806 h 23038"/>
              <a:gd name="connsiteX4-541" fmla="*/ 8290 w 21676"/>
              <a:gd name="connsiteY4-542" fmla="*/ 23038 h 23038"/>
              <a:gd name="connsiteX5-543" fmla="*/ 1 w 21676"/>
              <a:gd name="connsiteY5-544" fmla="*/ 20416 h 23038"/>
              <a:gd name="connsiteX6-545" fmla="*/ 76 w 21676"/>
              <a:gd name="connsiteY6-546" fmla="*/ 0 h 23038"/>
              <a:gd name="connsiteX0-547" fmla="*/ 76 w 21676"/>
              <a:gd name="connsiteY0-548" fmla="*/ 0 h 23075"/>
              <a:gd name="connsiteX1-549" fmla="*/ 21676 w 21676"/>
              <a:gd name="connsiteY1-550" fmla="*/ 0 h 23075"/>
              <a:gd name="connsiteX2-551" fmla="*/ 21625 w 21676"/>
              <a:gd name="connsiteY2-552" fmla="*/ 19390 h 23075"/>
              <a:gd name="connsiteX3-553" fmla="*/ 18037 w 21676"/>
              <a:gd name="connsiteY3-554" fmla="*/ 19806 h 23075"/>
              <a:gd name="connsiteX4-555" fmla="*/ 8290 w 21676"/>
              <a:gd name="connsiteY4-556" fmla="*/ 23038 h 23075"/>
              <a:gd name="connsiteX5-557" fmla="*/ 1 w 21676"/>
              <a:gd name="connsiteY5-558" fmla="*/ 20416 h 23075"/>
              <a:gd name="connsiteX6-559" fmla="*/ 76 w 21676"/>
              <a:gd name="connsiteY6-560" fmla="*/ 0 h 230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lowchart: Document 17"/>
          <p:cNvSpPr/>
          <p:nvPr/>
        </p:nvSpPr>
        <p:spPr>
          <a:xfrm>
            <a:off x="-76199" y="-14642"/>
            <a:ext cx="12268199" cy="186169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00225" y="275590"/>
            <a:ext cx="9233535" cy="119761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Thứ....ngày....tháng....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938020" y="3429000"/>
            <a:ext cx="9443085" cy="1383665"/>
            <a:chOff x="2052684" y="2617912"/>
            <a:chExt cx="5768788" cy="1092595"/>
          </a:xfrm>
        </p:grpSpPr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2684" y="2617912"/>
              <a:ext cx="5768788" cy="10925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2057479" y="2772823"/>
              <a:ext cx="5121462" cy="653351"/>
            </a:xfrm>
            <a:prstGeom prst="rect">
              <a:avLst/>
            </a:prstGeom>
            <a:noFill/>
          </p:spPr>
          <p:txBody>
            <a:bodyPr wrap="square" lIns="89301" tIns="44651" rIns="89301" bIns="44651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Nặn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đồ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chơi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3" name="Rectangle 16"/>
          <p:cNvSpPr/>
          <p:nvPr/>
        </p:nvSpPr>
        <p:spPr>
          <a:xfrm rot="269291">
            <a:off x="985163" y="3614125"/>
            <a:ext cx="1448268" cy="1127520"/>
          </a:xfrm>
          <a:custGeom>
            <a:avLst/>
            <a:gdLst>
              <a:gd name="connsiteX0" fmla="*/ 0 w 1322292"/>
              <a:gd name="connsiteY0" fmla="*/ 0 h 1023843"/>
              <a:gd name="connsiteX1" fmla="*/ 1322292 w 1322292"/>
              <a:gd name="connsiteY1" fmla="*/ 0 h 1023843"/>
              <a:gd name="connsiteX2" fmla="*/ 1322292 w 1322292"/>
              <a:gd name="connsiteY2" fmla="*/ 1023843 h 1023843"/>
              <a:gd name="connsiteX3" fmla="*/ 0 w 1322292"/>
              <a:gd name="connsiteY3" fmla="*/ 1023843 h 1023843"/>
              <a:gd name="connsiteX4" fmla="*/ 0 w 1322292"/>
              <a:gd name="connsiteY4" fmla="*/ 0 h 1023843"/>
              <a:gd name="connsiteX0-1" fmla="*/ 38 w 1322330"/>
              <a:gd name="connsiteY0-2" fmla="*/ 0 h 1023843"/>
              <a:gd name="connsiteX1-3" fmla="*/ 1322330 w 1322330"/>
              <a:gd name="connsiteY1-4" fmla="*/ 0 h 1023843"/>
              <a:gd name="connsiteX2-5" fmla="*/ 1322330 w 1322330"/>
              <a:gd name="connsiteY2-6" fmla="*/ 1023843 h 1023843"/>
              <a:gd name="connsiteX3-7" fmla="*/ 38 w 1322330"/>
              <a:gd name="connsiteY3-8" fmla="*/ 1023843 h 1023843"/>
              <a:gd name="connsiteX4-9" fmla="*/ 401820 w 1322330"/>
              <a:gd name="connsiteY4-10" fmla="*/ 432335 h 1023843"/>
              <a:gd name="connsiteX5" fmla="*/ 38 w 1322330"/>
              <a:gd name="connsiteY5" fmla="*/ 0 h 102384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" y="connsiteY5"/>
              </a:cxn>
            </a:cxnLst>
            <a:rect l="l" t="t" r="r" b="b"/>
            <a:pathLst>
              <a:path w="1322330" h="1023843">
                <a:moveTo>
                  <a:pt x="38" y="0"/>
                </a:moveTo>
                <a:lnTo>
                  <a:pt x="1322330" y="0"/>
                </a:lnTo>
                <a:lnTo>
                  <a:pt x="1322330" y="1023843"/>
                </a:lnTo>
                <a:lnTo>
                  <a:pt x="38" y="1023843"/>
                </a:lnTo>
                <a:cubicBezTo>
                  <a:pt x="-4580" y="845146"/>
                  <a:pt x="406438" y="611032"/>
                  <a:pt x="401820" y="432335"/>
                </a:cubicBezTo>
                <a:lnTo>
                  <a:pt x="38" y="0"/>
                </a:lnTo>
                <a:close/>
              </a:path>
            </a:pathLst>
          </a:custGeom>
          <a:solidFill>
            <a:srgbClr val="78B832"/>
          </a:solidFill>
          <a:ln>
            <a:solidFill>
              <a:srgbClr val="78B8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6"/>
          <p:cNvSpPr/>
          <p:nvPr/>
        </p:nvSpPr>
        <p:spPr>
          <a:xfrm rot="489815">
            <a:off x="1159679" y="3735310"/>
            <a:ext cx="1135945" cy="905568"/>
          </a:xfrm>
          <a:custGeom>
            <a:avLst/>
            <a:gdLst>
              <a:gd name="connsiteX0" fmla="*/ 0 w 1322292"/>
              <a:gd name="connsiteY0" fmla="*/ 0 h 1023843"/>
              <a:gd name="connsiteX1" fmla="*/ 1322292 w 1322292"/>
              <a:gd name="connsiteY1" fmla="*/ 0 h 1023843"/>
              <a:gd name="connsiteX2" fmla="*/ 1322292 w 1322292"/>
              <a:gd name="connsiteY2" fmla="*/ 1023843 h 1023843"/>
              <a:gd name="connsiteX3" fmla="*/ 0 w 1322292"/>
              <a:gd name="connsiteY3" fmla="*/ 1023843 h 1023843"/>
              <a:gd name="connsiteX4" fmla="*/ 0 w 1322292"/>
              <a:gd name="connsiteY4" fmla="*/ 0 h 1023843"/>
              <a:gd name="connsiteX0-1" fmla="*/ 38 w 1322330"/>
              <a:gd name="connsiteY0-2" fmla="*/ 0 h 1023843"/>
              <a:gd name="connsiteX1-3" fmla="*/ 1322330 w 1322330"/>
              <a:gd name="connsiteY1-4" fmla="*/ 0 h 1023843"/>
              <a:gd name="connsiteX2-5" fmla="*/ 1322330 w 1322330"/>
              <a:gd name="connsiteY2-6" fmla="*/ 1023843 h 1023843"/>
              <a:gd name="connsiteX3-7" fmla="*/ 38 w 1322330"/>
              <a:gd name="connsiteY3-8" fmla="*/ 1023843 h 1023843"/>
              <a:gd name="connsiteX4-9" fmla="*/ 401820 w 1322330"/>
              <a:gd name="connsiteY4-10" fmla="*/ 432335 h 1023843"/>
              <a:gd name="connsiteX5" fmla="*/ 38 w 1322330"/>
              <a:gd name="connsiteY5" fmla="*/ 0 h 102384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" y="connsiteY5"/>
              </a:cxn>
            </a:cxnLst>
            <a:rect l="l" t="t" r="r" b="b"/>
            <a:pathLst>
              <a:path w="1322330" h="1023843">
                <a:moveTo>
                  <a:pt x="38" y="0"/>
                </a:moveTo>
                <a:lnTo>
                  <a:pt x="1322330" y="0"/>
                </a:lnTo>
                <a:lnTo>
                  <a:pt x="1322330" y="1023843"/>
                </a:lnTo>
                <a:lnTo>
                  <a:pt x="38" y="1023843"/>
                </a:lnTo>
                <a:cubicBezTo>
                  <a:pt x="-4580" y="845146"/>
                  <a:pt x="406438" y="611032"/>
                  <a:pt x="401820" y="432335"/>
                </a:cubicBezTo>
                <a:lnTo>
                  <a:pt x="38" y="0"/>
                </a:lnTo>
                <a:close/>
              </a:path>
            </a:pathLst>
          </a:custGeom>
          <a:solidFill>
            <a:srgbClr val="92D050"/>
          </a:solidFill>
          <a:ln>
            <a:solidFill>
              <a:srgbClr val="78B8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641" y="3271097"/>
            <a:ext cx="1416718" cy="1367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944727" y="3338628"/>
            <a:ext cx="967557" cy="1231900"/>
          </a:xfrm>
          <a:prstGeom prst="rect">
            <a:avLst/>
          </a:prstGeom>
          <a:noFill/>
        </p:spPr>
        <p:txBody>
          <a:bodyPr wrap="square" lIns="89301" tIns="44651" rIns="89301" bIns="44651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25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12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9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" y="6629400"/>
            <a:ext cx="12192000" cy="2286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36815" y="3651687"/>
            <a:ext cx="1478408" cy="89923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085F13C-88B2-4B55-A7E6-F5BD15CE3E9A}"/>
              </a:ext>
            </a:extLst>
          </p:cNvPr>
          <p:cNvSpPr/>
          <p:nvPr/>
        </p:nvSpPr>
        <p:spPr>
          <a:xfrm>
            <a:off x="3071973" y="4890977"/>
            <a:ext cx="7983019" cy="1394674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rồng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rắn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dây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cưỡi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ngựa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nhong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nhong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đuổi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…..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747489-729E-4F80-8077-9159864A18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8019" y="274637"/>
            <a:ext cx="7719237" cy="44674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80AE4C-83C9-4CDD-B844-D1E98F1422BE}"/>
              </a:ext>
            </a:extLst>
          </p:cNvPr>
          <p:cNvSpPr txBox="1"/>
          <p:nvPr/>
        </p:nvSpPr>
        <p:spPr>
          <a:xfrm>
            <a:off x="3097530" y="80010"/>
            <a:ext cx="5989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Nặn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1C389F-9E9A-4B0B-AA3A-BE94F5B7DEF0}"/>
              </a:ext>
            </a:extLst>
          </p:cNvPr>
          <p:cNvSpPr txBox="1"/>
          <p:nvPr/>
        </p:nvSpPr>
        <p:spPr>
          <a:xfrm>
            <a:off x="605790" y="653236"/>
            <a:ext cx="380619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 thềm gió mát,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đồ chơi.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nằm vẫy đuôi,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 xoe đôi mắt.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quả thị,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quả na,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này phần mẹ,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này phần cha.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chiếc cối nhỏ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thật tròn,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Biếu bà đấy nhé,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Giã trầu thêm ngon.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99B854-BE98-483D-BD88-FA2B845B5908}"/>
              </a:ext>
            </a:extLst>
          </p:cNvPr>
          <p:cNvSpPr txBox="1"/>
          <p:nvPr/>
        </p:nvSpPr>
        <p:spPr>
          <a:xfrm>
            <a:off x="4122420" y="710882"/>
            <a:ext cx="380619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thằng chuột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 riêng chú mèo,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ta thích chí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Vểnh râu “meo meo”!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 hiên đã nắng,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xong rồi.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 sờ vào đấy,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còn đang phơi.</a:t>
            </a:r>
            <a:endParaRPr lang="en-US" sz="2800" b="0" i="0" dirty="0">
              <a:solidFill>
                <a:srgbClr val="00264D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/>
            <a:r>
              <a:rPr lang="en-US" sz="2800" dirty="0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800" dirty="0" err="1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lang="en-US" sz="2800" dirty="0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Ngọc</a:t>
            </a:r>
            <a:r>
              <a:rPr lang="en-US" sz="2800" dirty="0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</a:t>
            </a:r>
            <a:r>
              <a:rPr lang="en-US" sz="2800" dirty="0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846385-2AAA-413A-9946-10D257EA99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0022" y="1357213"/>
            <a:ext cx="3943350" cy="3333750"/>
          </a:xfrm>
          <a:prstGeom prst="rect">
            <a:avLst/>
          </a:prstGeom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id="{668F2950-BBB3-4C6F-B692-C68D72670589}"/>
              </a:ext>
            </a:extLst>
          </p:cNvPr>
          <p:cNvSpPr/>
          <p:nvPr/>
        </p:nvSpPr>
        <p:spPr>
          <a:xfrm>
            <a:off x="6195060" y="5394960"/>
            <a:ext cx="3429000" cy="116260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9|0.8|0.8|0.8|0.8"/>
</p:tagLst>
</file>

<file path=ppt/theme/theme1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</TotalTime>
  <Words>381</Words>
  <Application>Microsoft Office PowerPoint</Application>
  <PresentationFormat>Widescreen</PresentationFormat>
  <Paragraphs>90</Paragraphs>
  <Slides>24</Slides>
  <Notes>8</Notes>
  <HiddenSlides>0</HiddenSlides>
  <MMClips>21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45" baseType="lpstr">
      <vt:lpstr>Arial-Rounded</vt:lpstr>
      <vt:lpstr>等线</vt:lpstr>
      <vt:lpstr>Microsoft YaHei</vt:lpstr>
      <vt:lpstr>Montserrat</vt:lpstr>
      <vt:lpstr>Montserrat Medium</vt:lpstr>
      <vt:lpstr>Nunito</vt:lpstr>
      <vt:lpstr>Nunito SemiBold</vt:lpstr>
      <vt:lpstr>宋体</vt:lpstr>
      <vt:lpstr>宋体</vt:lpstr>
      <vt:lpstr>Arial</vt:lpstr>
      <vt:lpstr>Arial Rounded MT Bold</vt:lpstr>
      <vt:lpstr>Calibri</vt:lpstr>
      <vt:lpstr>Calibri Light</vt:lpstr>
      <vt:lpstr>Roboto</vt:lpstr>
      <vt:lpstr>Times New Roman</vt:lpstr>
      <vt:lpstr>Trebuchet MS</vt:lpstr>
      <vt:lpstr>Verdana</vt:lpstr>
      <vt:lpstr>Wingdings 3</vt:lpstr>
      <vt:lpstr>7_Office Theme</vt:lpstr>
      <vt:lpstr>Office Theme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Tìm thêm từ ngữ chỉ cảm xúc vui mừng?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PC</cp:lastModifiedBy>
  <cp:revision>54</cp:revision>
  <dcterms:created xsi:type="dcterms:W3CDTF">2021-05-27T02:02:39Z</dcterms:created>
  <dcterms:modified xsi:type="dcterms:W3CDTF">2021-12-02T02:41:15Z</dcterms:modified>
</cp:coreProperties>
</file>