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Lst>
  <p:notesMasterIdLst>
    <p:notesMasterId r:id="rId18"/>
  </p:notesMasterIdLst>
  <p:sldIdLst>
    <p:sldId id="257" r:id="rId3"/>
    <p:sldId id="318" r:id="rId4"/>
    <p:sldId id="269" r:id="rId5"/>
    <p:sldId id="261" r:id="rId6"/>
    <p:sldId id="271" r:id="rId7"/>
    <p:sldId id="308" r:id="rId8"/>
    <p:sldId id="279" r:id="rId9"/>
    <p:sldId id="319" r:id="rId10"/>
    <p:sldId id="320" r:id="rId11"/>
    <p:sldId id="275" r:id="rId12"/>
    <p:sldId id="288" r:id="rId13"/>
    <p:sldId id="328" r:id="rId14"/>
    <p:sldId id="265" r:id="rId15"/>
    <p:sldId id="326" r:id="rId16"/>
    <p:sldId id="32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010F424-9014-416B-A320-25C978546A2E}">
          <p14:sldIdLst/>
        </p14:section>
        <p14:section name="Slide đầu" id="{7C8E770F-CC06-4D37-A155-E87B4615E37D}">
          <p14:sldIdLst>
            <p14:sldId id="257"/>
          </p14:sldIdLst>
        </p14:section>
        <p14:section name="Mục tiêu" id="{A7BCE763-9E37-4D01-872A-E47D9AC0CCEA}">
          <p14:sldIdLst/>
        </p14:section>
        <p14:section name="Hoạt động" id="{B838715A-E6B5-4500-93F5-A06104436CDF}">
          <p14:sldIdLst/>
        </p14:section>
        <p14:section name="Khởi động" id="{48F1DCA7-B371-446C-9EB6-988582C5C3A8}">
          <p14:sldIdLst>
            <p14:sldId id="318"/>
            <p14:sldId id="269"/>
          </p14:sldIdLst>
        </p14:section>
        <p14:section name="Khám phá" id="{A3894596-E5AE-4CC3-A56E-0B540873C785}">
          <p14:sldIdLst>
            <p14:sldId id="261"/>
            <p14:sldId id="271"/>
            <p14:sldId id="308"/>
            <p14:sldId id="279"/>
            <p14:sldId id="319"/>
            <p14:sldId id="320"/>
          </p14:sldIdLst>
        </p14:section>
        <p14:section name="Luyện tập" id="{F24B8C7B-2FC9-4E41-89F3-3CADDC08393F}">
          <p14:sldIdLst>
            <p14:sldId id="275"/>
            <p14:sldId id="288"/>
            <p14:sldId id="328"/>
          </p14:sldIdLst>
        </p14:section>
        <p14:section name="Vận dụng" id="{D2232E85-7658-452F-86D2-CF2AA7B6AA59}">
          <p14:sldIdLst>
            <p14:sldId id="265"/>
            <p14:sldId id="326"/>
            <p14:sldId id="32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4" autoAdjust="0"/>
    <p:restoredTop sz="94660"/>
  </p:normalViewPr>
  <p:slideViewPr>
    <p:cSldViewPr snapToGrid="0">
      <p:cViewPr varScale="1">
        <p:scale>
          <a:sx n="73" d="100"/>
          <a:sy n="73" d="100"/>
        </p:scale>
        <p:origin x="85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73ABA9-7FAB-4B1C-8300-14DB8387E664}" type="datetimeFigureOut">
              <a:rPr lang="en-US" smtClean="0"/>
              <a:t>9/8/2024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8834A-BBA2-4CA2-A8A7-F1870052A477}" type="slidenum">
              <a:rPr lang="en-US" smtClean="0"/>
              <a:t>‹#›</a:t>
            </a:fld>
            <a:endParaRPr lang="en-US"/>
          </a:p>
        </p:txBody>
      </p:sp>
    </p:spTree>
    <p:extLst>
      <p:ext uri="{BB962C8B-B14F-4D97-AF65-F5344CB8AC3E}">
        <p14:creationId xmlns:p14="http://schemas.microsoft.com/office/powerpoint/2010/main" val="2882941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88834A-BBA2-4CA2-A8A7-F1870052A477}" type="slidenum">
              <a:rPr lang="en-US" smtClean="0"/>
              <a:t>7</a:t>
            </a:fld>
            <a:endParaRPr lang="en-US"/>
          </a:p>
        </p:txBody>
      </p:sp>
    </p:spTree>
    <p:extLst>
      <p:ext uri="{BB962C8B-B14F-4D97-AF65-F5344CB8AC3E}">
        <p14:creationId xmlns:p14="http://schemas.microsoft.com/office/powerpoint/2010/main" val="405612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slideMaster" Target="../slideMasters/slideMaster1.xml"/><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tags" Target="../tags/tag24.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slideMaster" Target="../slideMasters/slideMaster1.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tags" Target="../tags/tag36.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9.xml"/><Relationship Id="rId7" Type="http://schemas.openxmlformats.org/officeDocument/2006/relationships/tags" Target="../tags/tag43.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21.png"/><Relationship Id="rId5" Type="http://schemas.openxmlformats.org/officeDocument/2006/relationships/tags" Target="../tags/tag41.xml"/><Relationship Id="rId10" Type="http://schemas.openxmlformats.org/officeDocument/2006/relationships/image" Target="../media/image20.png"/><Relationship Id="rId4" Type="http://schemas.openxmlformats.org/officeDocument/2006/relationships/tags" Target="../tags/tag40.xml"/><Relationship Id="rId9"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51.xml"/><Relationship Id="rId3" Type="http://schemas.openxmlformats.org/officeDocument/2006/relationships/tags" Target="../tags/tag46.xml"/><Relationship Id="rId7" Type="http://schemas.openxmlformats.org/officeDocument/2006/relationships/tags" Target="../tags/tag50.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10" Type="http://schemas.openxmlformats.org/officeDocument/2006/relationships/image" Target="../media/image22.png"/><Relationship Id="rId4" Type="http://schemas.openxmlformats.org/officeDocument/2006/relationships/tags" Target="../tags/tag47.xml"/><Relationship Id="rId9"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svg"/><Relationship Id="rId7" Type="http://schemas.openxmlformats.org/officeDocument/2006/relationships/image" Target="../media/image24.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6.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svg"/><Relationship Id="rId7" Type="http://schemas.openxmlformats.org/officeDocument/2006/relationships/image" Target="../media/image42.sv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4.sv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slideMaster" Target="../slideMasters/slideMaster1.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slideMaster" Target="../slideMasters/slideMaster2.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tags" Target="../tags/tag69.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tags" Target="../tags/tag68.xml"/><Relationship Id="rId5" Type="http://schemas.openxmlformats.org/officeDocument/2006/relationships/tags" Target="../tags/tag62.xml"/><Relationship Id="rId10" Type="http://schemas.openxmlformats.org/officeDocument/2006/relationships/tags" Target="../tags/tag67.xml"/><Relationship Id="rId4" Type="http://schemas.openxmlformats.org/officeDocument/2006/relationships/tags" Target="../tags/tag61.xml"/><Relationship Id="rId9" Type="http://schemas.openxmlformats.org/officeDocument/2006/relationships/tags" Target="../tags/tag6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72.xml"/><Relationship Id="rId7" Type="http://schemas.openxmlformats.org/officeDocument/2006/relationships/tags" Target="../tags/tag76.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image" Target="../media/image59.png"/><Relationship Id="rId5" Type="http://schemas.openxmlformats.org/officeDocument/2006/relationships/tags" Target="../tags/tag74.xml"/><Relationship Id="rId10" Type="http://schemas.openxmlformats.org/officeDocument/2006/relationships/image" Target="../media/image58.png"/><Relationship Id="rId4" Type="http://schemas.openxmlformats.org/officeDocument/2006/relationships/tags" Target="../tags/tag73.xml"/><Relationship Id="rId9" Type="http://schemas.openxmlformats.org/officeDocument/2006/relationships/image" Target="../media/image57.png"/></Relationships>
</file>

<file path=ppt/slideLayouts/_rels/slideLayout5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5" Type="http://schemas.openxmlformats.org/officeDocument/2006/relationships/tags" Target="../tags/tag81.xml"/><Relationship Id="rId10" Type="http://schemas.openxmlformats.org/officeDocument/2006/relationships/image" Target="../media/image22.png"/><Relationship Id="rId4" Type="http://schemas.openxmlformats.org/officeDocument/2006/relationships/tags" Target="../tags/tag80.xml"/><Relationship Id="rId9"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svg"/><Relationship Id="rId7" Type="http://schemas.openxmlformats.org/officeDocument/2006/relationships/image" Target="../media/image24.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6.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svg"/><Relationship Id="rId7" Type="http://schemas.openxmlformats.org/officeDocument/2006/relationships/image" Target="../media/image42.sv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4.sv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4"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Master" Target="../slideMasters/slideMaster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đầ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00692" y="3314683"/>
            <a:ext cx="4937760" cy="1361440"/>
          </a:xfrm>
        </p:spPr>
        <p:txBody>
          <a:bodyPr anchor="b">
            <a:normAutofit/>
          </a:bodyPr>
          <a:lstStyle>
            <a:lvl1pPr algn="ctr">
              <a:defRPr sz="6400" b="1">
                <a:solidFill>
                  <a:srgbClr val="0070C0"/>
                </a:solidFill>
                <a:latin typeface="Roboto" panose="02000000000000000000" pitchFamily="2" charset="0"/>
                <a:ea typeface="Roboto" panose="02000000000000000000" pitchFamily="2" charset="0"/>
                <a:cs typeface="Times New Roman" panose="02020603050405020304" pitchFamily="18" charset="0"/>
              </a:defRPr>
            </a:lvl1pPr>
          </a:lstStyle>
          <a:p>
            <a:r>
              <a:rPr lang="en-US" dirty="0"/>
              <a:t>SẮP XẾP</a:t>
            </a:r>
          </a:p>
        </p:txBody>
      </p:sp>
      <p:sp>
        <p:nvSpPr>
          <p:cNvPr id="7" name="Text Placeholder 6">
            <a:extLst>
              <a:ext uri="{FF2B5EF4-FFF2-40B4-BE49-F238E27FC236}">
                <a16:creationId xmlns:a16="http://schemas.microsoft.com/office/drawing/2014/main" id="{9D604C46-89BC-443F-9655-FA3E4B7D72A7}"/>
              </a:ext>
            </a:extLst>
          </p:cNvPr>
          <p:cNvSpPr>
            <a:spLocks noGrp="1"/>
          </p:cNvSpPr>
          <p:nvPr>
            <p:ph type="body" sz="quarter" idx="13" hasCustomPrompt="1"/>
          </p:nvPr>
        </p:nvSpPr>
        <p:spPr>
          <a:xfrm>
            <a:off x="5226578" y="2350730"/>
            <a:ext cx="1885988" cy="886884"/>
          </a:xfrm>
        </p:spPr>
        <p:txBody>
          <a:bodyPr>
            <a:noAutofit/>
          </a:bodyPr>
          <a:lstStyle>
            <a:lvl1pPr marL="0" indent="0">
              <a:buNone/>
              <a:defRPr lang="en-US" sz="48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1pPr>
            <a:lvl2pPr>
              <a:defRPr lang="en-US" sz="48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2pPr>
            <a:lvl3pPr>
              <a:defRPr lang="en-US" sz="48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3pPr>
            <a:lvl4pPr>
              <a:defRPr lang="en-US" sz="48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4pPr>
            <a:lvl5pPr>
              <a:defRPr lang="en-US" sz="48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5pPr>
          </a:lstStyle>
          <a:p>
            <a:pPr lvl="0"/>
            <a:r>
              <a:rPr lang="en-US" dirty="0"/>
              <a:t>BÀI 15</a:t>
            </a:r>
          </a:p>
        </p:txBody>
      </p:sp>
    </p:spTree>
    <p:extLst>
      <p:ext uri="{BB962C8B-B14F-4D97-AF65-F5344CB8AC3E}">
        <p14:creationId xmlns:p14="http://schemas.microsoft.com/office/powerpoint/2010/main" val="363738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UYỆN TẬP">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B3C0-17AC-4843-977C-6B71FD938804}"/>
              </a:ext>
            </a:extLst>
          </p:cNvPr>
          <p:cNvSpPr>
            <a:spLocks noGrp="1"/>
          </p:cNvSpPr>
          <p:nvPr>
            <p:ph type="title" hasCustomPrompt="1"/>
          </p:nvPr>
        </p:nvSpPr>
        <p:spPr>
          <a:xfrm>
            <a:off x="4814277" y="1879360"/>
            <a:ext cx="6539523" cy="1158873"/>
          </a:xfrm>
        </p:spPr>
        <p:txBody>
          <a:bodyPr>
            <a:noAutofit/>
          </a:bodyPr>
          <a:lstStyle>
            <a:lvl1pPr>
              <a:defRPr sz="7200">
                <a:solidFill>
                  <a:srgbClr val="FFFF00"/>
                </a:solidFill>
                <a:latin typeface="Montserrat Black" panose="00000A00000000000000" pitchFamily="2" charset="0"/>
                <a:ea typeface="Roboto" panose="02000000000000000000" pitchFamily="2" charset="0"/>
              </a:defRPr>
            </a:lvl1pPr>
          </a:lstStyle>
          <a:p>
            <a:r>
              <a:rPr lang="en-US" dirty="0"/>
              <a:t>LUYỆN TẬP</a:t>
            </a:r>
          </a:p>
        </p:txBody>
      </p:sp>
      <p:sp>
        <p:nvSpPr>
          <p:cNvPr id="3" name="Date Placeholder 2">
            <a:extLst>
              <a:ext uri="{FF2B5EF4-FFF2-40B4-BE49-F238E27FC236}">
                <a16:creationId xmlns:a16="http://schemas.microsoft.com/office/drawing/2014/main" id="{88F33AAB-A9E9-4982-82B7-BB39F061C52C}"/>
              </a:ext>
            </a:extLst>
          </p:cNvPr>
          <p:cNvSpPr>
            <a:spLocks noGrp="1"/>
          </p:cNvSpPr>
          <p:nvPr>
            <p:ph type="dt" sz="half" idx="10"/>
          </p:nvPr>
        </p:nvSpPr>
        <p:spPr/>
        <p:txBody>
          <a:bodyPr/>
          <a:lstStyle/>
          <a:p>
            <a:fld id="{20A6813C-DE9E-4F4C-BECE-DB9E85DBF608}" type="datetime1">
              <a:rPr lang="en-US" smtClean="0"/>
              <a:t>9/8/2024</a:t>
            </a:fld>
            <a:endParaRPr lang="en-US"/>
          </a:p>
        </p:txBody>
      </p:sp>
      <p:sp>
        <p:nvSpPr>
          <p:cNvPr id="4" name="Footer Placeholder 3">
            <a:extLst>
              <a:ext uri="{FF2B5EF4-FFF2-40B4-BE49-F238E27FC236}">
                <a16:creationId xmlns:a16="http://schemas.microsoft.com/office/drawing/2014/main" id="{EC2C898A-C6EE-4822-AA04-E0B843B4C9C2}"/>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65DF2398-2C21-4E5F-B236-83DCC9DC0C0A}"/>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795131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A97349-5730-4652-BB38-293C3FEB7FF4}" type="datetime1">
              <a:rPr lang="en-US" smtClean="0"/>
              <a:t>9/8/2024</a:t>
            </a:fld>
            <a:endParaRPr lang="en-US"/>
          </a:p>
        </p:txBody>
      </p:sp>
      <p:sp>
        <p:nvSpPr>
          <p:cNvPr id="3" name="Footer Placeholder 2"/>
          <p:cNvSpPr>
            <a:spLocks noGrp="1"/>
          </p:cNvSpPr>
          <p:nvPr>
            <p:ph type="ftr" sz="quarter" idx="11"/>
          </p:nvPr>
        </p:nvSpPr>
        <p:spPr/>
        <p:txBody>
          <a:bodyPr/>
          <a:lstStyle/>
          <a:p>
            <a:r>
              <a:rPr lang="en-US"/>
              <a:t>Tin học lớp 5_NXB ĐH Vinh_Kiến tạo công dân toàn 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40343"/>
            <a:ext cx="1969475" cy="1250461"/>
          </a:xfrm>
          <a:prstGeom prst="ellipse">
            <a:avLst/>
          </a:prstGeom>
          <a:blipFill dpi="0" rotWithShape="1">
            <a:blip r:embed="rId3"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AA520D21-8822-44A7-9EAD-83056E0B03D6}"/>
              </a:ext>
            </a:extLst>
          </p:cNvPr>
          <p:cNvSpPr/>
          <p:nvPr userDrawn="1"/>
        </p:nvSpPr>
        <p:spPr>
          <a:xfrm>
            <a:off x="3289549" y="416362"/>
            <a:ext cx="5675592" cy="1231106"/>
          </a:xfrm>
          <a:prstGeom prst="rect">
            <a:avLst/>
          </a:prstGeom>
          <a:noFill/>
        </p:spPr>
        <p:txBody>
          <a:bodyPr wrap="none" lIns="121920" tIns="60960" rIns="121920" bIns="60960">
            <a:spAutoFit/>
            <a:scene3d>
              <a:camera prst="orthographicFront"/>
              <a:lightRig rig="soft" dir="t">
                <a:rot lat="0" lon="0" rev="15600000"/>
              </a:lightRig>
            </a:scene3d>
            <a:sp3d extrusionH="57150" prstMaterial="softEdge">
              <a:bevelT w="25400" h="38100"/>
            </a:sp3d>
          </a:bodyPr>
          <a:lstStyle/>
          <a:p>
            <a:pPr algn="ctr"/>
            <a:r>
              <a:rPr lang="en-US" sz="7200" b="1" cap="none" spc="0" dirty="0">
                <a:ln/>
                <a:solidFill>
                  <a:srgbClr val="FFBF53"/>
                </a:solidFill>
                <a:effectLst/>
                <a:latin typeface="Montserrat Black" panose="00000A00000000000000" pitchFamily="2" charset="0"/>
                <a:ea typeface="Roboto" panose="02000000000000000000" pitchFamily="2" charset="0"/>
              </a:rPr>
              <a:t>VẬN DỤNG</a:t>
            </a:r>
          </a:p>
        </p:txBody>
      </p:sp>
      <p:grpSp>
        <p:nvGrpSpPr>
          <p:cNvPr id="7" name="Group 6">
            <a:extLst>
              <a:ext uri="{FF2B5EF4-FFF2-40B4-BE49-F238E27FC236}">
                <a16:creationId xmlns:a16="http://schemas.microsoft.com/office/drawing/2014/main" id="{9A152DC3-0820-42FA-A486-61BC4A76CC92}"/>
              </a:ext>
            </a:extLst>
          </p:cNvPr>
          <p:cNvGrpSpPr/>
          <p:nvPr userDrawn="1"/>
        </p:nvGrpSpPr>
        <p:grpSpPr>
          <a:xfrm rot="1266358">
            <a:off x="8626753" y="129185"/>
            <a:ext cx="1103379" cy="834680"/>
            <a:chOff x="2297236" y="-57083"/>
            <a:chExt cx="909339" cy="604844"/>
          </a:xfrm>
        </p:grpSpPr>
        <p:sp>
          <p:nvSpPr>
            <p:cNvPr id="8" name="AutoShape 16">
              <a:extLst>
                <a:ext uri="{FF2B5EF4-FFF2-40B4-BE49-F238E27FC236}">
                  <a16:creationId xmlns:a16="http://schemas.microsoft.com/office/drawing/2014/main" id="{07E504E9-EC9D-4C3A-9499-00E252172FEF}"/>
                </a:ext>
              </a:extLst>
            </p:cNvPr>
            <p:cNvSpPr>
              <a:spLocks/>
            </p:cNvSpPr>
            <p:nvPr userDrawn="1"/>
          </p:nvSpPr>
          <p:spPr bwMode="auto">
            <a:xfrm>
              <a:off x="2567253" y="-18940"/>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9" name="AutoShape 17">
              <a:extLst>
                <a:ext uri="{FF2B5EF4-FFF2-40B4-BE49-F238E27FC236}">
                  <a16:creationId xmlns:a16="http://schemas.microsoft.com/office/drawing/2014/main" id="{226B74CB-EFBA-4AA9-9F54-7C59B04C5F08}"/>
                </a:ext>
              </a:extLst>
            </p:cNvPr>
            <p:cNvSpPr>
              <a:spLocks/>
            </p:cNvSpPr>
            <p:nvPr userDrawn="1"/>
          </p:nvSpPr>
          <p:spPr bwMode="auto">
            <a:xfrm>
              <a:off x="2297236" y="89956"/>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11" name="AutoShape 18">
              <a:extLst>
                <a:ext uri="{FF2B5EF4-FFF2-40B4-BE49-F238E27FC236}">
                  <a16:creationId xmlns:a16="http://schemas.microsoft.com/office/drawing/2014/main" id="{F292F498-717B-41D9-B8F2-A836427659A5}"/>
                </a:ext>
              </a:extLst>
            </p:cNvPr>
            <p:cNvSpPr>
              <a:spLocks/>
            </p:cNvSpPr>
            <p:nvPr userDrawn="1"/>
          </p:nvSpPr>
          <p:spPr bwMode="auto">
            <a:xfrm>
              <a:off x="2650591" y="372195"/>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12" name="AutoShape 15">
              <a:extLst>
                <a:ext uri="{FF2B5EF4-FFF2-40B4-BE49-F238E27FC236}">
                  <a16:creationId xmlns:a16="http://schemas.microsoft.com/office/drawing/2014/main" id="{B84B04D3-4FDB-4DF1-9286-277F0618A457}"/>
                </a:ext>
              </a:extLst>
            </p:cNvPr>
            <p:cNvSpPr>
              <a:spLocks/>
            </p:cNvSpPr>
            <p:nvPr userDrawn="1"/>
          </p:nvSpPr>
          <p:spPr bwMode="auto">
            <a:xfrm>
              <a:off x="3027162" y="-57083"/>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43385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hi nhớ">
    <p:bg>
      <p:bgPr>
        <a:blipFill dpi="0" rotWithShape="1">
          <a:blip r:embed="rId2">
            <a:lum/>
          </a:blip>
          <a:srcRect/>
          <a:stretch>
            <a:fillRect l="-19000" r="-1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95145" y="1986455"/>
            <a:ext cx="5580993" cy="2971628"/>
          </a:xfrm>
        </p:spPr>
        <p:txBody>
          <a:bodyPr>
            <a:noAutofit/>
          </a:bodyPr>
          <a:lstStyle>
            <a:lvl1pPr>
              <a:defRPr sz="3200">
                <a:solidFill>
                  <a:schemeClr val="accent4">
                    <a:lumMod val="40000"/>
                    <a:lumOff val="60000"/>
                  </a:schemeClr>
                </a:solidFill>
              </a:defRPr>
            </a:lvl1pPr>
            <a:lvl2pPr>
              <a:defRPr sz="2667">
                <a:solidFill>
                  <a:schemeClr val="accent4">
                    <a:lumMod val="40000"/>
                    <a:lumOff val="60000"/>
                  </a:schemeClr>
                </a:solidFill>
              </a:defRPr>
            </a:lvl2pPr>
            <a:lvl3pPr>
              <a:defRPr sz="2133">
                <a:solidFill>
                  <a:schemeClr val="accent4">
                    <a:lumMod val="40000"/>
                    <a:lumOff val="60000"/>
                  </a:schemeClr>
                </a:solidFill>
              </a:defRPr>
            </a:lvl3pPr>
            <a:lvl4pPr>
              <a:defRPr sz="1867">
                <a:solidFill>
                  <a:schemeClr val="accent4">
                    <a:lumMod val="40000"/>
                    <a:lumOff val="60000"/>
                  </a:schemeClr>
                </a:solidFill>
              </a:defRPr>
            </a:lvl4pPr>
            <a:lvl5pPr>
              <a:defRPr sz="1867">
                <a:solidFill>
                  <a:schemeClr val="accent4">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BB566C8-10AE-4EFC-B8F9-C048AC94EDC7}" type="datetime1">
              <a:rPr lang="en-US" smtClean="0"/>
              <a:t>9/8/2024</a:t>
            </a:fld>
            <a:endParaRPr lang="en-US"/>
          </a:p>
        </p:txBody>
      </p:sp>
      <p:sp>
        <p:nvSpPr>
          <p:cNvPr id="5" name="Footer Placeholder 4"/>
          <p:cNvSpPr>
            <a:spLocks noGrp="1"/>
          </p:cNvSpPr>
          <p:nvPr>
            <p:ph type="ftr" sz="quarter" idx="11"/>
          </p:nvPr>
        </p:nvSpPr>
        <p:spPr/>
        <p:txBody>
          <a:bodyPr/>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2724266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6B1-36CA-4A62-A7A8-423A4EC3D4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69DE3C3F-E0A6-4E1E-A37A-259FF817863B}" type="datetime1">
              <a:rPr lang="en-US" smtClean="0"/>
              <a:t>9/8/2024</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38">
            <a:extLst>
              <a:ext uri="{FF2B5EF4-FFF2-40B4-BE49-F238E27FC236}">
                <a16:creationId xmlns:a16="http://schemas.microsoft.com/office/drawing/2014/main" id="{0DE3231B-22B4-4AC0-8BF0-01CE0E90E330}"/>
              </a:ext>
            </a:extLst>
          </p:cNvPr>
          <p:cNvGrpSpPr/>
          <p:nvPr userDrawn="1"/>
        </p:nvGrpSpPr>
        <p:grpSpPr>
          <a:xfrm>
            <a:off x="1718511" y="2627570"/>
            <a:ext cx="4010880" cy="744537"/>
            <a:chOff x="1384299" y="984716"/>
            <a:chExt cx="3008160" cy="558403"/>
          </a:xfrm>
        </p:grpSpPr>
        <p:sp>
          <p:nvSpPr>
            <p:cNvPr id="7" name="任意多边形 10">
              <a:extLst>
                <a:ext uri="{FF2B5EF4-FFF2-40B4-BE49-F238E27FC236}">
                  <a16:creationId xmlns:a16="http://schemas.microsoft.com/office/drawing/2014/main" id="{752445E9-4EF1-487F-8582-ACABE4BAD9B4}"/>
                </a:ext>
              </a:extLst>
            </p:cNvPr>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fontScale="85000" lnSpcReduction="20000"/>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n-US" sz="5067" dirty="0">
                <a:solidFill>
                  <a:schemeClr val="bg1"/>
                </a:solidFill>
                <a:latin typeface="Roboto" panose="02000000000000000000" pitchFamily="2" charset="0"/>
                <a:ea typeface="Roboto" panose="02000000000000000000" pitchFamily="2" charset="0"/>
              </a:endParaRPr>
            </a:p>
          </p:txBody>
        </p:sp>
        <p:sp>
          <p:nvSpPr>
            <p:cNvPr id="8" name="Freeform 4">
              <a:extLst>
                <a:ext uri="{FF2B5EF4-FFF2-40B4-BE49-F238E27FC236}">
                  <a16:creationId xmlns:a16="http://schemas.microsoft.com/office/drawing/2014/main" id="{F7ED164B-6D8D-434F-B62A-07ECF500872C}"/>
                </a:ext>
              </a:extLst>
            </p:cNvPr>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sp>
          <p:nvSpPr>
            <p:cNvPr id="9" name="Freeform 16">
              <a:extLst>
                <a:ext uri="{FF2B5EF4-FFF2-40B4-BE49-F238E27FC236}">
                  <a16:creationId xmlns:a16="http://schemas.microsoft.com/office/drawing/2014/main" id="{AE64D9B4-9E59-4493-8269-8199F2A1ECE3}"/>
                </a:ext>
              </a:extLst>
            </p:cNvPr>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grpSp>
      <p:grpSp>
        <p:nvGrpSpPr>
          <p:cNvPr id="10" name="组合 39">
            <a:extLst>
              <a:ext uri="{FF2B5EF4-FFF2-40B4-BE49-F238E27FC236}">
                <a16:creationId xmlns:a16="http://schemas.microsoft.com/office/drawing/2014/main" id="{53691F5B-803E-4F6D-B311-B4B0BA154EF1}"/>
              </a:ext>
            </a:extLst>
          </p:cNvPr>
          <p:cNvGrpSpPr/>
          <p:nvPr userDrawn="1"/>
        </p:nvGrpSpPr>
        <p:grpSpPr>
          <a:xfrm>
            <a:off x="1718511" y="4060719"/>
            <a:ext cx="4010880" cy="746125"/>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Roboto" panose="02000000000000000000" pitchFamily="2" charset="0"/>
                <a:ea typeface="Roboto" panose="02000000000000000000" pitchFamily="2" charset="0"/>
              </a:endParaRPr>
            </a:p>
          </p:txBody>
        </p:sp>
        <p:sp>
          <p:nvSpPr>
            <p:cNvPr id="12" name="Freeform 7">
              <a:extLst>
                <a:ext uri="{FF2B5EF4-FFF2-40B4-BE49-F238E27FC236}">
                  <a16:creationId xmlns:a16="http://schemas.microsoft.com/office/drawing/2014/main" id="{326437C4-51DA-4E07-B81D-6392A03CBF28}"/>
                </a:ext>
              </a:extLst>
            </p:cNvPr>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grpSp>
      <p:grpSp>
        <p:nvGrpSpPr>
          <p:cNvPr id="14" name="组合 40">
            <a:extLst>
              <a:ext uri="{FF2B5EF4-FFF2-40B4-BE49-F238E27FC236}">
                <a16:creationId xmlns:a16="http://schemas.microsoft.com/office/drawing/2014/main" id="{885C5128-4675-4678-9005-735B68008D08}"/>
              </a:ext>
            </a:extLst>
          </p:cNvPr>
          <p:cNvGrpSpPr/>
          <p:nvPr userDrawn="1"/>
        </p:nvGrpSpPr>
        <p:grpSpPr>
          <a:xfrm>
            <a:off x="6208165" y="2627569"/>
            <a:ext cx="4010879" cy="746124"/>
            <a:chOff x="4751539" y="984715"/>
            <a:chExt cx="3008159" cy="559593"/>
          </a:xfrm>
        </p:grpSpPr>
        <p:sp>
          <p:nvSpPr>
            <p:cNvPr id="15" name="任意多边形 16">
              <a:extLst>
                <a:ext uri="{FF2B5EF4-FFF2-40B4-BE49-F238E27FC236}">
                  <a16:creationId xmlns:a16="http://schemas.microsoft.com/office/drawing/2014/main" id="{5B4A920F-5318-45A6-804C-3E4A8AB90AE1}"/>
                </a:ext>
              </a:extLst>
            </p:cNvPr>
            <p:cNvSpPr/>
            <p:nvPr userDrawn="1">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Roboto" panose="02000000000000000000" pitchFamily="2" charset="0"/>
                <a:ea typeface="Roboto" panose="02000000000000000000" pitchFamily="2" charset="0"/>
              </a:endParaRPr>
            </a:p>
          </p:txBody>
        </p:sp>
        <p:sp>
          <p:nvSpPr>
            <p:cNvPr id="16" name="Freeform 10">
              <a:extLst>
                <a:ext uri="{FF2B5EF4-FFF2-40B4-BE49-F238E27FC236}">
                  <a16:creationId xmlns:a16="http://schemas.microsoft.com/office/drawing/2014/main" id="{1E304116-A23B-4412-BF9D-80FB2C7A4AB4}"/>
                </a:ext>
              </a:extLst>
            </p:cNvPr>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grpSp>
      <p:grpSp>
        <p:nvGrpSpPr>
          <p:cNvPr id="18" name="组合 41">
            <a:extLst>
              <a:ext uri="{FF2B5EF4-FFF2-40B4-BE49-F238E27FC236}">
                <a16:creationId xmlns:a16="http://schemas.microsoft.com/office/drawing/2014/main" id="{FA24DCC5-3211-4D98-BE6D-7BA5474A79CF}"/>
              </a:ext>
            </a:extLst>
          </p:cNvPr>
          <p:cNvGrpSpPr/>
          <p:nvPr userDrawn="1"/>
        </p:nvGrpSpPr>
        <p:grpSpPr>
          <a:xfrm>
            <a:off x="6208165" y="4060718"/>
            <a:ext cx="4010879" cy="746127"/>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Roboto" panose="02000000000000000000" pitchFamily="2" charset="0"/>
                <a:ea typeface="Roboto" panose="02000000000000000000" pitchFamily="2" charset="0"/>
              </a:endParaRPr>
            </a:p>
          </p:txBody>
        </p:sp>
        <p:sp>
          <p:nvSpPr>
            <p:cNvPr id="20" name="Freeform 13">
              <a:extLst>
                <a:ext uri="{FF2B5EF4-FFF2-40B4-BE49-F238E27FC236}">
                  <a16:creationId xmlns:a16="http://schemas.microsoft.com/office/drawing/2014/main" id="{0DA7079D-B3CD-4714-885F-6929DA123C94}"/>
                </a:ext>
              </a:extLst>
            </p:cNvPr>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grpSp>
      <p:sp>
        <p:nvSpPr>
          <p:cNvPr id="23" name="Content Placeholder 22">
            <a:extLst>
              <a:ext uri="{FF2B5EF4-FFF2-40B4-BE49-F238E27FC236}">
                <a16:creationId xmlns:a16="http://schemas.microsoft.com/office/drawing/2014/main" id="{C1E99720-4DDE-4211-9898-3BF7A524156A}"/>
              </a:ext>
            </a:extLst>
          </p:cNvPr>
          <p:cNvSpPr>
            <a:spLocks noGrp="1"/>
          </p:cNvSpPr>
          <p:nvPr>
            <p:ph sz="quarter" idx="13"/>
          </p:nvPr>
        </p:nvSpPr>
        <p:spPr>
          <a:xfrm>
            <a:off x="1983468" y="2732884"/>
            <a:ext cx="3498851" cy="609600"/>
          </a:xfrm>
        </p:spPr>
        <p:txBody>
          <a:bodyPr>
            <a:noAutofit/>
          </a:bodyPr>
          <a:lstStyle>
            <a:lvl1pPr marL="0" indent="0">
              <a:buNone/>
              <a:defRPr sz="2667"/>
            </a:lvl1pPr>
          </a:lstStyle>
          <a:p>
            <a:pPr lvl="0"/>
            <a:r>
              <a:rPr lang="en-US" dirty="0"/>
              <a:t>Click to edit Master </a:t>
            </a:r>
            <a:r>
              <a:rPr lang="en-US"/>
              <a:t>text styles</a:t>
            </a:r>
          </a:p>
          <a:p>
            <a:pPr lvl="0"/>
            <a:endParaRPr lang="en-US" dirty="0"/>
          </a:p>
        </p:txBody>
      </p:sp>
      <p:sp>
        <p:nvSpPr>
          <p:cNvPr id="24" name="Content Placeholder 22">
            <a:extLst>
              <a:ext uri="{FF2B5EF4-FFF2-40B4-BE49-F238E27FC236}">
                <a16:creationId xmlns:a16="http://schemas.microsoft.com/office/drawing/2014/main" id="{604C028D-7373-4E1E-A5E8-1A1D15599C82}"/>
              </a:ext>
            </a:extLst>
          </p:cNvPr>
          <p:cNvSpPr>
            <a:spLocks noGrp="1"/>
          </p:cNvSpPr>
          <p:nvPr>
            <p:ph sz="quarter" idx="14"/>
          </p:nvPr>
        </p:nvSpPr>
        <p:spPr>
          <a:xfrm>
            <a:off x="6626185" y="2702795"/>
            <a:ext cx="3498851" cy="609600"/>
          </a:xfrm>
        </p:spPr>
        <p:txBody>
          <a:bodyPr>
            <a:noAutofit/>
          </a:bodyPr>
          <a:lstStyle>
            <a:lvl1pPr marL="0" indent="0">
              <a:buNone/>
              <a:defRPr sz="2667"/>
            </a:lvl1pPr>
          </a:lstStyle>
          <a:p>
            <a:pPr lvl="0"/>
            <a:r>
              <a:rPr lang="en-US" dirty="0"/>
              <a:t>Click to edit Master </a:t>
            </a:r>
            <a:r>
              <a:rPr lang="en-US"/>
              <a:t>text styles</a:t>
            </a:r>
          </a:p>
          <a:p>
            <a:pPr lvl="0"/>
            <a:endParaRPr lang="en-US" dirty="0"/>
          </a:p>
        </p:txBody>
      </p:sp>
      <p:sp>
        <p:nvSpPr>
          <p:cNvPr id="25" name="Content Placeholder 22">
            <a:extLst>
              <a:ext uri="{FF2B5EF4-FFF2-40B4-BE49-F238E27FC236}">
                <a16:creationId xmlns:a16="http://schemas.microsoft.com/office/drawing/2014/main" id="{242B6533-6630-452B-A226-1F6393C93425}"/>
              </a:ext>
            </a:extLst>
          </p:cNvPr>
          <p:cNvSpPr>
            <a:spLocks noGrp="1"/>
          </p:cNvSpPr>
          <p:nvPr>
            <p:ph sz="quarter" idx="15"/>
          </p:nvPr>
        </p:nvSpPr>
        <p:spPr>
          <a:xfrm>
            <a:off x="2036093" y="4142221"/>
            <a:ext cx="3498851" cy="609600"/>
          </a:xfrm>
        </p:spPr>
        <p:txBody>
          <a:bodyPr>
            <a:noAutofit/>
          </a:bodyPr>
          <a:lstStyle>
            <a:lvl1pPr marL="0" indent="0">
              <a:buNone/>
              <a:defRPr sz="2667"/>
            </a:lvl1pPr>
          </a:lstStyle>
          <a:p>
            <a:pPr lvl="0"/>
            <a:r>
              <a:rPr lang="en-US" dirty="0"/>
              <a:t>Click to edit Master </a:t>
            </a:r>
            <a:r>
              <a:rPr lang="en-US"/>
              <a:t>text styles</a:t>
            </a:r>
          </a:p>
          <a:p>
            <a:pPr lvl="0"/>
            <a:endParaRPr lang="en-US" dirty="0"/>
          </a:p>
        </p:txBody>
      </p:sp>
      <p:sp>
        <p:nvSpPr>
          <p:cNvPr id="26" name="Content Placeholder 22">
            <a:extLst>
              <a:ext uri="{FF2B5EF4-FFF2-40B4-BE49-F238E27FC236}">
                <a16:creationId xmlns:a16="http://schemas.microsoft.com/office/drawing/2014/main" id="{65EF5E0A-8CFF-4DA8-AF64-8181EBE34DDE}"/>
              </a:ext>
            </a:extLst>
          </p:cNvPr>
          <p:cNvSpPr>
            <a:spLocks noGrp="1"/>
          </p:cNvSpPr>
          <p:nvPr>
            <p:ph sz="quarter" idx="16"/>
          </p:nvPr>
        </p:nvSpPr>
        <p:spPr>
          <a:xfrm>
            <a:off x="6655664" y="4175895"/>
            <a:ext cx="3498851" cy="609600"/>
          </a:xfrm>
        </p:spPr>
        <p:txBody>
          <a:bodyPr>
            <a:noAutofit/>
          </a:bodyPr>
          <a:lstStyle>
            <a:lvl1pPr marL="0" indent="0">
              <a:buNone/>
              <a:defRPr sz="2667"/>
            </a:lvl1pPr>
          </a:lstStyle>
          <a:p>
            <a:pPr lvl="0"/>
            <a:r>
              <a:rPr lang="en-US" dirty="0"/>
              <a:t>Click to edit Master </a:t>
            </a:r>
            <a:r>
              <a:rPr lang="en-US"/>
              <a:t>text styles</a:t>
            </a:r>
          </a:p>
          <a:p>
            <a:pPr lvl="0"/>
            <a:endParaRPr lang="en-US" dirty="0"/>
          </a:p>
        </p:txBody>
      </p:sp>
    </p:spTree>
    <p:extLst>
      <p:ext uri="{BB962C8B-B14F-4D97-AF65-F5344CB8AC3E}">
        <p14:creationId xmlns:p14="http://schemas.microsoft.com/office/powerpoint/2010/main" val="159614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p:cTn id="12" dur="1000" fill="hold"/>
                                        <p:tgtEl>
                                          <p:spTgt spid="2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strVal val="#ppt_w+.3"/>
                                          </p:val>
                                        </p:tav>
                                        <p:tav tm="100000">
                                          <p:val>
                                            <p:strVal val="#ppt_w"/>
                                          </p:val>
                                        </p:tav>
                                      </p:tavLst>
                                    </p:anim>
                                    <p:anim calcmode="lin" valueType="num">
                                      <p:cBhvr>
                                        <p:cTn id="20" dur="1000" fill="hold"/>
                                        <p:tgtEl>
                                          <p:spTgt spid="14"/>
                                        </p:tgtEl>
                                        <p:attrNameLst>
                                          <p:attrName>ppt_h</p:attrName>
                                        </p:attrNameLst>
                                      </p:cBhvr>
                                      <p:tavLst>
                                        <p:tav tm="0">
                                          <p:val>
                                            <p:strVal val="#ppt_h"/>
                                          </p:val>
                                        </p:tav>
                                        <p:tav tm="100000">
                                          <p:val>
                                            <p:strVal val="#ppt_h"/>
                                          </p:val>
                                        </p:tav>
                                      </p:tavLst>
                                    </p:anim>
                                    <p:animEffect transition="in" filter="fade">
                                      <p:cBhvr>
                                        <p:cTn id="21" dur="1000"/>
                                        <p:tgtEl>
                                          <p:spTgt spid="14"/>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 calcmode="lin" valueType="num">
                                      <p:cBhvr>
                                        <p:cTn id="24" dur="1000" fill="hold"/>
                                        <p:tgtEl>
                                          <p:spTgt spid="24">
                                            <p:txEl>
                                              <p:pRg st="0" end="0"/>
                                            </p:txEl>
                                          </p:spTgt>
                                        </p:tgtEl>
                                        <p:attrNameLst>
                                          <p:attrName>ppt_w</p:attrName>
                                        </p:attrNameLst>
                                      </p:cBhvr>
                                      <p:tavLst>
                                        <p:tav tm="0">
                                          <p:val>
                                            <p:strVal val="#ppt_w+.3"/>
                                          </p:val>
                                        </p:tav>
                                        <p:tav tm="100000">
                                          <p:val>
                                            <p:strVal val="#ppt_w"/>
                                          </p:val>
                                        </p:tav>
                                      </p:tavLst>
                                    </p:anim>
                                    <p:anim calcmode="lin" valueType="num">
                                      <p:cBhvr>
                                        <p:cTn id="25" dur="1000" fill="hold"/>
                                        <p:tgtEl>
                                          <p:spTgt spid="24">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strVal val="#ppt_w+.3"/>
                                          </p:val>
                                        </p:tav>
                                        <p:tav tm="100000">
                                          <p:val>
                                            <p:strVal val="#ppt_w"/>
                                          </p:val>
                                        </p:tav>
                                      </p:tavLst>
                                    </p:anim>
                                    <p:anim calcmode="lin" valueType="num">
                                      <p:cBhvr>
                                        <p:cTn id="32" dur="1000" fill="hold"/>
                                        <p:tgtEl>
                                          <p:spTgt spid="18"/>
                                        </p:tgtEl>
                                        <p:attrNameLst>
                                          <p:attrName>ppt_h</p:attrName>
                                        </p:attrNameLst>
                                      </p:cBhvr>
                                      <p:tavLst>
                                        <p:tav tm="0">
                                          <p:val>
                                            <p:strVal val="#ppt_h"/>
                                          </p:val>
                                        </p:tav>
                                        <p:tav tm="100000">
                                          <p:val>
                                            <p:strVal val="#ppt_h"/>
                                          </p:val>
                                        </p:tav>
                                      </p:tavLst>
                                    </p:anim>
                                    <p:animEffect transition="in" filter="fade">
                                      <p:cBhvr>
                                        <p:cTn id="33" dur="1000"/>
                                        <p:tgtEl>
                                          <p:spTgt spid="18"/>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p:cTn id="36" dur="1000" fill="hold"/>
                                        <p:tgtEl>
                                          <p:spTgt spid="26">
                                            <p:txEl>
                                              <p:pRg st="0" end="0"/>
                                            </p:txEl>
                                          </p:spTgt>
                                        </p:tgtEl>
                                        <p:attrNameLst>
                                          <p:attrName>ppt_w</p:attrName>
                                        </p:attrNameLst>
                                      </p:cBhvr>
                                      <p:tavLst>
                                        <p:tav tm="0">
                                          <p:val>
                                            <p:strVal val="#ppt_w+.3"/>
                                          </p:val>
                                        </p:tav>
                                        <p:tav tm="100000">
                                          <p:val>
                                            <p:strVal val="#ppt_w"/>
                                          </p:val>
                                        </p:tav>
                                      </p:tavLst>
                                    </p:anim>
                                    <p:anim calcmode="lin" valueType="num">
                                      <p:cBhvr>
                                        <p:cTn id="37" dur="1000" fill="hold"/>
                                        <p:tgtEl>
                                          <p:spTgt spid="26">
                                            <p:txEl>
                                              <p:pRg st="0" end="0"/>
                                            </p:txEl>
                                          </p:spTgt>
                                        </p:tgtEl>
                                        <p:attrNameLst>
                                          <p:attrName>ppt_h</p:attrName>
                                        </p:attrNameLst>
                                      </p:cBhvr>
                                      <p:tavLst>
                                        <p:tav tm="0">
                                          <p:val>
                                            <p:strVal val="#ppt_h"/>
                                          </p:val>
                                        </p:tav>
                                        <p:tav tm="100000">
                                          <p:val>
                                            <p:strVal val="#ppt_h"/>
                                          </p:val>
                                        </p:tav>
                                      </p:tavLst>
                                    </p:anim>
                                    <p:animEffect transition="in" filter="fade">
                                      <p:cBhvr>
                                        <p:cTn id="38" dur="1000"/>
                                        <p:tgtEl>
                                          <p:spTgt spid="2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25">
                                            <p:txEl>
                                              <p:pRg st="0" end="0"/>
                                            </p:txEl>
                                          </p:spTgt>
                                        </p:tgtEl>
                                        <p:attrNameLst>
                                          <p:attrName>style.visibility</p:attrName>
                                        </p:attrNameLst>
                                      </p:cBhvr>
                                      <p:to>
                                        <p:strVal val="visible"/>
                                      </p:to>
                                    </p:set>
                                    <p:anim calcmode="lin" valueType="num">
                                      <p:cBhvr>
                                        <p:cTn id="48" dur="1000" fill="hold"/>
                                        <p:tgtEl>
                                          <p:spTgt spid="25">
                                            <p:txEl>
                                              <p:pRg st="0" end="0"/>
                                            </p:txEl>
                                          </p:spTgt>
                                        </p:tgtEl>
                                        <p:attrNameLst>
                                          <p:attrName>ppt_w</p:attrName>
                                        </p:attrNameLst>
                                      </p:cBhvr>
                                      <p:tavLst>
                                        <p:tav tm="0">
                                          <p:val>
                                            <p:strVal val="#ppt_w+.3"/>
                                          </p:val>
                                        </p:tav>
                                        <p:tav tm="100000">
                                          <p:val>
                                            <p:strVal val="#ppt_w"/>
                                          </p:val>
                                        </p:tav>
                                      </p:tavLst>
                                    </p:anim>
                                    <p:anim calcmode="lin" valueType="num">
                                      <p:cBhvr>
                                        <p:cTn id="49" dur="1000" fill="hold"/>
                                        <p:tgtEl>
                                          <p:spTgt spid="25">
                                            <p:txEl>
                                              <p:pRg st="0" end="0"/>
                                            </p:txEl>
                                          </p:spTgt>
                                        </p:tgtEl>
                                        <p:attrNameLst>
                                          <p:attrName>ppt_h</p:attrName>
                                        </p:attrNameLst>
                                      </p:cBhvr>
                                      <p:tavLst>
                                        <p:tav tm="0">
                                          <p:val>
                                            <p:strVal val="#ppt_h"/>
                                          </p:val>
                                        </p:tav>
                                        <p:tav tm="100000">
                                          <p:val>
                                            <p:strVal val="#ppt_h"/>
                                          </p:val>
                                        </p:tav>
                                      </p:tavLst>
                                    </p:anim>
                                    <p:animEffect transition="in" filter="fade">
                                      <p:cBhvr>
                                        <p:cTn id="50"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50" presetClass="entr" presetSubtype="0"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1000" fill="hold"/>
                        <p:tgtEl>
                          <p:spTgt spid="23"/>
                        </p:tgtEl>
                        <p:attrNameLst>
                          <p:attrName>ppt_w</p:attrName>
                        </p:attrNameLst>
                      </p:cBhvr>
                      <p:tavLst>
                        <p:tav tm="0">
                          <p:val>
                            <p:strVal val="#ppt_w+.3"/>
                          </p:val>
                        </p:tav>
                        <p:tav tm="100000">
                          <p:val>
                            <p:strVal val="#ppt_w"/>
                          </p:val>
                        </p:tav>
                      </p:tavLst>
                    </p:anim>
                    <p:anim calcmode="lin" valueType="num">
                      <p:cBhvr>
                        <p:cTn dur="1000" fill="hold"/>
                        <p:tgtEl>
                          <p:spTgt spid="23"/>
                        </p:tgtEl>
                        <p:attrNameLst>
                          <p:attrName>ppt_h</p:attrName>
                        </p:attrNameLst>
                      </p:cBhvr>
                      <p:tavLst>
                        <p:tav tm="0">
                          <p:val>
                            <p:strVal val="#ppt_h"/>
                          </p:val>
                        </p:tav>
                        <p:tav tm="100000">
                          <p:val>
                            <p:strVal val="#ppt_h"/>
                          </p:val>
                        </p:tav>
                      </p:tavLst>
                    </p:anim>
                    <p:animEffect transition="in" filter="fade">
                      <p:cBhvr>
                        <p:cTn dur="1000"/>
                        <p:tgtEl>
                          <p:spTgt spid="23"/>
                        </p:tgtEl>
                      </p:cBhvr>
                    </p:animEffect>
                  </p:childTnLst>
                </p:cTn>
              </p:par>
            </p:tnLst>
          </p:tmpl>
        </p:tmplLst>
      </p:bldP>
      <p:bldP spid="24" grpId="0" build="p">
        <p:tmplLst>
          <p:tmpl lvl="1">
            <p:tnLst>
              <p:par>
                <p:cTn presetID="50" presetClass="entr" presetSubtype="0"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1000" fill="hold"/>
                        <p:tgtEl>
                          <p:spTgt spid="24"/>
                        </p:tgtEl>
                        <p:attrNameLst>
                          <p:attrName>ppt_w</p:attrName>
                        </p:attrNameLst>
                      </p:cBhvr>
                      <p:tavLst>
                        <p:tav tm="0">
                          <p:val>
                            <p:strVal val="#ppt_w+.3"/>
                          </p:val>
                        </p:tav>
                        <p:tav tm="100000">
                          <p:val>
                            <p:strVal val="#ppt_w"/>
                          </p:val>
                        </p:tav>
                      </p:tavLst>
                    </p:anim>
                    <p:anim calcmode="lin" valueType="num">
                      <p:cBhvr>
                        <p:cTn dur="1000" fill="hold"/>
                        <p:tgtEl>
                          <p:spTgt spid="24"/>
                        </p:tgtEl>
                        <p:attrNameLst>
                          <p:attrName>ppt_h</p:attrName>
                        </p:attrNameLst>
                      </p:cBhvr>
                      <p:tavLst>
                        <p:tav tm="0">
                          <p:val>
                            <p:strVal val="#ppt_h"/>
                          </p:val>
                        </p:tav>
                        <p:tav tm="100000">
                          <p:val>
                            <p:strVal val="#ppt_h"/>
                          </p:val>
                        </p:tav>
                      </p:tavLst>
                    </p:anim>
                    <p:animEffect transition="in" filter="fade">
                      <p:cBhvr>
                        <p:cTn dur="1000"/>
                        <p:tgtEl>
                          <p:spTgt spid="24"/>
                        </p:tgtEl>
                      </p:cBhvr>
                    </p:animEffect>
                  </p:childTnLst>
                </p:cTn>
              </p:par>
            </p:tnLst>
          </p:tmpl>
        </p:tmplLst>
      </p:bldP>
      <p:bldP spid="25" grpId="0" build="p">
        <p:tmplLst>
          <p:tmpl lvl="1">
            <p:tnLst>
              <p:par>
                <p:cTn presetID="50" presetClass="entr" presetSubtype="0"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1000" fill="hold"/>
                        <p:tgtEl>
                          <p:spTgt spid="25"/>
                        </p:tgtEl>
                        <p:attrNameLst>
                          <p:attrName>ppt_w</p:attrName>
                        </p:attrNameLst>
                      </p:cBhvr>
                      <p:tavLst>
                        <p:tav tm="0">
                          <p:val>
                            <p:strVal val="#ppt_w+.3"/>
                          </p:val>
                        </p:tav>
                        <p:tav tm="100000">
                          <p:val>
                            <p:strVal val="#ppt_w"/>
                          </p:val>
                        </p:tav>
                      </p:tavLst>
                    </p:anim>
                    <p:anim calcmode="lin" valueType="num">
                      <p:cBhvr>
                        <p:cTn dur="1000" fill="hold"/>
                        <p:tgtEl>
                          <p:spTgt spid="25"/>
                        </p:tgtEl>
                        <p:attrNameLst>
                          <p:attrName>ppt_h</p:attrName>
                        </p:attrNameLst>
                      </p:cBhvr>
                      <p:tavLst>
                        <p:tav tm="0">
                          <p:val>
                            <p:strVal val="#ppt_h"/>
                          </p:val>
                        </p:tav>
                        <p:tav tm="100000">
                          <p:val>
                            <p:strVal val="#ppt_h"/>
                          </p:val>
                        </p:tav>
                      </p:tavLst>
                    </p:anim>
                    <p:animEffect transition="in" filter="fade">
                      <p:cBhvr>
                        <p:cTn dur="1000"/>
                        <p:tgtEl>
                          <p:spTgt spid="25"/>
                        </p:tgtEl>
                      </p:cBhvr>
                    </p:animEffect>
                  </p:childTnLst>
                </p:cTn>
              </p:par>
            </p:tnLst>
          </p:tmpl>
        </p:tmplLst>
      </p:bldP>
      <p:bldP spid="26" grpId="0" build="p">
        <p:tmplLst>
          <p:tmpl lvl="1">
            <p:tnLst>
              <p:par>
                <p:cTn presetID="50" presetClass="entr" presetSubtype="0"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1000" fill="hold"/>
                        <p:tgtEl>
                          <p:spTgt spid="26"/>
                        </p:tgtEl>
                        <p:attrNameLst>
                          <p:attrName>ppt_w</p:attrName>
                        </p:attrNameLst>
                      </p:cBhvr>
                      <p:tavLst>
                        <p:tav tm="0">
                          <p:val>
                            <p:strVal val="#ppt_w+.3"/>
                          </p:val>
                        </p:tav>
                        <p:tav tm="100000">
                          <p:val>
                            <p:strVal val="#ppt_w"/>
                          </p:val>
                        </p:tav>
                      </p:tavLst>
                    </p:anim>
                    <p:anim calcmode="lin" valueType="num">
                      <p:cBhvr>
                        <p:cTn dur="1000" fill="hold"/>
                        <p:tgtEl>
                          <p:spTgt spid="26"/>
                        </p:tgtEl>
                        <p:attrNameLst>
                          <p:attrName>ppt_h</p:attrName>
                        </p:attrNameLst>
                      </p:cBhvr>
                      <p:tavLst>
                        <p:tav tm="0">
                          <p:val>
                            <p:strVal val="#ppt_h"/>
                          </p:val>
                        </p:tav>
                        <p:tav tm="100000">
                          <p:val>
                            <p:strVal val="#ppt_h"/>
                          </p:val>
                        </p:tav>
                      </p:tavLst>
                    </p:anim>
                    <p:animEffect transition="in" filter="fade">
                      <p:cBhvr>
                        <p:cTn dur="1000"/>
                        <p:tgtEl>
                          <p:spTgt spid="26"/>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6B1-36CA-4A62-A7A8-423A4EC3D4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69DE3C3F-E0A6-4E1E-A37A-259FF817863B}" type="datetime1">
              <a:rPr lang="en-US" smtClean="0"/>
              <a:t>9/8/2024</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38">
            <a:extLst>
              <a:ext uri="{FF2B5EF4-FFF2-40B4-BE49-F238E27FC236}">
                <a16:creationId xmlns:a16="http://schemas.microsoft.com/office/drawing/2014/main" id="{0DE3231B-22B4-4AC0-8BF0-01CE0E90E330}"/>
              </a:ext>
            </a:extLst>
          </p:cNvPr>
          <p:cNvGrpSpPr/>
          <p:nvPr userDrawn="1"/>
        </p:nvGrpSpPr>
        <p:grpSpPr>
          <a:xfrm>
            <a:off x="1718511" y="2627570"/>
            <a:ext cx="4010880" cy="744537"/>
            <a:chOff x="1384299" y="984716"/>
            <a:chExt cx="3008160" cy="558403"/>
          </a:xfrm>
        </p:grpSpPr>
        <p:sp>
          <p:nvSpPr>
            <p:cNvPr id="7" name="任意多边形 10">
              <a:extLst>
                <a:ext uri="{FF2B5EF4-FFF2-40B4-BE49-F238E27FC236}">
                  <a16:creationId xmlns:a16="http://schemas.microsoft.com/office/drawing/2014/main" id="{752445E9-4EF1-487F-8582-ACABE4BAD9B4}"/>
                </a:ext>
              </a:extLst>
            </p:cNvPr>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fontScale="85000" lnSpcReduction="20000"/>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n-US" sz="5067" dirty="0">
                <a:solidFill>
                  <a:schemeClr val="bg1"/>
                </a:solidFill>
                <a:latin typeface="Roboto" panose="02000000000000000000" pitchFamily="2" charset="0"/>
                <a:ea typeface="Roboto" panose="02000000000000000000" pitchFamily="2" charset="0"/>
              </a:endParaRPr>
            </a:p>
          </p:txBody>
        </p:sp>
        <p:sp>
          <p:nvSpPr>
            <p:cNvPr id="8" name="Freeform 4">
              <a:extLst>
                <a:ext uri="{FF2B5EF4-FFF2-40B4-BE49-F238E27FC236}">
                  <a16:creationId xmlns:a16="http://schemas.microsoft.com/office/drawing/2014/main" id="{F7ED164B-6D8D-434F-B62A-07ECF500872C}"/>
                </a:ext>
              </a:extLst>
            </p:cNvPr>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sp>
          <p:nvSpPr>
            <p:cNvPr id="9" name="Freeform 16">
              <a:extLst>
                <a:ext uri="{FF2B5EF4-FFF2-40B4-BE49-F238E27FC236}">
                  <a16:creationId xmlns:a16="http://schemas.microsoft.com/office/drawing/2014/main" id="{AE64D9B4-9E59-4493-8269-8199F2A1ECE3}"/>
                </a:ext>
              </a:extLst>
            </p:cNvPr>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grpSp>
      <p:grpSp>
        <p:nvGrpSpPr>
          <p:cNvPr id="10" name="组合 39">
            <a:extLst>
              <a:ext uri="{FF2B5EF4-FFF2-40B4-BE49-F238E27FC236}">
                <a16:creationId xmlns:a16="http://schemas.microsoft.com/office/drawing/2014/main" id="{53691F5B-803E-4F6D-B311-B4B0BA154EF1}"/>
              </a:ext>
            </a:extLst>
          </p:cNvPr>
          <p:cNvGrpSpPr/>
          <p:nvPr userDrawn="1"/>
        </p:nvGrpSpPr>
        <p:grpSpPr>
          <a:xfrm>
            <a:off x="1718511" y="4060719"/>
            <a:ext cx="4010880" cy="746125"/>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Roboto" panose="02000000000000000000" pitchFamily="2" charset="0"/>
                <a:ea typeface="Roboto" panose="02000000000000000000" pitchFamily="2" charset="0"/>
              </a:endParaRPr>
            </a:p>
          </p:txBody>
        </p:sp>
        <p:sp>
          <p:nvSpPr>
            <p:cNvPr id="12" name="Freeform 7">
              <a:extLst>
                <a:ext uri="{FF2B5EF4-FFF2-40B4-BE49-F238E27FC236}">
                  <a16:creationId xmlns:a16="http://schemas.microsoft.com/office/drawing/2014/main" id="{326437C4-51DA-4E07-B81D-6392A03CBF28}"/>
                </a:ext>
              </a:extLst>
            </p:cNvPr>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grpSp>
      <p:grpSp>
        <p:nvGrpSpPr>
          <p:cNvPr id="14" name="组合 40">
            <a:extLst>
              <a:ext uri="{FF2B5EF4-FFF2-40B4-BE49-F238E27FC236}">
                <a16:creationId xmlns:a16="http://schemas.microsoft.com/office/drawing/2014/main" id="{885C5128-4675-4678-9005-735B68008D08}"/>
              </a:ext>
            </a:extLst>
          </p:cNvPr>
          <p:cNvGrpSpPr/>
          <p:nvPr userDrawn="1"/>
        </p:nvGrpSpPr>
        <p:grpSpPr>
          <a:xfrm>
            <a:off x="6208165" y="2627569"/>
            <a:ext cx="4010879" cy="746124"/>
            <a:chOff x="4751539" y="984715"/>
            <a:chExt cx="3008159" cy="559593"/>
          </a:xfrm>
        </p:grpSpPr>
        <p:sp>
          <p:nvSpPr>
            <p:cNvPr id="15" name="任意多边形 16">
              <a:extLst>
                <a:ext uri="{FF2B5EF4-FFF2-40B4-BE49-F238E27FC236}">
                  <a16:creationId xmlns:a16="http://schemas.microsoft.com/office/drawing/2014/main" id="{5B4A920F-5318-45A6-804C-3E4A8AB90AE1}"/>
                </a:ext>
              </a:extLst>
            </p:cNvPr>
            <p:cNvSpPr/>
            <p:nvPr userDrawn="1">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Roboto" panose="02000000000000000000" pitchFamily="2" charset="0"/>
                <a:ea typeface="Roboto" panose="02000000000000000000" pitchFamily="2" charset="0"/>
              </a:endParaRPr>
            </a:p>
          </p:txBody>
        </p:sp>
        <p:sp>
          <p:nvSpPr>
            <p:cNvPr id="16" name="Freeform 10">
              <a:extLst>
                <a:ext uri="{FF2B5EF4-FFF2-40B4-BE49-F238E27FC236}">
                  <a16:creationId xmlns:a16="http://schemas.microsoft.com/office/drawing/2014/main" id="{1E304116-A23B-4412-BF9D-80FB2C7A4AB4}"/>
                </a:ext>
              </a:extLst>
            </p:cNvPr>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grpSp>
      <p:grpSp>
        <p:nvGrpSpPr>
          <p:cNvPr id="18" name="组合 41">
            <a:extLst>
              <a:ext uri="{FF2B5EF4-FFF2-40B4-BE49-F238E27FC236}">
                <a16:creationId xmlns:a16="http://schemas.microsoft.com/office/drawing/2014/main" id="{FA24DCC5-3211-4D98-BE6D-7BA5474A79CF}"/>
              </a:ext>
            </a:extLst>
          </p:cNvPr>
          <p:cNvGrpSpPr/>
          <p:nvPr userDrawn="1"/>
        </p:nvGrpSpPr>
        <p:grpSpPr>
          <a:xfrm>
            <a:off x="6208165" y="4060718"/>
            <a:ext cx="4010879" cy="746127"/>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lang="en-US" sz="2400" dirty="0">
                <a:solidFill>
                  <a:schemeClr val="bg1"/>
                </a:solidFill>
                <a:latin typeface="Roboto" panose="02000000000000000000" pitchFamily="2" charset="0"/>
                <a:ea typeface="Roboto" panose="02000000000000000000" pitchFamily="2" charset="0"/>
              </a:endParaRPr>
            </a:p>
          </p:txBody>
        </p:sp>
        <p:sp>
          <p:nvSpPr>
            <p:cNvPr id="20" name="Freeform 13">
              <a:extLst>
                <a:ext uri="{FF2B5EF4-FFF2-40B4-BE49-F238E27FC236}">
                  <a16:creationId xmlns:a16="http://schemas.microsoft.com/office/drawing/2014/main" id="{0DA7079D-B3CD-4714-885F-6929DA123C94}"/>
                </a:ext>
              </a:extLst>
            </p:cNvPr>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grpSp>
      <p:sp>
        <p:nvSpPr>
          <p:cNvPr id="23" name="Content Placeholder 22">
            <a:extLst>
              <a:ext uri="{FF2B5EF4-FFF2-40B4-BE49-F238E27FC236}">
                <a16:creationId xmlns:a16="http://schemas.microsoft.com/office/drawing/2014/main" id="{C1E99720-4DDE-4211-9898-3BF7A524156A}"/>
              </a:ext>
            </a:extLst>
          </p:cNvPr>
          <p:cNvSpPr>
            <a:spLocks noGrp="1"/>
          </p:cNvSpPr>
          <p:nvPr>
            <p:ph sz="quarter" idx="13"/>
          </p:nvPr>
        </p:nvSpPr>
        <p:spPr>
          <a:xfrm>
            <a:off x="1983468" y="2732884"/>
            <a:ext cx="3498851" cy="609600"/>
          </a:xfrm>
        </p:spPr>
        <p:txBody>
          <a:bodyP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67"/>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Click to edit Master text styles</a:t>
            </a:r>
            <a:endParaRPr lang="en-US" dirty="0"/>
          </a:p>
        </p:txBody>
      </p:sp>
      <p:sp>
        <p:nvSpPr>
          <p:cNvPr id="24" name="Content Placeholder 22">
            <a:extLst>
              <a:ext uri="{FF2B5EF4-FFF2-40B4-BE49-F238E27FC236}">
                <a16:creationId xmlns:a16="http://schemas.microsoft.com/office/drawing/2014/main" id="{604C028D-7373-4E1E-A5E8-1A1D15599C82}"/>
              </a:ext>
            </a:extLst>
          </p:cNvPr>
          <p:cNvSpPr>
            <a:spLocks noGrp="1"/>
          </p:cNvSpPr>
          <p:nvPr>
            <p:ph sz="quarter" idx="14"/>
          </p:nvPr>
        </p:nvSpPr>
        <p:spPr>
          <a:xfrm>
            <a:off x="6626185" y="2702795"/>
            <a:ext cx="3498851" cy="609600"/>
          </a:xfrm>
        </p:spPr>
        <p:txBody>
          <a:bodyP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67"/>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Click to edit Master text styles</a:t>
            </a:r>
            <a:endParaRPr lang="en-US" dirty="0"/>
          </a:p>
        </p:txBody>
      </p:sp>
      <p:sp>
        <p:nvSpPr>
          <p:cNvPr id="25" name="Content Placeholder 22">
            <a:extLst>
              <a:ext uri="{FF2B5EF4-FFF2-40B4-BE49-F238E27FC236}">
                <a16:creationId xmlns:a16="http://schemas.microsoft.com/office/drawing/2014/main" id="{242B6533-6630-452B-A226-1F6393C93425}"/>
              </a:ext>
            </a:extLst>
          </p:cNvPr>
          <p:cNvSpPr>
            <a:spLocks noGrp="1"/>
          </p:cNvSpPr>
          <p:nvPr>
            <p:ph sz="quarter" idx="15"/>
          </p:nvPr>
        </p:nvSpPr>
        <p:spPr>
          <a:xfrm>
            <a:off x="2036093" y="4142221"/>
            <a:ext cx="3498851" cy="609600"/>
          </a:xfrm>
        </p:spPr>
        <p:txBody>
          <a:bodyP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67"/>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Click to edit Master text styles</a:t>
            </a:r>
            <a:endParaRPr lang="en-US" dirty="0"/>
          </a:p>
        </p:txBody>
      </p:sp>
      <p:sp>
        <p:nvSpPr>
          <p:cNvPr id="26" name="Content Placeholder 22">
            <a:extLst>
              <a:ext uri="{FF2B5EF4-FFF2-40B4-BE49-F238E27FC236}">
                <a16:creationId xmlns:a16="http://schemas.microsoft.com/office/drawing/2014/main" id="{65EF5E0A-8CFF-4DA8-AF64-8181EBE34DDE}"/>
              </a:ext>
            </a:extLst>
          </p:cNvPr>
          <p:cNvSpPr>
            <a:spLocks noGrp="1"/>
          </p:cNvSpPr>
          <p:nvPr>
            <p:ph sz="quarter" idx="16"/>
          </p:nvPr>
        </p:nvSpPr>
        <p:spPr>
          <a:xfrm>
            <a:off x="6655664" y="4175895"/>
            <a:ext cx="3498851" cy="609600"/>
          </a:xfrm>
        </p:spPr>
        <p:txBody>
          <a:bodyPr>
            <a:no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2667"/>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Times New Roman" panose="02020603050405020304" pitchFamily="18" charset="0"/>
              </a:rPr>
              <a:t>Click to edit Master text styles</a:t>
            </a:r>
            <a:endParaRPr lang="en-US" dirty="0"/>
          </a:p>
        </p:txBody>
      </p:sp>
    </p:spTree>
    <p:extLst>
      <p:ext uri="{BB962C8B-B14F-4D97-AF65-F5344CB8AC3E}">
        <p14:creationId xmlns:p14="http://schemas.microsoft.com/office/powerpoint/2010/main" val="224303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p:cTn id="12" dur="1000" fill="hold"/>
                                        <p:tgtEl>
                                          <p:spTgt spid="2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strVal val="#ppt_w+.3"/>
                                          </p:val>
                                        </p:tav>
                                        <p:tav tm="100000">
                                          <p:val>
                                            <p:strVal val="#ppt_w"/>
                                          </p:val>
                                        </p:tav>
                                      </p:tavLst>
                                    </p:anim>
                                    <p:anim calcmode="lin" valueType="num">
                                      <p:cBhvr>
                                        <p:cTn id="20" dur="1000" fill="hold"/>
                                        <p:tgtEl>
                                          <p:spTgt spid="14"/>
                                        </p:tgtEl>
                                        <p:attrNameLst>
                                          <p:attrName>ppt_h</p:attrName>
                                        </p:attrNameLst>
                                      </p:cBhvr>
                                      <p:tavLst>
                                        <p:tav tm="0">
                                          <p:val>
                                            <p:strVal val="#ppt_h"/>
                                          </p:val>
                                        </p:tav>
                                        <p:tav tm="100000">
                                          <p:val>
                                            <p:strVal val="#ppt_h"/>
                                          </p:val>
                                        </p:tav>
                                      </p:tavLst>
                                    </p:anim>
                                    <p:animEffect transition="in" filter="fade">
                                      <p:cBhvr>
                                        <p:cTn id="21" dur="1000"/>
                                        <p:tgtEl>
                                          <p:spTgt spid="14"/>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 calcmode="lin" valueType="num">
                                      <p:cBhvr>
                                        <p:cTn id="24" dur="1000" fill="hold"/>
                                        <p:tgtEl>
                                          <p:spTgt spid="24">
                                            <p:txEl>
                                              <p:pRg st="0" end="0"/>
                                            </p:txEl>
                                          </p:spTgt>
                                        </p:tgtEl>
                                        <p:attrNameLst>
                                          <p:attrName>ppt_w</p:attrName>
                                        </p:attrNameLst>
                                      </p:cBhvr>
                                      <p:tavLst>
                                        <p:tav tm="0">
                                          <p:val>
                                            <p:strVal val="#ppt_w+.3"/>
                                          </p:val>
                                        </p:tav>
                                        <p:tav tm="100000">
                                          <p:val>
                                            <p:strVal val="#ppt_w"/>
                                          </p:val>
                                        </p:tav>
                                      </p:tavLst>
                                    </p:anim>
                                    <p:anim calcmode="lin" valueType="num">
                                      <p:cBhvr>
                                        <p:cTn id="25" dur="1000" fill="hold"/>
                                        <p:tgtEl>
                                          <p:spTgt spid="24">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strVal val="#ppt_w+.3"/>
                                          </p:val>
                                        </p:tav>
                                        <p:tav tm="100000">
                                          <p:val>
                                            <p:strVal val="#ppt_w"/>
                                          </p:val>
                                        </p:tav>
                                      </p:tavLst>
                                    </p:anim>
                                    <p:anim calcmode="lin" valueType="num">
                                      <p:cBhvr>
                                        <p:cTn id="32" dur="1000" fill="hold"/>
                                        <p:tgtEl>
                                          <p:spTgt spid="18"/>
                                        </p:tgtEl>
                                        <p:attrNameLst>
                                          <p:attrName>ppt_h</p:attrName>
                                        </p:attrNameLst>
                                      </p:cBhvr>
                                      <p:tavLst>
                                        <p:tav tm="0">
                                          <p:val>
                                            <p:strVal val="#ppt_h"/>
                                          </p:val>
                                        </p:tav>
                                        <p:tav tm="100000">
                                          <p:val>
                                            <p:strVal val="#ppt_h"/>
                                          </p:val>
                                        </p:tav>
                                      </p:tavLst>
                                    </p:anim>
                                    <p:animEffect transition="in" filter="fade">
                                      <p:cBhvr>
                                        <p:cTn id="33" dur="1000"/>
                                        <p:tgtEl>
                                          <p:spTgt spid="18"/>
                                        </p:tgtEl>
                                      </p:cBhvr>
                                    </p:animEffect>
                                  </p:childTnLst>
                                </p:cTn>
                              </p:par>
                              <p:par>
                                <p:cTn id="34" presetID="50" presetClass="entr" presetSubtype="0" decel="100000" fill="hold" grpId="0" nodeType="with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 calcmode="lin" valueType="num">
                                      <p:cBhvr>
                                        <p:cTn id="36" dur="1000" fill="hold"/>
                                        <p:tgtEl>
                                          <p:spTgt spid="26">
                                            <p:txEl>
                                              <p:pRg st="0" end="0"/>
                                            </p:txEl>
                                          </p:spTgt>
                                        </p:tgtEl>
                                        <p:attrNameLst>
                                          <p:attrName>ppt_w</p:attrName>
                                        </p:attrNameLst>
                                      </p:cBhvr>
                                      <p:tavLst>
                                        <p:tav tm="0">
                                          <p:val>
                                            <p:strVal val="#ppt_w+.3"/>
                                          </p:val>
                                        </p:tav>
                                        <p:tav tm="100000">
                                          <p:val>
                                            <p:strVal val="#ppt_w"/>
                                          </p:val>
                                        </p:tav>
                                      </p:tavLst>
                                    </p:anim>
                                    <p:anim calcmode="lin" valueType="num">
                                      <p:cBhvr>
                                        <p:cTn id="37" dur="1000" fill="hold"/>
                                        <p:tgtEl>
                                          <p:spTgt spid="26">
                                            <p:txEl>
                                              <p:pRg st="0" end="0"/>
                                            </p:txEl>
                                          </p:spTgt>
                                        </p:tgtEl>
                                        <p:attrNameLst>
                                          <p:attrName>ppt_h</p:attrName>
                                        </p:attrNameLst>
                                      </p:cBhvr>
                                      <p:tavLst>
                                        <p:tav tm="0">
                                          <p:val>
                                            <p:strVal val="#ppt_h"/>
                                          </p:val>
                                        </p:tav>
                                        <p:tav tm="100000">
                                          <p:val>
                                            <p:strVal val="#ppt_h"/>
                                          </p:val>
                                        </p:tav>
                                      </p:tavLst>
                                    </p:anim>
                                    <p:animEffect transition="in" filter="fade">
                                      <p:cBhvr>
                                        <p:cTn id="38" dur="1000"/>
                                        <p:tgtEl>
                                          <p:spTgt spid="2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25">
                                            <p:txEl>
                                              <p:pRg st="0" end="0"/>
                                            </p:txEl>
                                          </p:spTgt>
                                        </p:tgtEl>
                                        <p:attrNameLst>
                                          <p:attrName>style.visibility</p:attrName>
                                        </p:attrNameLst>
                                      </p:cBhvr>
                                      <p:to>
                                        <p:strVal val="visible"/>
                                      </p:to>
                                    </p:set>
                                    <p:anim calcmode="lin" valueType="num">
                                      <p:cBhvr>
                                        <p:cTn id="48" dur="1000" fill="hold"/>
                                        <p:tgtEl>
                                          <p:spTgt spid="25">
                                            <p:txEl>
                                              <p:pRg st="0" end="0"/>
                                            </p:txEl>
                                          </p:spTgt>
                                        </p:tgtEl>
                                        <p:attrNameLst>
                                          <p:attrName>ppt_w</p:attrName>
                                        </p:attrNameLst>
                                      </p:cBhvr>
                                      <p:tavLst>
                                        <p:tav tm="0">
                                          <p:val>
                                            <p:strVal val="#ppt_w+.3"/>
                                          </p:val>
                                        </p:tav>
                                        <p:tav tm="100000">
                                          <p:val>
                                            <p:strVal val="#ppt_w"/>
                                          </p:val>
                                        </p:tav>
                                      </p:tavLst>
                                    </p:anim>
                                    <p:anim calcmode="lin" valueType="num">
                                      <p:cBhvr>
                                        <p:cTn id="49" dur="1000" fill="hold"/>
                                        <p:tgtEl>
                                          <p:spTgt spid="25">
                                            <p:txEl>
                                              <p:pRg st="0" end="0"/>
                                            </p:txEl>
                                          </p:spTgt>
                                        </p:tgtEl>
                                        <p:attrNameLst>
                                          <p:attrName>ppt_h</p:attrName>
                                        </p:attrNameLst>
                                      </p:cBhvr>
                                      <p:tavLst>
                                        <p:tav tm="0">
                                          <p:val>
                                            <p:strVal val="#ppt_h"/>
                                          </p:val>
                                        </p:tav>
                                        <p:tav tm="100000">
                                          <p:val>
                                            <p:strVal val="#ppt_h"/>
                                          </p:val>
                                        </p:tav>
                                      </p:tavLst>
                                    </p:anim>
                                    <p:animEffect transition="in" filter="fade">
                                      <p:cBhvr>
                                        <p:cTn id="50"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50" presetClass="entr" presetSubtype="0" decel="10000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1000" fill="hold"/>
                        <p:tgtEl>
                          <p:spTgt spid="23"/>
                        </p:tgtEl>
                        <p:attrNameLst>
                          <p:attrName>ppt_w</p:attrName>
                        </p:attrNameLst>
                      </p:cBhvr>
                      <p:tavLst>
                        <p:tav tm="0">
                          <p:val>
                            <p:strVal val="#ppt_w+.3"/>
                          </p:val>
                        </p:tav>
                        <p:tav tm="100000">
                          <p:val>
                            <p:strVal val="#ppt_w"/>
                          </p:val>
                        </p:tav>
                      </p:tavLst>
                    </p:anim>
                    <p:anim calcmode="lin" valueType="num">
                      <p:cBhvr>
                        <p:cTn dur="1000" fill="hold"/>
                        <p:tgtEl>
                          <p:spTgt spid="23"/>
                        </p:tgtEl>
                        <p:attrNameLst>
                          <p:attrName>ppt_h</p:attrName>
                        </p:attrNameLst>
                      </p:cBhvr>
                      <p:tavLst>
                        <p:tav tm="0">
                          <p:val>
                            <p:strVal val="#ppt_h"/>
                          </p:val>
                        </p:tav>
                        <p:tav tm="100000">
                          <p:val>
                            <p:strVal val="#ppt_h"/>
                          </p:val>
                        </p:tav>
                      </p:tavLst>
                    </p:anim>
                    <p:animEffect transition="in" filter="fade">
                      <p:cBhvr>
                        <p:cTn dur="1000"/>
                        <p:tgtEl>
                          <p:spTgt spid="23"/>
                        </p:tgtEl>
                      </p:cBhvr>
                    </p:animEffect>
                  </p:childTnLst>
                </p:cTn>
              </p:par>
            </p:tnLst>
          </p:tmpl>
        </p:tmplLst>
      </p:bldP>
      <p:bldP spid="24" grpId="0" build="p">
        <p:tmplLst>
          <p:tmpl lvl="1">
            <p:tnLst>
              <p:par>
                <p:cTn presetID="50" presetClass="entr" presetSubtype="0" decel="10000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1000" fill="hold"/>
                        <p:tgtEl>
                          <p:spTgt spid="24"/>
                        </p:tgtEl>
                        <p:attrNameLst>
                          <p:attrName>ppt_w</p:attrName>
                        </p:attrNameLst>
                      </p:cBhvr>
                      <p:tavLst>
                        <p:tav tm="0">
                          <p:val>
                            <p:strVal val="#ppt_w+.3"/>
                          </p:val>
                        </p:tav>
                        <p:tav tm="100000">
                          <p:val>
                            <p:strVal val="#ppt_w"/>
                          </p:val>
                        </p:tav>
                      </p:tavLst>
                    </p:anim>
                    <p:anim calcmode="lin" valueType="num">
                      <p:cBhvr>
                        <p:cTn dur="1000" fill="hold"/>
                        <p:tgtEl>
                          <p:spTgt spid="24"/>
                        </p:tgtEl>
                        <p:attrNameLst>
                          <p:attrName>ppt_h</p:attrName>
                        </p:attrNameLst>
                      </p:cBhvr>
                      <p:tavLst>
                        <p:tav tm="0">
                          <p:val>
                            <p:strVal val="#ppt_h"/>
                          </p:val>
                        </p:tav>
                        <p:tav tm="100000">
                          <p:val>
                            <p:strVal val="#ppt_h"/>
                          </p:val>
                        </p:tav>
                      </p:tavLst>
                    </p:anim>
                    <p:animEffect transition="in" filter="fade">
                      <p:cBhvr>
                        <p:cTn dur="1000"/>
                        <p:tgtEl>
                          <p:spTgt spid="24"/>
                        </p:tgtEl>
                      </p:cBhvr>
                    </p:animEffect>
                  </p:childTnLst>
                </p:cTn>
              </p:par>
            </p:tnLst>
          </p:tmpl>
        </p:tmplLst>
      </p:bldP>
      <p:bldP spid="25" grpId="0" build="p">
        <p:tmplLst>
          <p:tmpl lvl="1">
            <p:tnLst>
              <p:par>
                <p:cTn presetID="50" presetClass="entr" presetSubtype="0" decel="10000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1000" fill="hold"/>
                        <p:tgtEl>
                          <p:spTgt spid="25"/>
                        </p:tgtEl>
                        <p:attrNameLst>
                          <p:attrName>ppt_w</p:attrName>
                        </p:attrNameLst>
                      </p:cBhvr>
                      <p:tavLst>
                        <p:tav tm="0">
                          <p:val>
                            <p:strVal val="#ppt_w+.3"/>
                          </p:val>
                        </p:tav>
                        <p:tav tm="100000">
                          <p:val>
                            <p:strVal val="#ppt_w"/>
                          </p:val>
                        </p:tav>
                      </p:tavLst>
                    </p:anim>
                    <p:anim calcmode="lin" valueType="num">
                      <p:cBhvr>
                        <p:cTn dur="1000" fill="hold"/>
                        <p:tgtEl>
                          <p:spTgt spid="25"/>
                        </p:tgtEl>
                        <p:attrNameLst>
                          <p:attrName>ppt_h</p:attrName>
                        </p:attrNameLst>
                      </p:cBhvr>
                      <p:tavLst>
                        <p:tav tm="0">
                          <p:val>
                            <p:strVal val="#ppt_h"/>
                          </p:val>
                        </p:tav>
                        <p:tav tm="100000">
                          <p:val>
                            <p:strVal val="#ppt_h"/>
                          </p:val>
                        </p:tav>
                      </p:tavLst>
                    </p:anim>
                    <p:animEffect transition="in" filter="fade">
                      <p:cBhvr>
                        <p:cTn dur="1000"/>
                        <p:tgtEl>
                          <p:spTgt spid="25"/>
                        </p:tgtEl>
                      </p:cBhvr>
                    </p:animEffect>
                  </p:childTnLst>
                </p:cTn>
              </p:par>
            </p:tnLst>
          </p:tmpl>
        </p:tmplLst>
      </p:bldP>
      <p:bldP spid="26" grpId="0" build="p">
        <p:tmplLst>
          <p:tmpl lvl="1">
            <p:tnLst>
              <p:par>
                <p:cTn presetID="50" presetClass="entr" presetSubtype="0" decel="10000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1000" fill="hold"/>
                        <p:tgtEl>
                          <p:spTgt spid="26"/>
                        </p:tgtEl>
                        <p:attrNameLst>
                          <p:attrName>ppt_w</p:attrName>
                        </p:attrNameLst>
                      </p:cBhvr>
                      <p:tavLst>
                        <p:tav tm="0">
                          <p:val>
                            <p:strVal val="#ppt_w+.3"/>
                          </p:val>
                        </p:tav>
                        <p:tav tm="100000">
                          <p:val>
                            <p:strVal val="#ppt_w"/>
                          </p:val>
                        </p:tav>
                      </p:tavLst>
                    </p:anim>
                    <p:anim calcmode="lin" valueType="num">
                      <p:cBhvr>
                        <p:cTn dur="1000" fill="hold"/>
                        <p:tgtEl>
                          <p:spTgt spid="26"/>
                        </p:tgtEl>
                        <p:attrNameLst>
                          <p:attrName>ppt_h</p:attrName>
                        </p:attrNameLst>
                      </p:cBhvr>
                      <p:tavLst>
                        <p:tav tm="0">
                          <p:val>
                            <p:strVal val="#ppt_h"/>
                          </p:val>
                        </p:tav>
                        <p:tav tm="100000">
                          <p:val>
                            <p:strVal val="#ppt_h"/>
                          </p:val>
                        </p:tav>
                      </p:tavLst>
                    </p:anim>
                    <p:animEffect transition="in" filter="fade">
                      <p:cBhvr>
                        <p:cTn dur="1000"/>
                        <p:tgtEl>
                          <p:spTgt spid="26"/>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044E-13D0-4C46-A26C-B8FE16BE21C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4F0D54A-B505-401F-BE9B-24FF1099D042}"/>
              </a:ext>
            </a:extLst>
          </p:cNvPr>
          <p:cNvSpPr>
            <a:spLocks noGrp="1"/>
          </p:cNvSpPr>
          <p:nvPr>
            <p:ph type="dt" sz="half" idx="10"/>
          </p:nvPr>
        </p:nvSpPr>
        <p:spPr/>
        <p:txBody>
          <a:bodyPr/>
          <a:lstStyle/>
          <a:p>
            <a:fld id="{AC737D71-32FF-4C69-956A-E6673A945C3E}" type="datetime1">
              <a:rPr lang="en-US" smtClean="0"/>
              <a:t>9/8/2024</a:t>
            </a:fld>
            <a:endParaRPr lang="en-US"/>
          </a:p>
        </p:txBody>
      </p:sp>
      <p:sp>
        <p:nvSpPr>
          <p:cNvPr id="4" name="Footer Placeholder 3">
            <a:extLst>
              <a:ext uri="{FF2B5EF4-FFF2-40B4-BE49-F238E27FC236}">
                <a16:creationId xmlns:a16="http://schemas.microsoft.com/office/drawing/2014/main" id="{579DA163-DDD3-4E70-B30C-35C464A3D847}"/>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DB99121F-2CB1-4E3B-BA33-BA026711F271}"/>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5">
            <a:extLst>
              <a:ext uri="{FF2B5EF4-FFF2-40B4-BE49-F238E27FC236}">
                <a16:creationId xmlns:a16="http://schemas.microsoft.com/office/drawing/2014/main" id="{F93419E9-CEEA-4067-9A78-227562CD3043}"/>
              </a:ext>
            </a:extLst>
          </p:cNvPr>
          <p:cNvGrpSpPr/>
          <p:nvPr userDrawn="1"/>
        </p:nvGrpSpPr>
        <p:grpSpPr>
          <a:xfrm>
            <a:off x="9456485" y="591151"/>
            <a:ext cx="2553020" cy="2404255"/>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2000" b="1" dirty="0">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2000" b="1" dirty="0">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2000" dirty="0">
                  <a:solidFill>
                    <a:schemeClr val="bg1"/>
                  </a:solidFill>
                  <a:latin typeface="+mn-lt"/>
                  <a:ea typeface="+mn-ea"/>
                  <a:cs typeface="+mn-ea"/>
                  <a:sym typeface="+mn-lt"/>
                </a:rPr>
                <a:t> </a:t>
              </a:r>
              <a:endParaRPr lang="zh-CN" altLang="en-US" sz="2000" dirty="0">
                <a:solidFill>
                  <a:schemeClr val="bg1"/>
                </a:solidFill>
                <a:latin typeface="+mn-lt"/>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2000" b="1" dirty="0">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2000" b="1" dirty="0">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2000" b="1" dirty="0">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649487" y="2673074"/>
            <a:ext cx="404884" cy="322332"/>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17" name="等腰三角形 41">
            <a:extLst>
              <a:ext uri="{FF2B5EF4-FFF2-40B4-BE49-F238E27FC236}">
                <a16:creationId xmlns:a16="http://schemas.microsoft.com/office/drawing/2014/main" id="{52C1A848-79C4-43B6-A65E-B49024F18716}"/>
              </a:ext>
            </a:extLst>
          </p:cNvPr>
          <p:cNvSpPr/>
          <p:nvPr/>
        </p:nvSpPr>
        <p:spPr>
          <a:xfrm>
            <a:off x="649487" y="3904182"/>
            <a:ext cx="404884" cy="322333"/>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356785" y="2553003"/>
            <a:ext cx="6242049" cy="622300"/>
          </a:xfrm>
        </p:spPr>
        <p:txBody>
          <a:bodyPr>
            <a:noAutofit/>
          </a:bodyPr>
          <a:lstStyle>
            <a:lvl1pPr>
              <a:defRPr sz="32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362848" y="3784751"/>
            <a:ext cx="6242049" cy="622300"/>
          </a:xfrm>
        </p:spPr>
        <p:txBody>
          <a:bodyPr>
            <a:noAutofit/>
          </a:bodyPr>
          <a:lstStyle>
            <a:lvl1pPr>
              <a:defRPr sz="3200"/>
            </a:lvl1pPr>
          </a:lstStyle>
          <a:p>
            <a:pPr lvl="0"/>
            <a:r>
              <a:rPr lang="en-US" dirty="0"/>
              <a:t>Click to edit text styles</a:t>
            </a:r>
          </a:p>
        </p:txBody>
      </p:sp>
      <p:sp>
        <p:nvSpPr>
          <p:cNvPr id="13" name="等腰三角形 41">
            <a:extLst>
              <a:ext uri="{FF2B5EF4-FFF2-40B4-BE49-F238E27FC236}">
                <a16:creationId xmlns:a16="http://schemas.microsoft.com/office/drawing/2014/main" id="{F698B6AE-DAF4-6AF2-D9AF-6AD69F149CE8}"/>
              </a:ext>
            </a:extLst>
          </p:cNvPr>
          <p:cNvSpPr/>
          <p:nvPr userDrawn="1"/>
        </p:nvSpPr>
        <p:spPr>
          <a:xfrm>
            <a:off x="649487" y="5135292"/>
            <a:ext cx="404884" cy="322333"/>
          </a:xfrm>
          <a:prstGeom prst="triangle">
            <a:avLst/>
          </a:prstGeom>
          <a:solidFill>
            <a:srgbClr val="F5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15" name="Text Placeholder 19">
            <a:extLst>
              <a:ext uri="{FF2B5EF4-FFF2-40B4-BE49-F238E27FC236}">
                <a16:creationId xmlns:a16="http://schemas.microsoft.com/office/drawing/2014/main" id="{E139A91F-611A-6002-FDDF-D1547897BE1F}"/>
              </a:ext>
            </a:extLst>
          </p:cNvPr>
          <p:cNvSpPr>
            <a:spLocks noGrp="1"/>
          </p:cNvSpPr>
          <p:nvPr>
            <p:ph type="body" sz="quarter" idx="15" hasCustomPrompt="1"/>
          </p:nvPr>
        </p:nvSpPr>
        <p:spPr>
          <a:xfrm>
            <a:off x="1362848" y="5016501"/>
            <a:ext cx="6242049" cy="622300"/>
          </a:xfrm>
        </p:spPr>
        <p:txBody>
          <a:bodyPr>
            <a:noAutofit/>
          </a:bodyPr>
          <a:lstStyle>
            <a:lvl1pPr>
              <a:defRPr sz="3200"/>
            </a:lvl1pPr>
          </a:lstStyle>
          <a:p>
            <a:pPr lvl="0"/>
            <a:r>
              <a:rPr lang="en-US" dirty="0"/>
              <a:t>Click to edit text styles</a:t>
            </a:r>
          </a:p>
        </p:txBody>
      </p:sp>
    </p:spTree>
    <p:extLst>
      <p:ext uri="{BB962C8B-B14F-4D97-AF65-F5344CB8AC3E}">
        <p14:creationId xmlns:p14="http://schemas.microsoft.com/office/powerpoint/2010/main" val="155372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2C7C1-A048-45DB-BAB2-43AAD93E1D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ACA267-070C-4877-B3AC-8225D8E0642B}"/>
              </a:ext>
            </a:extLst>
          </p:cNvPr>
          <p:cNvSpPr>
            <a:spLocks noGrp="1"/>
          </p:cNvSpPr>
          <p:nvPr>
            <p:ph type="dt" sz="half" idx="10"/>
          </p:nvPr>
        </p:nvSpPr>
        <p:spPr/>
        <p:txBody>
          <a:bodyPr/>
          <a:lstStyle/>
          <a:p>
            <a:fld id="{9495920A-F1DD-4365-8ECD-227E4E93F0C4}" type="datetime1">
              <a:rPr lang="en-US" smtClean="0"/>
              <a:t>9/8/2024</a:t>
            </a:fld>
            <a:endParaRPr lang="en-US"/>
          </a:p>
        </p:txBody>
      </p:sp>
      <p:sp>
        <p:nvSpPr>
          <p:cNvPr id="4" name="Footer Placeholder 3">
            <a:extLst>
              <a:ext uri="{FF2B5EF4-FFF2-40B4-BE49-F238E27FC236}">
                <a16:creationId xmlns:a16="http://schemas.microsoft.com/office/drawing/2014/main" id="{F62B0535-C97D-4C62-853F-AC39C1039DF3}"/>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F60D303B-7606-4C4A-8C56-8295B5835FFD}"/>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674643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10140BF3-1CAC-418F-BE03-32D7B476240F}" type="datetime1">
              <a:rPr lang="en-US" smtClean="0"/>
              <a:t>9/8/2024</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9" name="Group 8">
            <a:extLst>
              <a:ext uri="{FF2B5EF4-FFF2-40B4-BE49-F238E27FC236}">
                <a16:creationId xmlns:a16="http://schemas.microsoft.com/office/drawing/2014/main" id="{A569D284-F823-4F21-9953-D07BCC895A5C}"/>
              </a:ext>
            </a:extLst>
          </p:cNvPr>
          <p:cNvGrpSpPr/>
          <p:nvPr userDrawn="1"/>
        </p:nvGrpSpPr>
        <p:grpSpPr>
          <a:xfrm>
            <a:off x="387426" y="1826164"/>
            <a:ext cx="5741649" cy="1158880"/>
            <a:chOff x="2092162" y="1086782"/>
            <a:chExt cx="4306237" cy="869160"/>
          </a:xfrm>
        </p:grpSpPr>
        <p:grpSp>
          <p:nvGrpSpPr>
            <p:cNvPr id="6" name="Group 5">
              <a:extLst>
                <a:ext uri="{FF2B5EF4-FFF2-40B4-BE49-F238E27FC236}">
                  <a16:creationId xmlns:a16="http://schemas.microsoft.com/office/drawing/2014/main" id="{DDD37DDE-90E8-45DA-BB7E-DFB238489AA3}"/>
                </a:ext>
              </a:extLst>
            </p:cNvPr>
            <p:cNvGrpSpPr/>
            <p:nvPr userDrawn="1"/>
          </p:nvGrpSpPr>
          <p:grpSpPr>
            <a:xfrm>
              <a:off x="2092162" y="1086782"/>
              <a:ext cx="4306237" cy="869160"/>
              <a:chOff x="2092162" y="1086782"/>
              <a:chExt cx="4306237" cy="869160"/>
            </a:xfrm>
          </p:grpSpPr>
          <p:sp>
            <p:nvSpPr>
              <p:cNvPr id="23" name="任意多边形 16">
                <a:extLst>
                  <a:ext uri="{FF2B5EF4-FFF2-40B4-BE49-F238E27FC236}">
                    <a16:creationId xmlns:a16="http://schemas.microsoft.com/office/drawing/2014/main" id="{5EB396DC-8A2C-4FFA-B0C6-77E62E17A2C9}"/>
                  </a:ext>
                </a:extLst>
              </p:cNvPr>
              <p:cNvSpPr/>
              <p:nvPr userDrawn="1">
                <p:custDataLst>
                  <p:tags r:id="rId10"/>
                </p:custDataLst>
              </p:nvPr>
            </p:nvSpPr>
            <p:spPr bwMode="auto">
              <a:xfrm flipH="1">
                <a:off x="2135005" y="1086782"/>
                <a:ext cx="4237902" cy="737858"/>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AA4DB"/>
              </a:solidFill>
              <a:ln w="9525">
                <a:noFill/>
                <a:round/>
              </a:ln>
            </p:spPr>
            <p:txBody>
              <a:bodyPr anchor="ctr" anchorCtr="1">
                <a:normAutofit/>
              </a:bodyPr>
              <a:lstStyle/>
              <a:p>
                <a:pPr marL="0" marR="0" lvl="0" indent="0" algn="ctr" defTabSz="609598" rtl="0" eaLnBrk="1" fontAlgn="auto" latinLnBrk="0" hangingPunct="1">
                  <a:lnSpc>
                    <a:spcPct val="100000"/>
                  </a:lnSpc>
                  <a:spcBef>
                    <a:spcPts val="0"/>
                  </a:spcBef>
                  <a:spcAft>
                    <a:spcPts val="0"/>
                  </a:spcAft>
                  <a:buClrTx/>
                  <a:buSzTx/>
                  <a:buFontTx/>
                  <a:buNone/>
                  <a:tabLst/>
                  <a:defRPr/>
                </a:pPr>
                <a:endParaRPr lang="en-US" sz="1867" dirty="0">
                  <a:solidFill>
                    <a:schemeClr val="bg1"/>
                  </a:solidFill>
                  <a:latin typeface="Roboto" panose="02000000000000000000" pitchFamily="2" charset="0"/>
                  <a:ea typeface="Roboto" panose="02000000000000000000" pitchFamily="2" charset="0"/>
                </a:endParaRPr>
              </a:p>
            </p:txBody>
          </p:sp>
          <p:sp>
            <p:nvSpPr>
              <p:cNvPr id="24" name="Freeform 10">
                <a:extLst>
                  <a:ext uri="{FF2B5EF4-FFF2-40B4-BE49-F238E27FC236}">
                    <a16:creationId xmlns:a16="http://schemas.microsoft.com/office/drawing/2014/main" id="{9AE772EF-F9E4-4B9C-B066-D0CE297EF653}"/>
                  </a:ext>
                </a:extLst>
              </p:cNvPr>
              <p:cNvSpPr/>
              <p:nvPr userDrawn="1">
                <p:custDataLst>
                  <p:tags r:id="rId11"/>
                </p:custDataLst>
              </p:nvPr>
            </p:nvSpPr>
            <p:spPr bwMode="auto">
              <a:xfrm flipH="1">
                <a:off x="2092162" y="1114525"/>
                <a:ext cx="257045"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solidFill>
                <a:srgbClr val="FCC8E9"/>
              </a:solidFill>
              <a:ln w="9525">
                <a:noFill/>
                <a:round/>
              </a:ln>
            </p:spPr>
            <p:txBody>
              <a:bodyPr/>
              <a:lstStyle/>
              <a:p>
                <a:pPr>
                  <a:defRPr/>
                </a:pPr>
                <a:endParaRPr lang="zh-CN" altLang="zh-CN" sz="1867" kern="0">
                  <a:solidFill>
                    <a:srgbClr val="000000"/>
                  </a:solidFill>
                  <a:latin typeface="Roboto" panose="02000000000000000000" pitchFamily="2" charset="0"/>
                </a:endParaRPr>
              </a:p>
            </p:txBody>
          </p:sp>
          <p:sp>
            <p:nvSpPr>
              <p:cNvPr id="25" name="Freeform 22">
                <a:extLst>
                  <a:ext uri="{FF2B5EF4-FFF2-40B4-BE49-F238E27FC236}">
                    <a16:creationId xmlns:a16="http://schemas.microsoft.com/office/drawing/2014/main" id="{0D37EBD0-32E9-4358-B57F-A69F71C70082}"/>
                  </a:ext>
                </a:extLst>
              </p:cNvPr>
              <p:cNvSpPr/>
              <p:nvPr userDrawn="1">
                <p:custDataLst>
                  <p:tags r:id="rId12"/>
                </p:custDataLst>
              </p:nvPr>
            </p:nvSpPr>
            <p:spPr bwMode="auto">
              <a:xfrm>
                <a:off x="6160555" y="1114525"/>
                <a:ext cx="237844"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solidFill>
                <a:srgbClr val="FCC8E9"/>
              </a:solidFill>
              <a:ln w="9525">
                <a:noFill/>
                <a:round/>
              </a:ln>
            </p:spPr>
            <p:txBody>
              <a:bodyPr/>
              <a:lstStyle/>
              <a:p>
                <a:pPr>
                  <a:defRPr/>
                </a:pPr>
                <a:endParaRPr lang="zh-CN" altLang="zh-CN" sz="1867" kern="0">
                  <a:solidFill>
                    <a:srgbClr val="000000"/>
                  </a:solidFill>
                  <a:latin typeface="Roboto" panose="02000000000000000000" pitchFamily="2" charset="0"/>
                </a:endParaRPr>
              </a:p>
            </p:txBody>
          </p:sp>
        </p:grpSp>
        <p:sp>
          <p:nvSpPr>
            <p:cNvPr id="7" name="Rectangle 6">
              <a:extLst>
                <a:ext uri="{FF2B5EF4-FFF2-40B4-BE49-F238E27FC236}">
                  <a16:creationId xmlns:a16="http://schemas.microsoft.com/office/drawing/2014/main" id="{3023940C-EE43-4F80-B6A8-01CABE969585}"/>
                </a:ext>
              </a:extLst>
            </p:cNvPr>
            <p:cNvSpPr/>
            <p:nvPr userDrawn="1"/>
          </p:nvSpPr>
          <p:spPr>
            <a:xfrm>
              <a:off x="2392050" y="1143000"/>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4" name="Group 13">
            <a:extLst>
              <a:ext uri="{FF2B5EF4-FFF2-40B4-BE49-F238E27FC236}">
                <a16:creationId xmlns:a16="http://schemas.microsoft.com/office/drawing/2014/main" id="{831149EA-B629-415E-8062-0F003241BB76}"/>
              </a:ext>
            </a:extLst>
          </p:cNvPr>
          <p:cNvGrpSpPr/>
          <p:nvPr userDrawn="1"/>
        </p:nvGrpSpPr>
        <p:grpSpPr>
          <a:xfrm>
            <a:off x="1729074" y="2985044"/>
            <a:ext cx="5741649" cy="1158880"/>
            <a:chOff x="2135005" y="2059501"/>
            <a:chExt cx="4306237" cy="869160"/>
          </a:xfrm>
        </p:grpSpPr>
        <p:grpSp>
          <p:nvGrpSpPr>
            <p:cNvPr id="2" name="Group 1">
              <a:extLst>
                <a:ext uri="{FF2B5EF4-FFF2-40B4-BE49-F238E27FC236}">
                  <a16:creationId xmlns:a16="http://schemas.microsoft.com/office/drawing/2014/main" id="{BD7F0ECA-180A-41E0-A20D-0D0CAF332CD6}"/>
                </a:ext>
              </a:extLst>
            </p:cNvPr>
            <p:cNvGrpSpPr/>
            <p:nvPr userDrawn="1"/>
          </p:nvGrpSpPr>
          <p:grpSpPr>
            <a:xfrm>
              <a:off x="2135005" y="2059501"/>
              <a:ext cx="4306237" cy="869160"/>
              <a:chOff x="2135005" y="2059501"/>
              <a:chExt cx="4306237" cy="869160"/>
            </a:xfrm>
          </p:grpSpPr>
          <p:sp>
            <p:nvSpPr>
              <p:cNvPr id="15" name="任意多边形 16">
                <a:extLst>
                  <a:ext uri="{FF2B5EF4-FFF2-40B4-BE49-F238E27FC236}">
                    <a16:creationId xmlns:a16="http://schemas.microsoft.com/office/drawing/2014/main" id="{5B4A920F-5318-45A6-804C-3E4A8AB90AE1}"/>
                  </a:ext>
                </a:extLst>
              </p:cNvPr>
              <p:cNvSpPr/>
              <p:nvPr>
                <p:custDataLst>
                  <p:tags r:id="rId7"/>
                </p:custDataLst>
              </p:nvPr>
            </p:nvSpPr>
            <p:spPr bwMode="auto">
              <a:xfrm flipH="1">
                <a:off x="2177849" y="2059501"/>
                <a:ext cx="4224985" cy="737858"/>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a:bodyPr>
              <a:lstStyle/>
              <a:p>
                <a:pPr marL="0" marR="0" lvl="0" indent="0" algn="ctr" defTabSz="609598" rtl="0" eaLnBrk="1" fontAlgn="auto" latinLnBrk="0" hangingPunct="1">
                  <a:lnSpc>
                    <a:spcPct val="100000"/>
                  </a:lnSpc>
                  <a:spcBef>
                    <a:spcPts val="0"/>
                  </a:spcBef>
                  <a:spcAft>
                    <a:spcPts val="0"/>
                  </a:spcAft>
                  <a:buClrTx/>
                  <a:buSzTx/>
                  <a:buFontTx/>
                  <a:buNone/>
                  <a:tabLst/>
                  <a:defRPr/>
                </a:pPr>
                <a:endParaRPr lang="en-US" sz="1867">
                  <a:solidFill>
                    <a:schemeClr val="bg1"/>
                  </a:solidFill>
                  <a:latin typeface="Roboto" panose="02000000000000000000" pitchFamily="2" charset="0"/>
                  <a:ea typeface="Roboto" panose="02000000000000000000" pitchFamily="2" charset="0"/>
                </a:endParaRPr>
              </a:p>
            </p:txBody>
          </p:sp>
          <p:sp>
            <p:nvSpPr>
              <p:cNvPr id="16" name="Freeform 10">
                <a:extLst>
                  <a:ext uri="{FF2B5EF4-FFF2-40B4-BE49-F238E27FC236}">
                    <a16:creationId xmlns:a16="http://schemas.microsoft.com/office/drawing/2014/main" id="{1E304116-A23B-4412-BF9D-80FB2C7A4AB4}"/>
                  </a:ext>
                </a:extLst>
              </p:cNvPr>
              <p:cNvSpPr/>
              <p:nvPr>
                <p:custDataLst>
                  <p:tags r:id="rId8"/>
                </p:custDataLst>
              </p:nvPr>
            </p:nvSpPr>
            <p:spPr bwMode="auto">
              <a:xfrm flipH="1">
                <a:off x="2135005" y="2087244"/>
                <a:ext cx="257045"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867"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9"/>
                </p:custDataLst>
              </p:nvPr>
            </p:nvSpPr>
            <p:spPr bwMode="auto">
              <a:xfrm>
                <a:off x="6203398" y="2087244"/>
                <a:ext cx="237844" cy="841417"/>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867" kern="0">
                  <a:solidFill>
                    <a:srgbClr val="000000"/>
                  </a:solidFill>
                  <a:latin typeface="Roboto" panose="02000000000000000000" pitchFamily="2" charset="0"/>
                </a:endParaRPr>
              </a:p>
            </p:txBody>
          </p:sp>
        </p:grpSp>
        <p:sp>
          <p:nvSpPr>
            <p:cNvPr id="27" name="Rectangle 26">
              <a:extLst>
                <a:ext uri="{FF2B5EF4-FFF2-40B4-BE49-F238E27FC236}">
                  <a16:creationId xmlns:a16="http://schemas.microsoft.com/office/drawing/2014/main" id="{0F2E5596-51CC-46DB-B997-892A33603908}"/>
                </a:ext>
              </a:extLst>
            </p:cNvPr>
            <p:cNvSpPr/>
            <p:nvPr userDrawn="1"/>
          </p:nvSpPr>
          <p:spPr>
            <a:xfrm>
              <a:off x="2434163" y="2113200"/>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31" name="Group 30">
            <a:extLst>
              <a:ext uri="{FF2B5EF4-FFF2-40B4-BE49-F238E27FC236}">
                <a16:creationId xmlns:a16="http://schemas.microsoft.com/office/drawing/2014/main" id="{E6D52F73-1CF7-4B55-A368-7F032C0BAC61}"/>
              </a:ext>
            </a:extLst>
          </p:cNvPr>
          <p:cNvGrpSpPr/>
          <p:nvPr userDrawn="1"/>
        </p:nvGrpSpPr>
        <p:grpSpPr>
          <a:xfrm>
            <a:off x="4038601" y="5330478"/>
            <a:ext cx="5741647" cy="1158877"/>
            <a:chOff x="2151717" y="3917559"/>
            <a:chExt cx="4306235" cy="869158"/>
          </a:xfrm>
        </p:grpSpPr>
        <p:grpSp>
          <p:nvGrpSpPr>
            <p:cNvPr id="18" name="组合 41">
              <a:extLst>
                <a:ext uri="{FF2B5EF4-FFF2-40B4-BE49-F238E27FC236}">
                  <a16:creationId xmlns:a16="http://schemas.microsoft.com/office/drawing/2014/main" id="{FA24DCC5-3211-4D98-BE6D-7BA5474A79CF}"/>
                </a:ext>
              </a:extLst>
            </p:cNvPr>
            <p:cNvGrpSpPr/>
            <p:nvPr userDrawn="1"/>
          </p:nvGrpSpPr>
          <p:grpSpPr>
            <a:xfrm>
              <a:off x="2151717" y="3917559"/>
              <a:ext cx="4306235" cy="869158"/>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4"/>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a:bodyPr>
              <a:lstStyle/>
              <a:p>
                <a:pPr marL="0" marR="0" lvl="0" indent="0" algn="ctr" defTabSz="609598" rtl="0" eaLnBrk="1" fontAlgn="auto" latinLnBrk="0" hangingPunct="1">
                  <a:lnSpc>
                    <a:spcPct val="100000"/>
                  </a:lnSpc>
                  <a:spcBef>
                    <a:spcPts val="0"/>
                  </a:spcBef>
                  <a:spcAft>
                    <a:spcPts val="0"/>
                  </a:spcAft>
                  <a:buClrTx/>
                  <a:buSzTx/>
                  <a:buFontTx/>
                  <a:buNone/>
                  <a:tabLst/>
                  <a:defRPr/>
                </a:pPr>
                <a:endParaRPr lang="en-US" sz="1867">
                  <a:solidFill>
                    <a:schemeClr val="bg1"/>
                  </a:solidFill>
                  <a:latin typeface="Roboto" panose="02000000000000000000" pitchFamily="2" charset="0"/>
                  <a:ea typeface="Roboto" panose="02000000000000000000" pitchFamily="2" charset="0"/>
                </a:endParaRPr>
              </a:p>
            </p:txBody>
          </p:sp>
          <p:sp>
            <p:nvSpPr>
              <p:cNvPr id="20" name="Freeform 13">
                <a:extLst>
                  <a:ext uri="{FF2B5EF4-FFF2-40B4-BE49-F238E27FC236}">
                    <a16:creationId xmlns:a16="http://schemas.microsoft.com/office/drawing/2014/main" id="{0DA7079D-B3CD-4714-885F-6929DA123C94}"/>
                  </a:ext>
                </a:extLst>
              </p:cNvPr>
              <p:cNvSpPr/>
              <p:nvPr>
                <p:custDataLst>
                  <p:tags r:id="rId5"/>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867"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6"/>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867" kern="0">
                  <a:solidFill>
                    <a:srgbClr val="000000"/>
                  </a:solidFill>
                  <a:latin typeface="Roboto" panose="02000000000000000000" pitchFamily="2" charset="0"/>
                </a:endParaRPr>
              </a:p>
            </p:txBody>
          </p:sp>
        </p:grpSp>
        <p:sp>
          <p:nvSpPr>
            <p:cNvPr id="28" name="Rectangle 27">
              <a:extLst>
                <a:ext uri="{FF2B5EF4-FFF2-40B4-BE49-F238E27FC236}">
                  <a16:creationId xmlns:a16="http://schemas.microsoft.com/office/drawing/2014/main" id="{715734D8-3B45-4A1F-AFFF-C2BBC42D0D31}"/>
                </a:ext>
              </a:extLst>
            </p:cNvPr>
            <p:cNvSpPr/>
            <p:nvPr userDrawn="1"/>
          </p:nvSpPr>
          <p:spPr>
            <a:xfrm>
              <a:off x="2453212" y="3972550"/>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30" name="Group 29">
            <a:extLst>
              <a:ext uri="{FF2B5EF4-FFF2-40B4-BE49-F238E27FC236}">
                <a16:creationId xmlns:a16="http://schemas.microsoft.com/office/drawing/2014/main" id="{5BBF3FC2-610F-4B88-A351-641539DB21E7}"/>
              </a:ext>
            </a:extLst>
          </p:cNvPr>
          <p:cNvGrpSpPr/>
          <p:nvPr userDrawn="1"/>
        </p:nvGrpSpPr>
        <p:grpSpPr>
          <a:xfrm>
            <a:off x="3119640" y="4158629"/>
            <a:ext cx="5701744" cy="1158876"/>
            <a:chOff x="2177849" y="3012341"/>
            <a:chExt cx="4276308" cy="869157"/>
          </a:xfrm>
        </p:grpSpPr>
        <p:grpSp>
          <p:nvGrpSpPr>
            <p:cNvPr id="10" name="组合 39">
              <a:extLst>
                <a:ext uri="{FF2B5EF4-FFF2-40B4-BE49-F238E27FC236}">
                  <a16:creationId xmlns:a16="http://schemas.microsoft.com/office/drawing/2014/main" id="{53691F5B-803E-4F6D-B311-B4B0BA154EF1}"/>
                </a:ext>
              </a:extLst>
            </p:cNvPr>
            <p:cNvGrpSpPr/>
            <p:nvPr userDrawn="1"/>
          </p:nvGrpSpPr>
          <p:grpSpPr>
            <a:xfrm>
              <a:off x="2177849" y="3012341"/>
              <a:ext cx="4276308" cy="869157"/>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1"/>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a:bodyPr>
              <a:lstStyle/>
              <a:p>
                <a:pPr marL="0" marR="0" lvl="0" indent="0" algn="ctr" defTabSz="609598" rtl="0" eaLnBrk="1" fontAlgn="auto" latinLnBrk="0" hangingPunct="1">
                  <a:lnSpc>
                    <a:spcPct val="100000"/>
                  </a:lnSpc>
                  <a:spcBef>
                    <a:spcPts val="0"/>
                  </a:spcBef>
                  <a:spcAft>
                    <a:spcPts val="0"/>
                  </a:spcAft>
                  <a:buClrTx/>
                  <a:buSzTx/>
                  <a:buFontTx/>
                  <a:buNone/>
                  <a:tabLst/>
                  <a:defRPr/>
                </a:pPr>
                <a:endParaRPr lang="en-US" sz="1867">
                  <a:solidFill>
                    <a:schemeClr val="bg1"/>
                  </a:solidFill>
                  <a:latin typeface="Roboto" panose="02000000000000000000" pitchFamily="2" charset="0"/>
                  <a:ea typeface="Roboto" panose="02000000000000000000" pitchFamily="2" charset="0"/>
                </a:endParaRPr>
              </a:p>
            </p:txBody>
          </p:sp>
          <p:sp>
            <p:nvSpPr>
              <p:cNvPr id="12" name="Freeform 7">
                <a:extLst>
                  <a:ext uri="{FF2B5EF4-FFF2-40B4-BE49-F238E27FC236}">
                    <a16:creationId xmlns:a16="http://schemas.microsoft.com/office/drawing/2014/main" id="{326437C4-51DA-4E07-B81D-6392A03CBF28}"/>
                  </a:ext>
                </a:extLst>
              </p:cNvPr>
              <p:cNvSpPr/>
              <p:nvPr>
                <p:custDataLst>
                  <p:tags r:id="rId2"/>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867"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3"/>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867" kern="0">
                  <a:solidFill>
                    <a:srgbClr val="000000"/>
                  </a:solidFill>
                  <a:latin typeface="Roboto" panose="02000000000000000000" pitchFamily="2" charset="0"/>
                </a:endParaRPr>
              </a:p>
            </p:txBody>
          </p:sp>
        </p:grpSp>
        <p:sp>
          <p:nvSpPr>
            <p:cNvPr id="29" name="Rectangle 28">
              <a:extLst>
                <a:ext uri="{FF2B5EF4-FFF2-40B4-BE49-F238E27FC236}">
                  <a16:creationId xmlns:a16="http://schemas.microsoft.com/office/drawing/2014/main" id="{FB496A8D-73A7-4EB3-9570-5FCEB0A0EA82}"/>
                </a:ext>
              </a:extLst>
            </p:cNvPr>
            <p:cNvSpPr/>
            <p:nvPr userDrawn="1"/>
          </p:nvSpPr>
          <p:spPr>
            <a:xfrm>
              <a:off x="2464038" y="3058189"/>
              <a:ext cx="3723000" cy="653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36" name="Text Placeholder 35">
            <a:extLst>
              <a:ext uri="{FF2B5EF4-FFF2-40B4-BE49-F238E27FC236}">
                <a16:creationId xmlns:a16="http://schemas.microsoft.com/office/drawing/2014/main" id="{206C0855-C8F2-49BD-9780-28187D30C05A}"/>
              </a:ext>
            </a:extLst>
          </p:cNvPr>
          <p:cNvSpPr>
            <a:spLocks noGrp="1"/>
          </p:cNvSpPr>
          <p:nvPr>
            <p:ph type="body" sz="quarter" idx="13" hasCustomPrompt="1"/>
          </p:nvPr>
        </p:nvSpPr>
        <p:spPr>
          <a:xfrm>
            <a:off x="753287" y="2094995"/>
            <a:ext cx="4868333" cy="765736"/>
          </a:xfrm>
        </p:spPr>
        <p:txBody>
          <a:bodyPr>
            <a:noAutofit/>
          </a:bodyPr>
          <a:lstStyle>
            <a:lvl1pPr marL="0" indent="0">
              <a:buNone/>
              <a:defRPr sz="3200"/>
            </a:lvl1pPr>
            <a:lvl5pPr marL="1828802" indent="0">
              <a:buNone/>
              <a:defRPr/>
            </a:lvl5pPr>
          </a:lstStyle>
          <a:p>
            <a:pPr lvl="0"/>
            <a:r>
              <a:rPr lang="en-US" dirty="0"/>
              <a:t>Click to edit text styles</a:t>
            </a:r>
          </a:p>
        </p:txBody>
      </p:sp>
      <p:sp>
        <p:nvSpPr>
          <p:cNvPr id="39" name="Text Placeholder 35">
            <a:extLst>
              <a:ext uri="{FF2B5EF4-FFF2-40B4-BE49-F238E27FC236}">
                <a16:creationId xmlns:a16="http://schemas.microsoft.com/office/drawing/2014/main" id="{058AECB4-54AE-4CA8-95F2-67DBDC7EB9A0}"/>
              </a:ext>
            </a:extLst>
          </p:cNvPr>
          <p:cNvSpPr>
            <a:spLocks noGrp="1"/>
          </p:cNvSpPr>
          <p:nvPr>
            <p:ph type="body" sz="quarter" idx="14" hasCustomPrompt="1"/>
          </p:nvPr>
        </p:nvSpPr>
        <p:spPr>
          <a:xfrm>
            <a:off x="2476036" y="3290325"/>
            <a:ext cx="4868333" cy="765736"/>
          </a:xfrm>
        </p:spPr>
        <p:txBody>
          <a:bodyPr>
            <a:noAutofit/>
          </a:bodyPr>
          <a:lstStyle>
            <a:lvl1pPr marL="0" indent="0">
              <a:buNone/>
              <a:defRPr sz="3200"/>
            </a:lvl1pPr>
            <a:lvl5pPr marL="1828802" indent="0">
              <a:buNone/>
              <a:defRPr/>
            </a:lvl5pPr>
          </a:lstStyle>
          <a:p>
            <a:pPr lvl="0"/>
            <a:r>
              <a:rPr lang="en-US" dirty="0"/>
              <a:t>Click to edit text styles</a:t>
            </a:r>
          </a:p>
        </p:txBody>
      </p:sp>
      <p:sp>
        <p:nvSpPr>
          <p:cNvPr id="40" name="Text Placeholder 35">
            <a:extLst>
              <a:ext uri="{FF2B5EF4-FFF2-40B4-BE49-F238E27FC236}">
                <a16:creationId xmlns:a16="http://schemas.microsoft.com/office/drawing/2014/main" id="{DD63F124-79A4-4E79-8906-BCFEB01177FB}"/>
              </a:ext>
            </a:extLst>
          </p:cNvPr>
          <p:cNvSpPr>
            <a:spLocks noGrp="1"/>
          </p:cNvSpPr>
          <p:nvPr>
            <p:ph type="body" sz="quarter" idx="15" hasCustomPrompt="1"/>
          </p:nvPr>
        </p:nvSpPr>
        <p:spPr>
          <a:xfrm>
            <a:off x="3716487" y="4502612"/>
            <a:ext cx="4868333" cy="765736"/>
          </a:xfrm>
        </p:spPr>
        <p:txBody>
          <a:bodyPr>
            <a:noAutofit/>
          </a:bodyPr>
          <a:lstStyle>
            <a:lvl1pPr marL="0" indent="0">
              <a:buNone/>
              <a:defRPr sz="3200"/>
            </a:lvl1pPr>
            <a:lvl5pPr marL="1828802" indent="0">
              <a:buNone/>
              <a:defRPr/>
            </a:lvl5pPr>
          </a:lstStyle>
          <a:p>
            <a:pPr lvl="0"/>
            <a:r>
              <a:rPr lang="en-US" dirty="0"/>
              <a:t>Click to edit text styles</a:t>
            </a:r>
          </a:p>
        </p:txBody>
      </p:sp>
      <p:sp>
        <p:nvSpPr>
          <p:cNvPr id="41" name="Text Placeholder 35">
            <a:extLst>
              <a:ext uri="{FF2B5EF4-FFF2-40B4-BE49-F238E27FC236}">
                <a16:creationId xmlns:a16="http://schemas.microsoft.com/office/drawing/2014/main" id="{7D2A3C3F-EA40-4D8F-B65C-C76EF53C94B0}"/>
              </a:ext>
            </a:extLst>
          </p:cNvPr>
          <p:cNvSpPr>
            <a:spLocks noGrp="1"/>
          </p:cNvSpPr>
          <p:nvPr>
            <p:ph type="body" sz="quarter" idx="16" hasCustomPrompt="1"/>
          </p:nvPr>
        </p:nvSpPr>
        <p:spPr>
          <a:xfrm>
            <a:off x="4561866" y="5613724"/>
            <a:ext cx="4868333" cy="765736"/>
          </a:xfrm>
        </p:spPr>
        <p:txBody>
          <a:bodyPr>
            <a:noAutofit/>
          </a:bodyPr>
          <a:lstStyle>
            <a:lvl1pPr marL="0" indent="0">
              <a:buNone/>
              <a:defRPr sz="3200"/>
            </a:lvl1pPr>
            <a:lvl5pPr marL="1828802" indent="0">
              <a:buNone/>
              <a:defRPr/>
            </a:lvl5pPr>
          </a:lstStyle>
          <a:p>
            <a:pPr lvl="0"/>
            <a:r>
              <a:rPr lang="en-US" dirty="0"/>
              <a:t>Click to edit text styles</a:t>
            </a:r>
          </a:p>
        </p:txBody>
      </p:sp>
    </p:spTree>
    <p:extLst>
      <p:ext uri="{BB962C8B-B14F-4D97-AF65-F5344CB8AC3E}">
        <p14:creationId xmlns:p14="http://schemas.microsoft.com/office/powerpoint/2010/main" val="240871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1000" fill="hold"/>
                                        <p:tgtEl>
                                          <p:spTgt spid="30"/>
                                        </p:tgtEl>
                                        <p:attrNameLst>
                                          <p:attrName>ppt_w</p:attrName>
                                        </p:attrNameLst>
                                      </p:cBhvr>
                                      <p:tavLst>
                                        <p:tav tm="0">
                                          <p:val>
                                            <p:strVal val="#ppt_w+.3"/>
                                          </p:val>
                                        </p:tav>
                                        <p:tav tm="100000">
                                          <p:val>
                                            <p:strVal val="#ppt_w"/>
                                          </p:val>
                                        </p:tav>
                                      </p:tavLst>
                                    </p:anim>
                                    <p:anim calcmode="lin" valueType="num">
                                      <p:cBhvr>
                                        <p:cTn id="20" dur="1000" fill="hold"/>
                                        <p:tgtEl>
                                          <p:spTgt spid="30"/>
                                        </p:tgtEl>
                                        <p:attrNameLst>
                                          <p:attrName>ppt_h</p:attrName>
                                        </p:attrNameLst>
                                      </p:cBhvr>
                                      <p:tavLst>
                                        <p:tav tm="0">
                                          <p:val>
                                            <p:strVal val="#ppt_h"/>
                                          </p:val>
                                        </p:tav>
                                        <p:tav tm="100000">
                                          <p:val>
                                            <p:strVal val="#ppt_h"/>
                                          </p:val>
                                        </p:tav>
                                      </p:tavLst>
                                    </p:anim>
                                    <p:animEffect transition="in" filter="fade">
                                      <p:cBhvr>
                                        <p:cTn id="21" dur="1000"/>
                                        <p:tgtEl>
                                          <p:spTgt spid="30"/>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strVal val="#ppt_w+.3"/>
                                          </p:val>
                                        </p:tav>
                                        <p:tav tm="100000">
                                          <p:val>
                                            <p:strVal val="#ppt_w"/>
                                          </p:val>
                                        </p:tav>
                                      </p:tavLst>
                                    </p:anim>
                                    <p:anim calcmode="lin" valueType="num">
                                      <p:cBhvr>
                                        <p:cTn id="26" dur="1000" fill="hold"/>
                                        <p:tgtEl>
                                          <p:spTgt spid="31"/>
                                        </p:tgtEl>
                                        <p:attrNameLst>
                                          <p:attrName>ppt_h</p:attrName>
                                        </p:attrNameLst>
                                      </p:cBhvr>
                                      <p:tavLst>
                                        <p:tav tm="0">
                                          <p:val>
                                            <p:strVal val="#ppt_h"/>
                                          </p:val>
                                        </p:tav>
                                        <p:tav tm="100000">
                                          <p:val>
                                            <p:strVal val="#ppt_h"/>
                                          </p:val>
                                        </p:tav>
                                      </p:tavLst>
                                    </p:anim>
                                    <p:animEffect transition="in" filter="fade">
                                      <p:cBhvr>
                                        <p:cTn id="2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54CA-1408-4808-A877-C48B6361A7E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0919E08-F72F-45A3-AC40-4354310520FB}"/>
              </a:ext>
            </a:extLst>
          </p:cNvPr>
          <p:cNvSpPr>
            <a:spLocks noGrp="1"/>
          </p:cNvSpPr>
          <p:nvPr>
            <p:ph type="dt" sz="half" idx="10"/>
          </p:nvPr>
        </p:nvSpPr>
        <p:spPr/>
        <p:txBody>
          <a:bodyPr/>
          <a:lstStyle/>
          <a:p>
            <a:fld id="{804BA947-BB85-4CDB-BADE-878BEFF3E1E7}" type="datetime1">
              <a:rPr lang="en-US" smtClean="0"/>
              <a:t>9/8/2024</a:t>
            </a:fld>
            <a:endParaRPr lang="en-US"/>
          </a:p>
        </p:txBody>
      </p:sp>
      <p:sp>
        <p:nvSpPr>
          <p:cNvPr id="4" name="Footer Placeholder 3">
            <a:extLst>
              <a:ext uri="{FF2B5EF4-FFF2-40B4-BE49-F238E27FC236}">
                <a16:creationId xmlns:a16="http://schemas.microsoft.com/office/drawing/2014/main" id="{9B47FE8C-220B-49AB-9504-58EB91581349}"/>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225E4077-7F00-4E45-B844-1E2621E99CC6}"/>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
            <a:extLst>
              <a:ext uri="{FF2B5EF4-FFF2-40B4-BE49-F238E27FC236}">
                <a16:creationId xmlns:a16="http://schemas.microsoft.com/office/drawing/2014/main" id="{8998FD73-8D68-4462-BFC9-FA744D0323F1}"/>
              </a:ext>
            </a:extLst>
          </p:cNvPr>
          <p:cNvGrpSpPr/>
          <p:nvPr userDrawn="1"/>
        </p:nvGrpSpPr>
        <p:grpSpPr>
          <a:xfrm>
            <a:off x="859165" y="2465616"/>
            <a:ext cx="2284260" cy="2492467"/>
            <a:chOff x="954880" y="2484888"/>
            <a:chExt cx="2014662" cy="2198295"/>
          </a:xfrm>
        </p:grpSpPr>
        <p:sp>
          <p:nvSpPr>
            <p:cNvPr id="7" name="椭圆 17">
              <a:extLst>
                <a:ext uri="{FF2B5EF4-FFF2-40B4-BE49-F238E27FC236}">
                  <a16:creationId xmlns:a16="http://schemas.microsoft.com/office/drawing/2014/main" id="{4548FD0C-1133-4B05-9EAC-A1282240388E}"/>
                </a:ext>
              </a:extLst>
            </p:cNvPr>
            <p:cNvSpPr/>
            <p:nvPr/>
          </p:nvSpPr>
          <p:spPr>
            <a:xfrm>
              <a:off x="954880" y="2668521"/>
              <a:ext cx="2014662" cy="2014662"/>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457189">
                <a:defRPr/>
              </a:pPr>
              <a:endParaRPr lang="zh-CN" altLang="en-US" sz="1353">
                <a:solidFill>
                  <a:schemeClr val="bg1">
                    <a:lumMod val="50000"/>
                  </a:schemeClr>
                </a:solidFill>
                <a:cs typeface="+mn-ea"/>
                <a:sym typeface="+mn-lt"/>
              </a:endParaRPr>
            </a:p>
          </p:txBody>
        </p:sp>
        <p:sp>
          <p:nvSpPr>
            <p:cNvPr id="8" name="椭圆 19">
              <a:extLst>
                <a:ext uri="{FF2B5EF4-FFF2-40B4-BE49-F238E27FC236}">
                  <a16:creationId xmlns:a16="http://schemas.microsoft.com/office/drawing/2014/main" id="{A378A738-03FA-4A86-9300-D36F5F04500A}"/>
                </a:ext>
              </a:extLst>
            </p:cNvPr>
            <p:cNvSpPr/>
            <p:nvPr/>
          </p:nvSpPr>
          <p:spPr>
            <a:xfrm>
              <a:off x="1166804" y="2484888"/>
              <a:ext cx="634375" cy="632980"/>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3200" dirty="0">
                  <a:solidFill>
                    <a:schemeClr val="bg1"/>
                  </a:solidFill>
                  <a:cs typeface="+mn-ea"/>
                  <a:sym typeface="+mn-lt"/>
                </a:rPr>
                <a:t>01</a:t>
              </a:r>
              <a:endParaRPr lang="zh-CN" altLang="en-US" sz="3200" dirty="0">
                <a:solidFill>
                  <a:schemeClr val="bg1"/>
                </a:solidFill>
                <a:cs typeface="+mn-ea"/>
                <a:sym typeface="+mn-lt"/>
              </a:endParaRPr>
            </a:p>
          </p:txBody>
        </p:sp>
        <p:sp>
          <p:nvSpPr>
            <p:cNvPr id="9" name="椭圆 21">
              <a:extLst>
                <a:ext uri="{FF2B5EF4-FFF2-40B4-BE49-F238E27FC236}">
                  <a16:creationId xmlns:a16="http://schemas.microsoft.com/office/drawing/2014/main" id="{B0B44CD5-A2F5-4624-A314-6FDE65F434A2}"/>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12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0" name="组合 45">
            <a:extLst>
              <a:ext uri="{FF2B5EF4-FFF2-40B4-BE49-F238E27FC236}">
                <a16:creationId xmlns:a16="http://schemas.microsoft.com/office/drawing/2014/main" id="{2102BDAF-C78E-431A-AC43-9206443E7C9B}"/>
              </a:ext>
            </a:extLst>
          </p:cNvPr>
          <p:cNvGrpSpPr/>
          <p:nvPr userDrawn="1"/>
        </p:nvGrpSpPr>
        <p:grpSpPr>
          <a:xfrm>
            <a:off x="3581401" y="2465616"/>
            <a:ext cx="2284260" cy="2492467"/>
            <a:chOff x="954880" y="2484888"/>
            <a:chExt cx="2014662" cy="2198295"/>
          </a:xfrm>
        </p:grpSpPr>
        <p:sp>
          <p:nvSpPr>
            <p:cNvPr id="11" name="椭圆 46">
              <a:extLst>
                <a:ext uri="{FF2B5EF4-FFF2-40B4-BE49-F238E27FC236}">
                  <a16:creationId xmlns:a16="http://schemas.microsoft.com/office/drawing/2014/main" id="{B9769112-A08E-4839-88EC-ECC6D71D5F19}"/>
                </a:ext>
              </a:extLst>
            </p:cNvPr>
            <p:cNvSpPr/>
            <p:nvPr/>
          </p:nvSpPr>
          <p:spPr>
            <a:xfrm>
              <a:off x="954880" y="2668521"/>
              <a:ext cx="2014662" cy="2014662"/>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457189">
                <a:defRPr/>
              </a:pPr>
              <a:endParaRPr lang="zh-CN" altLang="en-US" sz="1353">
                <a:solidFill>
                  <a:schemeClr val="bg1">
                    <a:lumMod val="50000"/>
                  </a:schemeClr>
                </a:solidFill>
                <a:cs typeface="+mn-ea"/>
                <a:sym typeface="+mn-lt"/>
              </a:endParaRPr>
            </a:p>
          </p:txBody>
        </p:sp>
        <p:sp>
          <p:nvSpPr>
            <p:cNvPr id="12" name="椭圆 47">
              <a:extLst>
                <a:ext uri="{FF2B5EF4-FFF2-40B4-BE49-F238E27FC236}">
                  <a16:creationId xmlns:a16="http://schemas.microsoft.com/office/drawing/2014/main" id="{5AB1C9E9-DF53-4C08-B0A6-009B15DC83CC}"/>
                </a:ext>
              </a:extLst>
            </p:cNvPr>
            <p:cNvSpPr/>
            <p:nvPr/>
          </p:nvSpPr>
          <p:spPr>
            <a:xfrm>
              <a:off x="1166804" y="2484888"/>
              <a:ext cx="634375" cy="632980"/>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3200" dirty="0">
                  <a:solidFill>
                    <a:schemeClr val="bg1"/>
                  </a:solidFill>
                  <a:cs typeface="+mn-ea"/>
                  <a:sym typeface="+mn-lt"/>
                </a:rPr>
                <a:t>02</a:t>
              </a:r>
              <a:endParaRPr lang="zh-CN" altLang="en-US" sz="3200" dirty="0">
                <a:solidFill>
                  <a:schemeClr val="bg1"/>
                </a:solidFill>
                <a:cs typeface="+mn-ea"/>
                <a:sym typeface="+mn-lt"/>
              </a:endParaRPr>
            </a:p>
          </p:txBody>
        </p:sp>
        <p:sp>
          <p:nvSpPr>
            <p:cNvPr id="13" name="椭圆 48">
              <a:extLst>
                <a:ext uri="{FF2B5EF4-FFF2-40B4-BE49-F238E27FC236}">
                  <a16:creationId xmlns:a16="http://schemas.microsoft.com/office/drawing/2014/main" id="{F2FCACED-0F05-4832-914E-025688D06A33}"/>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12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4" name="组合 49">
            <a:extLst>
              <a:ext uri="{FF2B5EF4-FFF2-40B4-BE49-F238E27FC236}">
                <a16:creationId xmlns:a16="http://schemas.microsoft.com/office/drawing/2014/main" id="{352F5FC4-4B6B-4370-A2E1-9B31D67145E0}"/>
              </a:ext>
            </a:extLst>
          </p:cNvPr>
          <p:cNvGrpSpPr/>
          <p:nvPr userDrawn="1"/>
        </p:nvGrpSpPr>
        <p:grpSpPr>
          <a:xfrm>
            <a:off x="6303637" y="2465616"/>
            <a:ext cx="2284260" cy="2492467"/>
            <a:chOff x="954880" y="2484888"/>
            <a:chExt cx="2014662" cy="2198295"/>
          </a:xfrm>
        </p:grpSpPr>
        <p:sp>
          <p:nvSpPr>
            <p:cNvPr id="15" name="椭圆 50">
              <a:extLst>
                <a:ext uri="{FF2B5EF4-FFF2-40B4-BE49-F238E27FC236}">
                  <a16:creationId xmlns:a16="http://schemas.microsoft.com/office/drawing/2014/main" id="{E7B9D9F2-DBB7-4423-BD12-92525047ED7F}"/>
                </a:ext>
              </a:extLst>
            </p:cNvPr>
            <p:cNvSpPr/>
            <p:nvPr/>
          </p:nvSpPr>
          <p:spPr>
            <a:xfrm>
              <a:off x="954880" y="2668521"/>
              <a:ext cx="2014662" cy="2014662"/>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457189">
                <a:defRPr/>
              </a:pPr>
              <a:endParaRPr lang="zh-CN" altLang="en-US" sz="1353">
                <a:solidFill>
                  <a:schemeClr val="bg1">
                    <a:lumMod val="50000"/>
                  </a:schemeClr>
                </a:solidFill>
                <a:cs typeface="+mn-ea"/>
                <a:sym typeface="+mn-lt"/>
              </a:endParaRPr>
            </a:p>
          </p:txBody>
        </p:sp>
        <p:sp>
          <p:nvSpPr>
            <p:cNvPr id="16" name="椭圆 51">
              <a:extLst>
                <a:ext uri="{FF2B5EF4-FFF2-40B4-BE49-F238E27FC236}">
                  <a16:creationId xmlns:a16="http://schemas.microsoft.com/office/drawing/2014/main" id="{1DF89B5C-0E34-405A-AE49-489EA3B53E1D}"/>
                </a:ext>
              </a:extLst>
            </p:cNvPr>
            <p:cNvSpPr/>
            <p:nvPr/>
          </p:nvSpPr>
          <p:spPr>
            <a:xfrm>
              <a:off x="1166804" y="2484888"/>
              <a:ext cx="634375" cy="632980"/>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3200" dirty="0">
                  <a:solidFill>
                    <a:schemeClr val="bg1"/>
                  </a:solidFill>
                  <a:cs typeface="+mn-ea"/>
                  <a:sym typeface="+mn-lt"/>
                </a:rPr>
                <a:t>03</a:t>
              </a:r>
              <a:endParaRPr lang="zh-CN" altLang="en-US" sz="3200" dirty="0">
                <a:solidFill>
                  <a:schemeClr val="bg1"/>
                </a:solidFill>
                <a:cs typeface="+mn-ea"/>
                <a:sym typeface="+mn-lt"/>
              </a:endParaRPr>
            </a:p>
          </p:txBody>
        </p:sp>
        <p:sp>
          <p:nvSpPr>
            <p:cNvPr id="17" name="椭圆 52">
              <a:extLst>
                <a:ext uri="{FF2B5EF4-FFF2-40B4-BE49-F238E27FC236}">
                  <a16:creationId xmlns:a16="http://schemas.microsoft.com/office/drawing/2014/main" id="{C0EB75C0-0275-4FD9-9D58-DE7AA206262E}"/>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12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8" name="组合 53">
            <a:extLst>
              <a:ext uri="{FF2B5EF4-FFF2-40B4-BE49-F238E27FC236}">
                <a16:creationId xmlns:a16="http://schemas.microsoft.com/office/drawing/2014/main" id="{5C4C4459-9318-44D6-9993-2A9FD6B36D67}"/>
              </a:ext>
            </a:extLst>
          </p:cNvPr>
          <p:cNvGrpSpPr/>
          <p:nvPr userDrawn="1"/>
        </p:nvGrpSpPr>
        <p:grpSpPr>
          <a:xfrm>
            <a:off x="9025874" y="2465616"/>
            <a:ext cx="2284260" cy="2492467"/>
            <a:chOff x="954880" y="2484888"/>
            <a:chExt cx="2014662" cy="2198295"/>
          </a:xfrm>
        </p:grpSpPr>
        <p:sp>
          <p:nvSpPr>
            <p:cNvPr id="19" name="椭圆 54">
              <a:extLst>
                <a:ext uri="{FF2B5EF4-FFF2-40B4-BE49-F238E27FC236}">
                  <a16:creationId xmlns:a16="http://schemas.microsoft.com/office/drawing/2014/main" id="{17AA8867-7A9F-41F3-95ED-18B4F1E9730C}"/>
                </a:ext>
              </a:extLst>
            </p:cNvPr>
            <p:cNvSpPr/>
            <p:nvPr/>
          </p:nvSpPr>
          <p:spPr>
            <a:xfrm>
              <a:off x="954880" y="2668521"/>
              <a:ext cx="2014662" cy="2014662"/>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457189">
                <a:defRPr/>
              </a:pPr>
              <a:endParaRPr lang="zh-CN" altLang="en-US" sz="1353">
                <a:solidFill>
                  <a:schemeClr val="bg1">
                    <a:lumMod val="50000"/>
                  </a:schemeClr>
                </a:solidFill>
                <a:cs typeface="+mn-ea"/>
                <a:sym typeface="+mn-lt"/>
              </a:endParaRPr>
            </a:p>
          </p:txBody>
        </p:sp>
        <p:sp>
          <p:nvSpPr>
            <p:cNvPr id="20" name="椭圆 55">
              <a:extLst>
                <a:ext uri="{FF2B5EF4-FFF2-40B4-BE49-F238E27FC236}">
                  <a16:creationId xmlns:a16="http://schemas.microsoft.com/office/drawing/2014/main" id="{D5BE7524-981E-4234-BD8C-8F28B794BA37}"/>
                </a:ext>
              </a:extLst>
            </p:cNvPr>
            <p:cNvSpPr/>
            <p:nvPr/>
          </p:nvSpPr>
          <p:spPr>
            <a:xfrm>
              <a:off x="1166804" y="2484888"/>
              <a:ext cx="634375" cy="632980"/>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3200" dirty="0">
                  <a:solidFill>
                    <a:schemeClr val="bg1"/>
                  </a:solidFill>
                  <a:cs typeface="+mn-ea"/>
                  <a:sym typeface="+mn-lt"/>
                </a:rPr>
                <a:t>04</a:t>
              </a:r>
              <a:endParaRPr lang="zh-CN" altLang="en-US" sz="3200" dirty="0">
                <a:solidFill>
                  <a:schemeClr val="bg1"/>
                </a:solidFill>
                <a:cs typeface="+mn-ea"/>
                <a:sym typeface="+mn-lt"/>
              </a:endParaRPr>
            </a:p>
          </p:txBody>
        </p:sp>
        <p:sp>
          <p:nvSpPr>
            <p:cNvPr id="21" name="椭圆 56">
              <a:extLst>
                <a:ext uri="{FF2B5EF4-FFF2-40B4-BE49-F238E27FC236}">
                  <a16:creationId xmlns:a16="http://schemas.microsoft.com/office/drawing/2014/main" id="{851AA29D-76D1-4A55-B427-323EB23026D4}"/>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12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25" name="Text Placeholder 24">
            <a:extLst>
              <a:ext uri="{FF2B5EF4-FFF2-40B4-BE49-F238E27FC236}">
                <a16:creationId xmlns:a16="http://schemas.microsoft.com/office/drawing/2014/main" id="{D2321D44-9C51-413F-BA7A-0EFF13C6D890}"/>
              </a:ext>
            </a:extLst>
          </p:cNvPr>
          <p:cNvSpPr>
            <a:spLocks noGrp="1"/>
          </p:cNvSpPr>
          <p:nvPr>
            <p:ph type="body" sz="quarter" idx="13" hasCustomPrompt="1"/>
          </p:nvPr>
        </p:nvSpPr>
        <p:spPr>
          <a:xfrm>
            <a:off x="1247417" y="3367884"/>
            <a:ext cx="1614060" cy="1261533"/>
          </a:xfrm>
        </p:spPr>
        <p:txBody>
          <a:bodyPr>
            <a:normAutofit/>
          </a:bodyPr>
          <a:lstStyle>
            <a:lvl1pPr marL="0" indent="0">
              <a:buNone/>
              <a:defRPr sz="2667"/>
            </a:lvl1pPr>
          </a:lstStyle>
          <a:p>
            <a:pPr lvl="0"/>
            <a:r>
              <a:rPr lang="en-US" dirty="0"/>
              <a:t>Click to add text</a:t>
            </a:r>
          </a:p>
        </p:txBody>
      </p:sp>
      <p:sp>
        <p:nvSpPr>
          <p:cNvPr id="26" name="Text Placeholder 24">
            <a:extLst>
              <a:ext uri="{FF2B5EF4-FFF2-40B4-BE49-F238E27FC236}">
                <a16:creationId xmlns:a16="http://schemas.microsoft.com/office/drawing/2014/main" id="{EB0E11CE-0654-43C4-9A72-2747048A7543}"/>
              </a:ext>
            </a:extLst>
          </p:cNvPr>
          <p:cNvSpPr>
            <a:spLocks noGrp="1"/>
          </p:cNvSpPr>
          <p:nvPr>
            <p:ph type="body" sz="quarter" idx="14" hasCustomPrompt="1"/>
          </p:nvPr>
        </p:nvSpPr>
        <p:spPr>
          <a:xfrm>
            <a:off x="4002890" y="3387774"/>
            <a:ext cx="1614060" cy="1261533"/>
          </a:xfrm>
        </p:spPr>
        <p:txBody>
          <a:bodyPr>
            <a:normAutofit/>
          </a:bodyPr>
          <a:lstStyle>
            <a:lvl1pPr marL="0" indent="0">
              <a:buNone/>
              <a:defRPr sz="2667"/>
            </a:lvl1pPr>
          </a:lstStyle>
          <a:p>
            <a:pPr lvl="0"/>
            <a:r>
              <a:rPr lang="en-US" dirty="0"/>
              <a:t>Click to add text</a:t>
            </a:r>
          </a:p>
        </p:txBody>
      </p:sp>
      <p:sp>
        <p:nvSpPr>
          <p:cNvPr id="27" name="Text Placeholder 24">
            <a:extLst>
              <a:ext uri="{FF2B5EF4-FFF2-40B4-BE49-F238E27FC236}">
                <a16:creationId xmlns:a16="http://schemas.microsoft.com/office/drawing/2014/main" id="{2012700E-64C6-4538-B13B-FCCC51FA7F6C}"/>
              </a:ext>
            </a:extLst>
          </p:cNvPr>
          <p:cNvSpPr>
            <a:spLocks noGrp="1"/>
          </p:cNvSpPr>
          <p:nvPr>
            <p:ph type="body" sz="quarter" idx="15" hasCustomPrompt="1"/>
          </p:nvPr>
        </p:nvSpPr>
        <p:spPr>
          <a:xfrm>
            <a:off x="6725127" y="3387774"/>
            <a:ext cx="1614060" cy="1261533"/>
          </a:xfrm>
        </p:spPr>
        <p:txBody>
          <a:bodyPr>
            <a:normAutofit/>
          </a:bodyPr>
          <a:lstStyle>
            <a:lvl1pPr marL="0" indent="0">
              <a:buNone/>
              <a:defRPr sz="2667"/>
            </a:lvl1pPr>
          </a:lstStyle>
          <a:p>
            <a:pPr lvl="0"/>
            <a:r>
              <a:rPr lang="en-US" dirty="0"/>
              <a:t>Click to add text</a:t>
            </a:r>
          </a:p>
        </p:txBody>
      </p:sp>
      <p:sp>
        <p:nvSpPr>
          <p:cNvPr id="28" name="Text Placeholder 24">
            <a:extLst>
              <a:ext uri="{FF2B5EF4-FFF2-40B4-BE49-F238E27FC236}">
                <a16:creationId xmlns:a16="http://schemas.microsoft.com/office/drawing/2014/main" id="{0CBAC755-2A7B-45A1-9F4D-70D9192DD8C1}"/>
              </a:ext>
            </a:extLst>
          </p:cNvPr>
          <p:cNvSpPr>
            <a:spLocks noGrp="1"/>
          </p:cNvSpPr>
          <p:nvPr>
            <p:ph type="body" sz="quarter" idx="16" hasCustomPrompt="1"/>
          </p:nvPr>
        </p:nvSpPr>
        <p:spPr>
          <a:xfrm>
            <a:off x="9447365" y="3387774"/>
            <a:ext cx="1614060" cy="1261533"/>
          </a:xfrm>
        </p:spPr>
        <p:txBody>
          <a:bodyPr>
            <a:normAutofit/>
          </a:bodyPr>
          <a:lstStyle>
            <a:lvl1pPr marL="0" indent="0">
              <a:buNone/>
              <a:defRPr sz="2667"/>
            </a:lvl1pPr>
          </a:lstStyle>
          <a:p>
            <a:pPr lvl="0"/>
            <a:r>
              <a:rPr lang="en-US" dirty="0"/>
              <a:t>Click to add text</a:t>
            </a:r>
          </a:p>
        </p:txBody>
      </p:sp>
    </p:spTree>
    <p:extLst>
      <p:ext uri="{BB962C8B-B14F-4D97-AF65-F5344CB8AC3E}">
        <p14:creationId xmlns:p14="http://schemas.microsoft.com/office/powerpoint/2010/main" val="17488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p:cTn id="12"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5">
                                            <p:txEl>
                                              <p:pRg st="0" end="0"/>
                                            </p:txEl>
                                          </p:spTgt>
                                        </p:tgtEl>
                                      </p:cBhvr>
                                    </p:animEffect>
                                  </p:childTnLst>
                                </p:cTn>
                              </p:par>
                              <p:par>
                                <p:cTn id="15" presetID="53" presetClass="entr" presetSubtype="16" fill="hold" nodeType="withEffect">
                                  <p:stCondLst>
                                    <p:cond delay="17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p:cTn id="2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6">
                                            <p:txEl>
                                              <p:pRg st="0" end="0"/>
                                            </p:txEl>
                                          </p:spTgt>
                                        </p:tgtEl>
                                      </p:cBhvr>
                                    </p:animEffect>
                                  </p:childTnLst>
                                </p:cTn>
                              </p:par>
                              <p:par>
                                <p:cTn id="25" presetID="53" presetClass="entr" presetSubtype="16"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7">
                                            <p:txEl>
                                              <p:pRg st="0" end="0"/>
                                            </p:txEl>
                                          </p:spTgt>
                                        </p:tgtEl>
                                      </p:cBhvr>
                                    </p:animEffect>
                                  </p:childTnLst>
                                </p:cTn>
                              </p:par>
                              <p:par>
                                <p:cTn id="35" presetID="53" presetClass="entr" presetSubtype="16" fill="hold" nodeType="withEffect">
                                  <p:stCondLst>
                                    <p:cond delay="2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p:cTn id="4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CCD5-967F-4254-B8BD-4E22CF2EDBD8}"/>
              </a:ext>
            </a:extLst>
          </p:cNvPr>
          <p:cNvSpPr>
            <a:spLocks noGrp="1"/>
          </p:cNvSpPr>
          <p:nvPr>
            <p:ph type="title"/>
          </p:nvPr>
        </p:nvSpPr>
        <p:spPr>
          <a:xfrm>
            <a:off x="1199208" y="577273"/>
            <a:ext cx="10357457" cy="1158873"/>
          </a:xfrm>
        </p:spPr>
        <p:txBody>
          <a:bodyPr/>
          <a:lstStyle>
            <a:lvl1pPr>
              <a:defRPr sz="4800"/>
            </a:lvl1pPr>
          </a:lstStyle>
          <a:p>
            <a:r>
              <a:rPr lang="en-US" dirty="0"/>
              <a:t>Click to edit Master title style</a:t>
            </a:r>
          </a:p>
        </p:txBody>
      </p:sp>
      <p:sp>
        <p:nvSpPr>
          <p:cNvPr id="3" name="Date Placeholder 2">
            <a:extLst>
              <a:ext uri="{FF2B5EF4-FFF2-40B4-BE49-F238E27FC236}">
                <a16:creationId xmlns:a16="http://schemas.microsoft.com/office/drawing/2014/main" id="{4870CB20-280C-40FE-A9A6-0D5C2172C825}"/>
              </a:ext>
            </a:extLst>
          </p:cNvPr>
          <p:cNvSpPr>
            <a:spLocks noGrp="1"/>
          </p:cNvSpPr>
          <p:nvPr>
            <p:ph type="dt" sz="half" idx="10"/>
          </p:nvPr>
        </p:nvSpPr>
        <p:spPr/>
        <p:txBody>
          <a:bodyPr/>
          <a:lstStyle/>
          <a:p>
            <a:fld id="{254400A7-E6D9-4E05-9E74-E1B970E1AF25}" type="datetime1">
              <a:rPr lang="en-US" smtClean="0"/>
              <a:t>9/8/2024</a:t>
            </a:fld>
            <a:endParaRPr lang="en-US"/>
          </a:p>
        </p:txBody>
      </p:sp>
      <p:sp>
        <p:nvSpPr>
          <p:cNvPr id="4" name="Footer Placeholder 3">
            <a:extLst>
              <a:ext uri="{FF2B5EF4-FFF2-40B4-BE49-F238E27FC236}">
                <a16:creationId xmlns:a16="http://schemas.microsoft.com/office/drawing/2014/main" id="{B916E06B-A51A-41CD-921D-47AD74DA4E1E}"/>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01CD9BC3-82B3-4BF1-BA60-DFF62E5333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2">
            <a:extLst>
              <a:ext uri="{FF2B5EF4-FFF2-40B4-BE49-F238E27FC236}">
                <a16:creationId xmlns:a16="http://schemas.microsoft.com/office/drawing/2014/main" id="{7E9D8B8F-036A-49DB-AA4F-BD5CFE1210CF}"/>
              </a:ext>
            </a:extLst>
          </p:cNvPr>
          <p:cNvGrpSpPr/>
          <p:nvPr userDrawn="1"/>
        </p:nvGrpSpPr>
        <p:grpSpPr>
          <a:xfrm>
            <a:off x="4498562" y="2534761"/>
            <a:ext cx="3194877" cy="3165111"/>
            <a:chOff x="4527336" y="1862537"/>
            <a:chExt cx="3194877" cy="3165111"/>
          </a:xfrm>
        </p:grpSpPr>
        <p:sp>
          <p:nvSpPr>
            <p:cNvPr id="7" name="Line 8">
              <a:extLst>
                <a:ext uri="{FF2B5EF4-FFF2-40B4-BE49-F238E27FC236}">
                  <a16:creationId xmlns:a16="http://schemas.microsoft.com/office/drawing/2014/main" id="{B9355F6B-6772-48CD-BE3F-001C6F0F74E6}"/>
                </a:ext>
              </a:extLst>
            </p:cNvPr>
            <p:cNvSpPr>
              <a:spLocks noChangeShapeType="1"/>
            </p:cNvSpPr>
            <p:nvPr/>
          </p:nvSpPr>
          <p:spPr bwMode="auto">
            <a:xfrm>
              <a:off x="4527336" y="3457991"/>
              <a:ext cx="3194877" cy="0"/>
            </a:xfrm>
            <a:prstGeom prst="line">
              <a:avLst/>
            </a:prstGeom>
            <a:noFill/>
            <a:ln w="3175">
              <a:solidFill>
                <a:schemeClr val="bg1">
                  <a:lumMod val="75000"/>
                </a:schemeClr>
              </a:solidFill>
              <a:prstDash val="sysDash"/>
              <a:round/>
            </a:ln>
          </p:spPr>
          <p:txBody>
            <a:bodyPr wrap="none" anchor="ctr"/>
            <a:lstStyle/>
            <a:p>
              <a:pPr>
                <a:defRPr/>
              </a:pPr>
              <a:endParaRPr lang="zh-CN" altLang="en-US" sz="1100">
                <a:latin typeface="Roboto" panose="02000000000000000000" pitchFamily="2" charset="0"/>
                <a:cs typeface="+mn-ea"/>
                <a:sym typeface="+mn-lt"/>
              </a:endParaRPr>
            </a:p>
          </p:txBody>
        </p:sp>
        <p:cxnSp>
          <p:nvCxnSpPr>
            <p:cNvPr id="8" name="AutoShape 13">
              <a:extLst>
                <a:ext uri="{FF2B5EF4-FFF2-40B4-BE49-F238E27FC236}">
                  <a16:creationId xmlns:a16="http://schemas.microsoft.com/office/drawing/2014/main" id="{1F41D549-2A4B-4224-982D-3881190E15D0}"/>
                </a:ext>
              </a:extLst>
            </p:cNvPr>
            <p:cNvCxnSpPr>
              <a:cxnSpLocks noChangeShapeType="1"/>
            </p:cNvCxnSpPr>
            <p:nvPr/>
          </p:nvCxnSpPr>
          <p:spPr bwMode="auto">
            <a:xfrm rot="10800000" flipH="1" flipV="1">
              <a:off x="7051486" y="1876428"/>
              <a:ext cx="1985" cy="3151220"/>
            </a:xfrm>
            <a:prstGeom prst="bentConnector3">
              <a:avLst>
                <a:gd name="adj1" fmla="val -13200005"/>
              </a:avLst>
            </a:prstGeom>
            <a:noFill/>
            <a:ln w="3175">
              <a:solidFill>
                <a:schemeClr val="bg1">
                  <a:lumMod val="75000"/>
                </a:schemeClr>
              </a:solidFill>
              <a:prstDash val="sysDash"/>
              <a:miter lim="800000"/>
            </a:ln>
          </p:spPr>
        </p:cxnSp>
        <p:cxnSp>
          <p:nvCxnSpPr>
            <p:cNvPr id="9" name="AutoShape 26">
              <a:extLst>
                <a:ext uri="{FF2B5EF4-FFF2-40B4-BE49-F238E27FC236}">
                  <a16:creationId xmlns:a16="http://schemas.microsoft.com/office/drawing/2014/main" id="{DC38C875-1447-4BC7-81BD-78B8F18B774E}"/>
                </a:ext>
              </a:extLst>
            </p:cNvPr>
            <p:cNvCxnSpPr>
              <a:cxnSpLocks noChangeShapeType="1"/>
            </p:cNvCxnSpPr>
            <p:nvPr/>
          </p:nvCxnSpPr>
          <p:spPr bwMode="auto">
            <a:xfrm rot="10800000" flipV="1">
              <a:off x="7418600" y="2584857"/>
              <a:ext cx="13890" cy="1708565"/>
            </a:xfrm>
            <a:prstGeom prst="bentConnector3">
              <a:avLst>
                <a:gd name="adj1" fmla="val 1420000"/>
              </a:avLst>
            </a:prstGeom>
            <a:noFill/>
            <a:ln w="3175">
              <a:solidFill>
                <a:schemeClr val="bg1">
                  <a:lumMod val="75000"/>
                </a:schemeClr>
              </a:solidFill>
              <a:prstDash val="sysDash"/>
              <a:miter lim="800000"/>
            </a:ln>
          </p:spPr>
        </p:cxnSp>
        <p:cxnSp>
          <p:nvCxnSpPr>
            <p:cNvPr id="10" name="AutoShape 39">
              <a:extLst>
                <a:ext uri="{FF2B5EF4-FFF2-40B4-BE49-F238E27FC236}">
                  <a16:creationId xmlns:a16="http://schemas.microsoft.com/office/drawing/2014/main" id="{2D52954E-2C08-4F82-8781-EB5BC57310B7}"/>
                </a:ext>
              </a:extLst>
            </p:cNvPr>
            <p:cNvCxnSpPr>
              <a:cxnSpLocks noChangeShapeType="1"/>
            </p:cNvCxnSpPr>
            <p:nvPr/>
          </p:nvCxnSpPr>
          <p:spPr bwMode="auto">
            <a:xfrm>
              <a:off x="5168295" y="1862537"/>
              <a:ext cx="0" cy="3151220"/>
            </a:xfrm>
            <a:prstGeom prst="bentConnector3">
              <a:avLst>
                <a:gd name="adj1" fmla="val 13200005"/>
              </a:avLst>
            </a:prstGeom>
            <a:noFill/>
            <a:ln w="3175">
              <a:solidFill>
                <a:schemeClr val="bg1">
                  <a:lumMod val="75000"/>
                </a:schemeClr>
              </a:solidFill>
              <a:prstDash val="sysDash"/>
              <a:miter lim="800000"/>
            </a:ln>
          </p:spPr>
        </p:cxnSp>
        <p:cxnSp>
          <p:nvCxnSpPr>
            <p:cNvPr id="11" name="AutoShape 52">
              <a:extLst>
                <a:ext uri="{FF2B5EF4-FFF2-40B4-BE49-F238E27FC236}">
                  <a16:creationId xmlns:a16="http://schemas.microsoft.com/office/drawing/2014/main" id="{AA2925BB-7B67-4D24-A431-E8CCC2BA7B50}"/>
                </a:ext>
              </a:extLst>
            </p:cNvPr>
            <p:cNvCxnSpPr>
              <a:cxnSpLocks noChangeShapeType="1"/>
            </p:cNvCxnSpPr>
            <p:nvPr/>
          </p:nvCxnSpPr>
          <p:spPr bwMode="auto">
            <a:xfrm flipH="1">
              <a:off x="4799197" y="2570968"/>
              <a:ext cx="13890" cy="1708564"/>
            </a:xfrm>
            <a:prstGeom prst="bentConnector3">
              <a:avLst>
                <a:gd name="adj1" fmla="val -1320000"/>
              </a:avLst>
            </a:prstGeom>
            <a:noFill/>
            <a:ln w="3175">
              <a:solidFill>
                <a:schemeClr val="bg1">
                  <a:lumMod val="75000"/>
                </a:schemeClr>
              </a:solidFill>
              <a:prstDash val="sysDash"/>
              <a:miter lim="800000"/>
            </a:ln>
          </p:spPr>
        </p:cxnSp>
      </p:grpSp>
      <p:sp>
        <p:nvSpPr>
          <p:cNvPr id="13" name="AutoShape 59">
            <a:extLst>
              <a:ext uri="{FF2B5EF4-FFF2-40B4-BE49-F238E27FC236}">
                <a16:creationId xmlns:a16="http://schemas.microsoft.com/office/drawing/2014/main" id="{45761BCB-57CF-4E8C-8957-626DA550C4C9}"/>
              </a:ext>
            </a:extLst>
          </p:cNvPr>
          <p:cNvSpPr>
            <a:spLocks noChangeArrowheads="1"/>
          </p:cNvSpPr>
          <p:nvPr userDrawn="1"/>
        </p:nvSpPr>
        <p:spPr bwMode="auto">
          <a:xfrm>
            <a:off x="5538384" y="3582522"/>
            <a:ext cx="1091419" cy="1087449"/>
          </a:xfrm>
          <a:prstGeom prst="ellipse">
            <a:avLst/>
          </a:prstGeom>
          <a:solidFill>
            <a:srgbClr val="5B9BD5"/>
          </a:solidFill>
          <a:ln w="635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20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4" name="AutoShape 59">
            <a:extLst>
              <a:ext uri="{FF2B5EF4-FFF2-40B4-BE49-F238E27FC236}">
                <a16:creationId xmlns:a16="http://schemas.microsoft.com/office/drawing/2014/main" id="{69DDF687-E2EB-477C-B8F2-6B323BB73C13}"/>
              </a:ext>
            </a:extLst>
          </p:cNvPr>
          <p:cNvSpPr>
            <a:spLocks noChangeArrowheads="1"/>
          </p:cNvSpPr>
          <p:nvPr userDrawn="1"/>
        </p:nvSpPr>
        <p:spPr bwMode="auto">
          <a:xfrm>
            <a:off x="4941083" y="2427604"/>
            <a:ext cx="240111" cy="236144"/>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15" name="AutoShape 59">
            <a:extLst>
              <a:ext uri="{FF2B5EF4-FFF2-40B4-BE49-F238E27FC236}">
                <a16:creationId xmlns:a16="http://schemas.microsoft.com/office/drawing/2014/main" id="{937A69EB-8E7C-4D4B-9021-10DED7F1246A}"/>
              </a:ext>
            </a:extLst>
          </p:cNvPr>
          <p:cNvSpPr>
            <a:spLocks noChangeArrowheads="1"/>
          </p:cNvSpPr>
          <p:nvPr userDrawn="1"/>
        </p:nvSpPr>
        <p:spPr bwMode="auto">
          <a:xfrm>
            <a:off x="4579920" y="3114205"/>
            <a:ext cx="238128" cy="238127"/>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16" name="AutoShape 59">
            <a:extLst>
              <a:ext uri="{FF2B5EF4-FFF2-40B4-BE49-F238E27FC236}">
                <a16:creationId xmlns:a16="http://schemas.microsoft.com/office/drawing/2014/main" id="{C6EC6E58-7412-41D7-BBDA-EA50778833BC}"/>
              </a:ext>
            </a:extLst>
          </p:cNvPr>
          <p:cNvSpPr>
            <a:spLocks noChangeArrowheads="1"/>
          </p:cNvSpPr>
          <p:nvPr userDrawn="1"/>
        </p:nvSpPr>
        <p:spPr bwMode="auto">
          <a:xfrm>
            <a:off x="4579920" y="4830707"/>
            <a:ext cx="238128" cy="238127"/>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17" name="AutoShape 59">
            <a:extLst>
              <a:ext uri="{FF2B5EF4-FFF2-40B4-BE49-F238E27FC236}">
                <a16:creationId xmlns:a16="http://schemas.microsoft.com/office/drawing/2014/main" id="{0ADBE268-7D55-4DF9-A0F3-D38BCA7CE85E}"/>
              </a:ext>
            </a:extLst>
          </p:cNvPr>
          <p:cNvSpPr>
            <a:spLocks noChangeArrowheads="1"/>
          </p:cNvSpPr>
          <p:nvPr userDrawn="1"/>
        </p:nvSpPr>
        <p:spPr bwMode="auto">
          <a:xfrm>
            <a:off x="4941083" y="5584778"/>
            <a:ext cx="240111" cy="238127"/>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18" name="AutoShape 59">
            <a:extLst>
              <a:ext uri="{FF2B5EF4-FFF2-40B4-BE49-F238E27FC236}">
                <a16:creationId xmlns:a16="http://schemas.microsoft.com/office/drawing/2014/main" id="{A6AB5CFE-8001-4D8D-A4BF-EFA55E90A121}"/>
              </a:ext>
            </a:extLst>
          </p:cNvPr>
          <p:cNvSpPr>
            <a:spLocks noChangeArrowheads="1"/>
          </p:cNvSpPr>
          <p:nvPr userDrawn="1"/>
        </p:nvSpPr>
        <p:spPr bwMode="auto">
          <a:xfrm>
            <a:off x="6961196" y="2427604"/>
            <a:ext cx="238128" cy="236144"/>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19" name="AutoShape 59">
            <a:extLst>
              <a:ext uri="{FF2B5EF4-FFF2-40B4-BE49-F238E27FC236}">
                <a16:creationId xmlns:a16="http://schemas.microsoft.com/office/drawing/2014/main" id="{D269186F-18A9-4012-AC99-E6B1D5DA371D}"/>
              </a:ext>
            </a:extLst>
          </p:cNvPr>
          <p:cNvSpPr>
            <a:spLocks noChangeArrowheads="1"/>
          </p:cNvSpPr>
          <p:nvPr userDrawn="1"/>
        </p:nvSpPr>
        <p:spPr bwMode="auto">
          <a:xfrm>
            <a:off x="7350137" y="3130081"/>
            <a:ext cx="238128" cy="238127"/>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20" name="AutoShape 59">
            <a:extLst>
              <a:ext uri="{FF2B5EF4-FFF2-40B4-BE49-F238E27FC236}">
                <a16:creationId xmlns:a16="http://schemas.microsoft.com/office/drawing/2014/main" id="{DA829271-0E03-4D9F-B026-D863B71CC9A6}"/>
              </a:ext>
            </a:extLst>
          </p:cNvPr>
          <p:cNvSpPr>
            <a:spLocks noChangeArrowheads="1"/>
          </p:cNvSpPr>
          <p:nvPr userDrawn="1"/>
        </p:nvSpPr>
        <p:spPr bwMode="auto">
          <a:xfrm>
            <a:off x="7360059" y="4838645"/>
            <a:ext cx="238128" cy="238127"/>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21" name="AutoShape 59">
            <a:extLst>
              <a:ext uri="{FF2B5EF4-FFF2-40B4-BE49-F238E27FC236}">
                <a16:creationId xmlns:a16="http://schemas.microsoft.com/office/drawing/2014/main" id="{DA731889-2260-4E45-88BF-72FA795BE39C}"/>
              </a:ext>
            </a:extLst>
          </p:cNvPr>
          <p:cNvSpPr>
            <a:spLocks noChangeArrowheads="1"/>
          </p:cNvSpPr>
          <p:nvPr userDrawn="1"/>
        </p:nvSpPr>
        <p:spPr bwMode="auto">
          <a:xfrm>
            <a:off x="6975086" y="5584778"/>
            <a:ext cx="240113" cy="238127"/>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22" name="AutoShape 59">
            <a:extLst>
              <a:ext uri="{FF2B5EF4-FFF2-40B4-BE49-F238E27FC236}">
                <a16:creationId xmlns:a16="http://schemas.microsoft.com/office/drawing/2014/main" id="{21D87319-B311-4722-AD18-3FBE4CB0AFDE}"/>
              </a:ext>
            </a:extLst>
          </p:cNvPr>
          <p:cNvSpPr>
            <a:spLocks noChangeArrowheads="1"/>
          </p:cNvSpPr>
          <p:nvPr userDrawn="1"/>
        </p:nvSpPr>
        <p:spPr bwMode="auto">
          <a:xfrm>
            <a:off x="4397359" y="4009167"/>
            <a:ext cx="240111" cy="238127"/>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23" name="AutoShape 59">
            <a:extLst>
              <a:ext uri="{FF2B5EF4-FFF2-40B4-BE49-F238E27FC236}">
                <a16:creationId xmlns:a16="http://schemas.microsoft.com/office/drawing/2014/main" id="{B1E377B8-2C22-48B5-90A9-AD9223F02D66}"/>
              </a:ext>
            </a:extLst>
          </p:cNvPr>
          <p:cNvSpPr>
            <a:spLocks noChangeArrowheads="1"/>
          </p:cNvSpPr>
          <p:nvPr userDrawn="1"/>
        </p:nvSpPr>
        <p:spPr bwMode="auto">
          <a:xfrm>
            <a:off x="7556515" y="4009167"/>
            <a:ext cx="238128" cy="238127"/>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34" name="Text Placeholder 33">
            <a:extLst>
              <a:ext uri="{FF2B5EF4-FFF2-40B4-BE49-F238E27FC236}">
                <a16:creationId xmlns:a16="http://schemas.microsoft.com/office/drawing/2014/main" id="{E59B569A-0990-4F4E-9DA8-730B9615EC95}"/>
              </a:ext>
            </a:extLst>
          </p:cNvPr>
          <p:cNvSpPr>
            <a:spLocks noGrp="1"/>
          </p:cNvSpPr>
          <p:nvPr>
            <p:ph type="body" sz="quarter" idx="13"/>
          </p:nvPr>
        </p:nvSpPr>
        <p:spPr>
          <a:xfrm>
            <a:off x="1350010" y="2379224"/>
            <a:ext cx="3572935" cy="374649"/>
          </a:xfrm>
        </p:spPr>
        <p:txBody>
          <a:bodyPr>
            <a:noAutofit/>
          </a:bodyPr>
          <a:lstStyle>
            <a:lvl1pPr marL="0" indent="0" algn="r">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id="{59682F33-6FFB-4E13-95CC-0CC83EFF5386}"/>
              </a:ext>
            </a:extLst>
          </p:cNvPr>
          <p:cNvSpPr>
            <a:spLocks noGrp="1"/>
          </p:cNvSpPr>
          <p:nvPr>
            <p:ph type="body" sz="quarter" idx="14"/>
          </p:nvPr>
        </p:nvSpPr>
        <p:spPr>
          <a:xfrm>
            <a:off x="1014925" y="3128886"/>
            <a:ext cx="3572935" cy="374649"/>
          </a:xfrm>
        </p:spPr>
        <p:txBody>
          <a:bodyPr>
            <a:noAutofit/>
          </a:bodyPr>
          <a:lstStyle>
            <a:lvl1pPr marL="0" indent="0" algn="r">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6" name="Text Placeholder 33">
            <a:extLst>
              <a:ext uri="{FF2B5EF4-FFF2-40B4-BE49-F238E27FC236}">
                <a16:creationId xmlns:a16="http://schemas.microsoft.com/office/drawing/2014/main" id="{73BBEFAA-BD33-435D-8942-5BE4CAD7CED0}"/>
              </a:ext>
            </a:extLst>
          </p:cNvPr>
          <p:cNvSpPr>
            <a:spLocks noGrp="1"/>
          </p:cNvSpPr>
          <p:nvPr>
            <p:ph type="body" sz="quarter" idx="15"/>
          </p:nvPr>
        </p:nvSpPr>
        <p:spPr>
          <a:xfrm>
            <a:off x="824423" y="3981350"/>
            <a:ext cx="3572935" cy="374649"/>
          </a:xfrm>
        </p:spPr>
        <p:txBody>
          <a:bodyPr>
            <a:noAutofit/>
          </a:bodyPr>
          <a:lstStyle>
            <a:lvl1pPr marL="0" indent="0" algn="r">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7" name="Text Placeholder 33">
            <a:extLst>
              <a:ext uri="{FF2B5EF4-FFF2-40B4-BE49-F238E27FC236}">
                <a16:creationId xmlns:a16="http://schemas.microsoft.com/office/drawing/2014/main" id="{61A6CFC8-307B-40A2-A49C-35C460BD3D1D}"/>
              </a:ext>
            </a:extLst>
          </p:cNvPr>
          <p:cNvSpPr>
            <a:spLocks noGrp="1"/>
          </p:cNvSpPr>
          <p:nvPr>
            <p:ph type="body" sz="quarter" idx="16"/>
          </p:nvPr>
        </p:nvSpPr>
        <p:spPr>
          <a:xfrm>
            <a:off x="1012939" y="4772272"/>
            <a:ext cx="3572935" cy="374649"/>
          </a:xfrm>
        </p:spPr>
        <p:txBody>
          <a:bodyPr>
            <a:noAutofit/>
          </a:bodyPr>
          <a:lstStyle>
            <a:lvl1pPr marL="0" indent="0" algn="r">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8" name="Text Placeholder 33">
            <a:extLst>
              <a:ext uri="{FF2B5EF4-FFF2-40B4-BE49-F238E27FC236}">
                <a16:creationId xmlns:a16="http://schemas.microsoft.com/office/drawing/2014/main" id="{5BB74CE7-F358-431F-8AD4-BD18A76CA988}"/>
              </a:ext>
            </a:extLst>
          </p:cNvPr>
          <p:cNvSpPr>
            <a:spLocks noGrp="1"/>
          </p:cNvSpPr>
          <p:nvPr>
            <p:ph type="body" sz="quarter" idx="17"/>
          </p:nvPr>
        </p:nvSpPr>
        <p:spPr>
          <a:xfrm>
            <a:off x="1333391" y="5540364"/>
            <a:ext cx="3572935" cy="374649"/>
          </a:xfrm>
        </p:spPr>
        <p:txBody>
          <a:bodyPr>
            <a:noAutofit/>
          </a:bodyPr>
          <a:lstStyle>
            <a:lvl1pPr marL="0" indent="0" algn="r">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0" name="Text Placeholder 39">
            <a:extLst>
              <a:ext uri="{FF2B5EF4-FFF2-40B4-BE49-F238E27FC236}">
                <a16:creationId xmlns:a16="http://schemas.microsoft.com/office/drawing/2014/main" id="{C30AA1BB-29B4-4CD4-80E2-E43503552C89}"/>
              </a:ext>
            </a:extLst>
          </p:cNvPr>
          <p:cNvSpPr>
            <a:spLocks noGrp="1"/>
          </p:cNvSpPr>
          <p:nvPr>
            <p:ph type="body" sz="quarter" idx="18"/>
          </p:nvPr>
        </p:nvSpPr>
        <p:spPr>
          <a:xfrm>
            <a:off x="5636158" y="3652509"/>
            <a:ext cx="964415" cy="594784"/>
          </a:xfrm>
        </p:spPr>
        <p:txBody>
          <a:bodyPr>
            <a:noAutofit/>
          </a:bodyPr>
          <a:lstStyle>
            <a:lvl1pPr marL="0" indent="0" algn="ctr">
              <a:buNone/>
              <a:defRPr sz="1400"/>
            </a:lvl1pPr>
          </a:lstStyle>
          <a:p>
            <a:pPr lvl="0"/>
            <a:r>
              <a:rPr lang="en-US" dirty="0"/>
              <a:t>Click to edit Master text styles</a:t>
            </a:r>
          </a:p>
        </p:txBody>
      </p:sp>
      <p:sp>
        <p:nvSpPr>
          <p:cNvPr id="41" name="Text Placeholder 33">
            <a:extLst>
              <a:ext uri="{FF2B5EF4-FFF2-40B4-BE49-F238E27FC236}">
                <a16:creationId xmlns:a16="http://schemas.microsoft.com/office/drawing/2014/main" id="{9397AE91-1B31-478D-9350-85E6B24D6A96}"/>
              </a:ext>
            </a:extLst>
          </p:cNvPr>
          <p:cNvSpPr>
            <a:spLocks noGrp="1"/>
          </p:cNvSpPr>
          <p:nvPr>
            <p:ph type="body" sz="quarter" idx="19"/>
          </p:nvPr>
        </p:nvSpPr>
        <p:spPr>
          <a:xfrm>
            <a:off x="7199325" y="2348365"/>
            <a:ext cx="3572935" cy="374649"/>
          </a:xfrm>
        </p:spPr>
        <p:txBody>
          <a:bodyPr>
            <a:noAutofit/>
          </a:bodyPr>
          <a:lstStyle>
            <a:lvl1pPr marL="0" indent="0" algn="l">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2" name="Text Placeholder 33">
            <a:extLst>
              <a:ext uri="{FF2B5EF4-FFF2-40B4-BE49-F238E27FC236}">
                <a16:creationId xmlns:a16="http://schemas.microsoft.com/office/drawing/2014/main" id="{226BA252-8983-4943-8B8D-A249C62886CE}"/>
              </a:ext>
            </a:extLst>
          </p:cNvPr>
          <p:cNvSpPr>
            <a:spLocks noGrp="1"/>
          </p:cNvSpPr>
          <p:nvPr>
            <p:ph type="body" sz="quarter" idx="20"/>
          </p:nvPr>
        </p:nvSpPr>
        <p:spPr>
          <a:xfrm>
            <a:off x="7618033" y="3043168"/>
            <a:ext cx="3572935" cy="374649"/>
          </a:xfrm>
        </p:spPr>
        <p:txBody>
          <a:bodyPr>
            <a:noAutofit/>
          </a:bodyPr>
          <a:lstStyle>
            <a:lvl1pPr marL="0" indent="0" algn="l">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3" name="Text Placeholder 33">
            <a:extLst>
              <a:ext uri="{FF2B5EF4-FFF2-40B4-BE49-F238E27FC236}">
                <a16:creationId xmlns:a16="http://schemas.microsoft.com/office/drawing/2014/main" id="{F08860F5-901D-4D88-A833-4531B6F2966A}"/>
              </a:ext>
            </a:extLst>
          </p:cNvPr>
          <p:cNvSpPr>
            <a:spLocks noGrp="1"/>
          </p:cNvSpPr>
          <p:nvPr>
            <p:ph type="body" sz="quarter" idx="21"/>
          </p:nvPr>
        </p:nvSpPr>
        <p:spPr>
          <a:xfrm>
            <a:off x="7826393" y="3940810"/>
            <a:ext cx="3572935" cy="374649"/>
          </a:xfrm>
        </p:spPr>
        <p:txBody>
          <a:bodyPr>
            <a:noAutofit/>
          </a:bodyPr>
          <a:lstStyle>
            <a:lvl1pPr marL="0" indent="0" algn="l">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4" name="Text Placeholder 33">
            <a:extLst>
              <a:ext uri="{FF2B5EF4-FFF2-40B4-BE49-F238E27FC236}">
                <a16:creationId xmlns:a16="http://schemas.microsoft.com/office/drawing/2014/main" id="{18314BDF-40CF-4312-80B3-6E68E2162FD7}"/>
              </a:ext>
            </a:extLst>
          </p:cNvPr>
          <p:cNvSpPr>
            <a:spLocks noGrp="1"/>
          </p:cNvSpPr>
          <p:nvPr>
            <p:ph type="body" sz="quarter" idx="22"/>
          </p:nvPr>
        </p:nvSpPr>
        <p:spPr>
          <a:xfrm>
            <a:off x="7614673" y="4768129"/>
            <a:ext cx="3572935" cy="374649"/>
          </a:xfrm>
        </p:spPr>
        <p:txBody>
          <a:bodyPr>
            <a:noAutofit/>
          </a:bodyPr>
          <a:lstStyle>
            <a:lvl1pPr marL="0" indent="0" algn="l">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5" name="Text Placeholder 33">
            <a:extLst>
              <a:ext uri="{FF2B5EF4-FFF2-40B4-BE49-F238E27FC236}">
                <a16:creationId xmlns:a16="http://schemas.microsoft.com/office/drawing/2014/main" id="{2A91CA81-655E-4C5F-B213-E1B4530C991F}"/>
              </a:ext>
            </a:extLst>
          </p:cNvPr>
          <p:cNvSpPr>
            <a:spLocks noGrp="1"/>
          </p:cNvSpPr>
          <p:nvPr>
            <p:ph type="body" sz="quarter" idx="23"/>
          </p:nvPr>
        </p:nvSpPr>
        <p:spPr>
          <a:xfrm>
            <a:off x="7262825" y="5495910"/>
            <a:ext cx="3572935" cy="374649"/>
          </a:xfrm>
        </p:spPr>
        <p:txBody>
          <a:bodyPr>
            <a:noAutofit/>
          </a:bodyPr>
          <a:lstStyle>
            <a:lvl1pPr marL="0" indent="0" algn="l">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Tree>
    <p:extLst>
      <p:ext uri="{BB962C8B-B14F-4D97-AF65-F5344CB8AC3E}">
        <p14:creationId xmlns:p14="http://schemas.microsoft.com/office/powerpoint/2010/main" val="306861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53" presetClass="entr" presetSubtype="16" fill="hold" grpId="0" nodeType="withEffect">
                                  <p:stCondLst>
                                    <p:cond delay="225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2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22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53" presetClass="entr" presetSubtype="16" fill="hold" grpId="0" nodeType="withEffect">
                                  <p:stCondLst>
                                    <p:cond delay="2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grpId="0" nodeType="withEffect">
                                  <p:stCondLst>
                                    <p:cond delay="22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2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225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25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225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225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par>
                                <p:cTn id="63" presetID="22" presetClass="entr" presetSubtype="2" fill="hold" grpId="0" nodeType="withEffect">
                                  <p:stCondLst>
                                    <p:cond delay="2750"/>
                                  </p:stCondLst>
                                  <p:childTnLst>
                                    <p:set>
                                      <p:cBhvr>
                                        <p:cTn id="64" dur="1" fill="hold">
                                          <p:stCondLst>
                                            <p:cond delay="0"/>
                                          </p:stCondLst>
                                        </p:cTn>
                                        <p:tgtEl>
                                          <p:spTgt spid="34"/>
                                        </p:tgtEl>
                                        <p:attrNameLst>
                                          <p:attrName>style.visibility</p:attrName>
                                        </p:attrNameLst>
                                      </p:cBhvr>
                                      <p:to>
                                        <p:strVal val="visible"/>
                                      </p:to>
                                    </p:set>
                                    <p:animEffect transition="in" filter="wipe(right)">
                                      <p:cBhvr>
                                        <p:cTn id="65" dur="500"/>
                                        <p:tgtEl>
                                          <p:spTgt spid="34"/>
                                        </p:tgtEl>
                                      </p:cBhvr>
                                    </p:animEffect>
                                  </p:childTnLst>
                                </p:cTn>
                              </p:par>
                              <p:par>
                                <p:cTn id="66" presetID="22" presetClass="entr" presetSubtype="2" fill="hold" grpId="0" nodeType="withEffect">
                                  <p:stCondLst>
                                    <p:cond delay="3000"/>
                                  </p:stCondLst>
                                  <p:childTnLst>
                                    <p:set>
                                      <p:cBhvr>
                                        <p:cTn id="67" dur="1" fill="hold">
                                          <p:stCondLst>
                                            <p:cond delay="0"/>
                                          </p:stCondLst>
                                        </p:cTn>
                                        <p:tgtEl>
                                          <p:spTgt spid="35"/>
                                        </p:tgtEl>
                                        <p:attrNameLst>
                                          <p:attrName>style.visibility</p:attrName>
                                        </p:attrNameLst>
                                      </p:cBhvr>
                                      <p:to>
                                        <p:strVal val="visible"/>
                                      </p:to>
                                    </p:set>
                                    <p:animEffect transition="in" filter="wipe(right)">
                                      <p:cBhvr>
                                        <p:cTn id="68" dur="500"/>
                                        <p:tgtEl>
                                          <p:spTgt spid="35"/>
                                        </p:tgtEl>
                                      </p:cBhvr>
                                    </p:animEffect>
                                  </p:childTnLst>
                                </p:cTn>
                              </p:par>
                              <p:par>
                                <p:cTn id="69" presetID="22" presetClass="entr" presetSubtype="2" fill="hold" grpId="0" nodeType="withEffect">
                                  <p:stCondLst>
                                    <p:cond delay="3250"/>
                                  </p:stCondLst>
                                  <p:childTnLst>
                                    <p:set>
                                      <p:cBhvr>
                                        <p:cTn id="70" dur="1" fill="hold">
                                          <p:stCondLst>
                                            <p:cond delay="0"/>
                                          </p:stCondLst>
                                        </p:cTn>
                                        <p:tgtEl>
                                          <p:spTgt spid="36"/>
                                        </p:tgtEl>
                                        <p:attrNameLst>
                                          <p:attrName>style.visibility</p:attrName>
                                        </p:attrNameLst>
                                      </p:cBhvr>
                                      <p:to>
                                        <p:strVal val="visible"/>
                                      </p:to>
                                    </p:set>
                                    <p:animEffect transition="in" filter="wipe(right)">
                                      <p:cBhvr>
                                        <p:cTn id="71" dur="500"/>
                                        <p:tgtEl>
                                          <p:spTgt spid="36"/>
                                        </p:tgtEl>
                                      </p:cBhvr>
                                    </p:animEffect>
                                  </p:childTnLst>
                                </p:cTn>
                              </p:par>
                              <p:par>
                                <p:cTn id="72" presetID="22" presetClass="entr" presetSubtype="2" fill="hold" grpId="0" nodeType="withEffect">
                                  <p:stCondLst>
                                    <p:cond delay="3500"/>
                                  </p:stCondLst>
                                  <p:childTnLst>
                                    <p:set>
                                      <p:cBhvr>
                                        <p:cTn id="73" dur="1" fill="hold">
                                          <p:stCondLst>
                                            <p:cond delay="0"/>
                                          </p:stCondLst>
                                        </p:cTn>
                                        <p:tgtEl>
                                          <p:spTgt spid="37"/>
                                        </p:tgtEl>
                                        <p:attrNameLst>
                                          <p:attrName>style.visibility</p:attrName>
                                        </p:attrNameLst>
                                      </p:cBhvr>
                                      <p:to>
                                        <p:strVal val="visible"/>
                                      </p:to>
                                    </p:set>
                                    <p:animEffect transition="in" filter="wipe(right)">
                                      <p:cBhvr>
                                        <p:cTn id="74" dur="500"/>
                                        <p:tgtEl>
                                          <p:spTgt spid="37"/>
                                        </p:tgtEl>
                                      </p:cBhvr>
                                    </p:animEffect>
                                  </p:childTnLst>
                                </p:cTn>
                              </p:par>
                              <p:par>
                                <p:cTn id="75" presetID="22" presetClass="entr" presetSubtype="2" fill="hold" grpId="0" nodeType="withEffect">
                                  <p:stCondLst>
                                    <p:cond delay="3750"/>
                                  </p:stCondLst>
                                  <p:childTnLst>
                                    <p:set>
                                      <p:cBhvr>
                                        <p:cTn id="76" dur="1" fill="hold">
                                          <p:stCondLst>
                                            <p:cond delay="0"/>
                                          </p:stCondLst>
                                        </p:cTn>
                                        <p:tgtEl>
                                          <p:spTgt spid="38"/>
                                        </p:tgtEl>
                                        <p:attrNameLst>
                                          <p:attrName>style.visibility</p:attrName>
                                        </p:attrNameLst>
                                      </p:cBhvr>
                                      <p:to>
                                        <p:strVal val="visible"/>
                                      </p:to>
                                    </p:set>
                                    <p:animEffect transition="in" filter="wipe(right)">
                                      <p:cBhvr>
                                        <p:cTn id="77" dur="500"/>
                                        <p:tgtEl>
                                          <p:spTgt spid="38"/>
                                        </p:tgtEl>
                                      </p:cBhvr>
                                    </p:animEffect>
                                  </p:childTnLst>
                                </p:cTn>
                              </p:par>
                              <p:par>
                                <p:cTn id="78" presetID="22" presetClass="entr" presetSubtype="8" fill="hold" grpId="0" nodeType="withEffect">
                                  <p:stCondLst>
                                    <p:cond delay="400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par>
                                <p:cTn id="81" presetID="22" presetClass="entr" presetSubtype="8" fill="hold" grpId="0" nodeType="withEffect">
                                  <p:stCondLst>
                                    <p:cond delay="425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par>
                                <p:cTn id="84" presetID="22" presetClass="entr" presetSubtype="8" fill="hold" grpId="0" nodeType="withEffect">
                                  <p:stCondLst>
                                    <p:cond delay="450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500"/>
                                        <p:tgtEl>
                                          <p:spTgt spid="43"/>
                                        </p:tgtEl>
                                      </p:cBhvr>
                                    </p:animEffect>
                                  </p:childTnLst>
                                </p:cTn>
                              </p:par>
                              <p:par>
                                <p:cTn id="87" presetID="22" presetClass="entr" presetSubtype="8" fill="hold" grpId="0" nodeType="withEffect">
                                  <p:stCondLst>
                                    <p:cond delay="4750"/>
                                  </p:stCondLst>
                                  <p:childTnLst>
                                    <p:set>
                                      <p:cBhvr>
                                        <p:cTn id="88" dur="1" fill="hold">
                                          <p:stCondLst>
                                            <p:cond delay="0"/>
                                          </p:stCondLst>
                                        </p:cTn>
                                        <p:tgtEl>
                                          <p:spTgt spid="44"/>
                                        </p:tgtEl>
                                        <p:attrNameLst>
                                          <p:attrName>style.visibility</p:attrName>
                                        </p:attrNameLst>
                                      </p:cBhvr>
                                      <p:to>
                                        <p:strVal val="visible"/>
                                      </p:to>
                                    </p:set>
                                    <p:animEffect transition="in" filter="wipe(left)">
                                      <p:cBhvr>
                                        <p:cTn id="89" dur="500"/>
                                        <p:tgtEl>
                                          <p:spTgt spid="44"/>
                                        </p:tgtEl>
                                      </p:cBhvr>
                                    </p:animEffect>
                                  </p:childTnLst>
                                </p:cTn>
                              </p:par>
                              <p:par>
                                <p:cTn id="90" presetID="22" presetClass="entr" presetSubtype="8" fill="hold" grpId="0" nodeType="withEffect">
                                  <p:stCondLst>
                                    <p:cond delay="500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4" grpId="0">
        <p:tmplLst>
          <p:tmpl>
            <p:tnLst>
              <p:par>
                <p:cTn presetID="22" presetClass="entr" presetSubtype="2" fill="hold" nodeType="withEffect">
                  <p:stCondLst>
                    <p:cond delay="2750"/>
                  </p:stCondLst>
                  <p:childTnLst>
                    <p:set>
                      <p:cBhvr>
                        <p:cTn dur="1" fill="hold">
                          <p:stCondLst>
                            <p:cond delay="0"/>
                          </p:stCondLst>
                        </p:cTn>
                        <p:tgtEl>
                          <p:spTgt spid="34"/>
                        </p:tgtEl>
                        <p:attrNameLst>
                          <p:attrName>style.visibility</p:attrName>
                        </p:attrNameLst>
                      </p:cBhvr>
                      <p:to>
                        <p:strVal val="visible"/>
                      </p:to>
                    </p:set>
                    <p:animEffect transition="in" filter="wipe(right)">
                      <p:cBhvr>
                        <p:cTn dur="500"/>
                        <p:tgtEl>
                          <p:spTgt spid="34"/>
                        </p:tgtEl>
                      </p:cBhvr>
                    </p:animEffect>
                  </p:childTnLst>
                </p:cTn>
              </p:par>
            </p:tnLst>
          </p:tmpl>
        </p:tmplLst>
      </p:bldP>
      <p:bldP spid="35" grpId="0">
        <p:tmplLst>
          <p:tmpl>
            <p:tnLst>
              <p:par>
                <p:cTn presetID="22" presetClass="entr" presetSubtype="2"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p:tmplLst>
          <p:tmpl>
            <p:tnLst>
              <p:par>
                <p:cTn presetID="22" presetClass="entr" presetSubtype="2" fill="hold" nodeType="withEffect">
                  <p:stCondLst>
                    <p:cond delay="3250"/>
                  </p:stCondLst>
                  <p:childTnLst>
                    <p:set>
                      <p:cBhvr>
                        <p:cTn dur="1" fill="hold">
                          <p:stCondLst>
                            <p:cond delay="0"/>
                          </p:stCondLst>
                        </p:cTn>
                        <p:tgtEl>
                          <p:spTgt spid="36"/>
                        </p:tgtEl>
                        <p:attrNameLst>
                          <p:attrName>style.visibility</p:attrName>
                        </p:attrNameLst>
                      </p:cBhvr>
                      <p:to>
                        <p:strVal val="visible"/>
                      </p:to>
                    </p:set>
                    <p:animEffect transition="in" filter="wipe(right)">
                      <p:cBhvr>
                        <p:cTn dur="500"/>
                        <p:tgtEl>
                          <p:spTgt spid="36"/>
                        </p:tgtEl>
                      </p:cBhvr>
                    </p:animEffect>
                  </p:childTnLst>
                </p:cTn>
              </p:par>
            </p:tnLst>
          </p:tmpl>
        </p:tmplLst>
      </p:bldP>
      <p:bldP spid="37" grpId="0">
        <p:tmplLst>
          <p:tmpl>
            <p:tnLst>
              <p:par>
                <p:cTn presetID="22" presetClass="entr" presetSubtype="2" fill="hold" nodeType="withEffect">
                  <p:stCondLst>
                    <p:cond delay="350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38" grpId="0">
        <p:tmplLst>
          <p:tmpl>
            <p:tnLst>
              <p:par>
                <p:cTn presetID="22" presetClass="entr" presetSubtype="2" fill="hold" nodeType="withEffect">
                  <p:stCondLst>
                    <p:cond delay="3750"/>
                  </p:stCondLst>
                  <p:childTnLst>
                    <p:set>
                      <p:cBhvr>
                        <p:cTn dur="1" fill="hold">
                          <p:stCondLst>
                            <p:cond delay="0"/>
                          </p:stCondLst>
                        </p:cTn>
                        <p:tgtEl>
                          <p:spTgt spid="38"/>
                        </p:tgtEl>
                        <p:attrNameLst>
                          <p:attrName>style.visibility</p:attrName>
                        </p:attrNameLst>
                      </p:cBhvr>
                      <p:to>
                        <p:strVal val="visible"/>
                      </p:to>
                    </p:set>
                    <p:animEffect transition="in" filter="wipe(right)">
                      <p:cBhvr>
                        <p:cTn dur="500"/>
                        <p:tgtEl>
                          <p:spTgt spid="38"/>
                        </p:tgtEl>
                      </p:cBhvr>
                    </p:animEffect>
                  </p:childTnLst>
                </p:cTn>
              </p:par>
            </p:tnLst>
          </p:tmpl>
        </p:tmplLst>
      </p:bldP>
      <p:bldP spid="41" grpId="0">
        <p:tmplLst>
          <p:tmpl>
            <p:tnLst>
              <p:par>
                <p:cTn presetID="22" presetClass="entr" presetSubtype="8" fill="hold" nodeType="withEffect">
                  <p:stCondLst>
                    <p:cond delay="40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withEffect">
                  <p:stCondLst>
                    <p:cond delay="425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withEffect">
                  <p:stCondLst>
                    <p:cond delay="450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p:tmplLst>
          <p:tmpl>
            <p:tnLst>
              <p:par>
                <p:cTn presetID="22" presetClass="entr" presetSubtype="8" fill="hold" nodeType="withEffect">
                  <p:stCondLst>
                    <p:cond delay="4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2" presetClass="entr" presetSubtype="8" fill="hold" nodeType="withEffect">
                  <p:stCondLst>
                    <p:cond delay="500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DF0DBFEB-1E3C-463A-AA1A-68FC5014D68C}" type="datetime1">
              <a:rPr lang="en-US" smtClean="0"/>
              <a:t>9/8/2024</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8" name="等腰三角形 18">
            <a:extLst>
              <a:ext uri="{FF2B5EF4-FFF2-40B4-BE49-F238E27FC236}">
                <a16:creationId xmlns:a16="http://schemas.microsoft.com/office/drawing/2014/main" id="{7E61B6B0-E2FA-4249-8EA1-2FFFC613B2A6}"/>
              </a:ext>
            </a:extLst>
          </p:cNvPr>
          <p:cNvSpPr/>
          <p:nvPr userDrawn="1"/>
        </p:nvSpPr>
        <p:spPr>
          <a:xfrm>
            <a:off x="2182294" y="3836119"/>
            <a:ext cx="404884" cy="322332"/>
          </a:xfrm>
          <a:prstGeom prst="triangle">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12" name="等腰三角形 28">
            <a:extLst>
              <a:ext uri="{FF2B5EF4-FFF2-40B4-BE49-F238E27FC236}">
                <a16:creationId xmlns:a16="http://schemas.microsoft.com/office/drawing/2014/main" id="{1454BCA7-8261-4063-B3AD-4A9294B0B0AE}"/>
              </a:ext>
            </a:extLst>
          </p:cNvPr>
          <p:cNvSpPr/>
          <p:nvPr userDrawn="1"/>
        </p:nvSpPr>
        <p:spPr>
          <a:xfrm>
            <a:off x="2182294" y="5143873"/>
            <a:ext cx="404884" cy="322332"/>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13" name="等腰三角形 31">
            <a:extLst>
              <a:ext uri="{FF2B5EF4-FFF2-40B4-BE49-F238E27FC236}">
                <a16:creationId xmlns:a16="http://schemas.microsoft.com/office/drawing/2014/main" id="{3D475B5C-6925-4C50-A8C6-C02D3067288D}"/>
              </a:ext>
            </a:extLst>
          </p:cNvPr>
          <p:cNvSpPr/>
          <p:nvPr userDrawn="1"/>
        </p:nvSpPr>
        <p:spPr>
          <a:xfrm>
            <a:off x="2182294" y="2576039"/>
            <a:ext cx="404884" cy="322332"/>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14" name="同心圆 21">
            <a:extLst>
              <a:ext uri="{FF2B5EF4-FFF2-40B4-BE49-F238E27FC236}">
                <a16:creationId xmlns:a16="http://schemas.microsoft.com/office/drawing/2014/main" id="{7B0589AC-B620-4EC2-B9E6-9D957EE804D6}"/>
              </a:ext>
            </a:extLst>
          </p:cNvPr>
          <p:cNvSpPr/>
          <p:nvPr userDrawn="1"/>
        </p:nvSpPr>
        <p:spPr>
          <a:xfrm>
            <a:off x="10065829" y="107858"/>
            <a:ext cx="1619788" cy="1627537"/>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solidFill>
                <a:schemeClr val="tx1"/>
              </a:solidFill>
              <a:cs typeface="+mn-ea"/>
              <a:sym typeface="+mn-lt"/>
            </a:endParaRPr>
          </a:p>
        </p:txBody>
      </p:sp>
      <p:sp>
        <p:nvSpPr>
          <p:cNvPr id="15" name="同心圆 22">
            <a:extLst>
              <a:ext uri="{FF2B5EF4-FFF2-40B4-BE49-F238E27FC236}">
                <a16:creationId xmlns:a16="http://schemas.microsoft.com/office/drawing/2014/main" id="{0BC2FF6C-42E9-4579-ABAA-13239A459A82}"/>
              </a:ext>
            </a:extLst>
          </p:cNvPr>
          <p:cNvSpPr/>
          <p:nvPr userDrawn="1"/>
        </p:nvSpPr>
        <p:spPr>
          <a:xfrm>
            <a:off x="10377974" y="421498"/>
            <a:ext cx="995495" cy="1000257"/>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solidFill>
                <a:schemeClr val="tx1"/>
              </a:solidFill>
              <a:cs typeface="+mn-ea"/>
              <a:sym typeface="+mn-lt"/>
            </a:endParaRPr>
          </a:p>
        </p:txBody>
      </p:sp>
      <p:sp>
        <p:nvSpPr>
          <p:cNvPr id="16" name="同心圆 34">
            <a:extLst>
              <a:ext uri="{FF2B5EF4-FFF2-40B4-BE49-F238E27FC236}">
                <a16:creationId xmlns:a16="http://schemas.microsoft.com/office/drawing/2014/main" id="{7CCE101F-397E-4027-A039-579157A6C2FB}"/>
              </a:ext>
            </a:extLst>
          </p:cNvPr>
          <p:cNvSpPr/>
          <p:nvPr userDrawn="1"/>
        </p:nvSpPr>
        <p:spPr>
          <a:xfrm>
            <a:off x="10681685" y="726660"/>
            <a:ext cx="388073" cy="389931"/>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solidFill>
                <a:schemeClr val="tx1"/>
              </a:solidFill>
              <a:cs typeface="+mn-ea"/>
              <a:sym typeface="+mn-lt"/>
            </a:endParaRPr>
          </a:p>
        </p:txBody>
      </p:sp>
      <p:grpSp>
        <p:nvGrpSpPr>
          <p:cNvPr id="17" name="组合 8">
            <a:extLst>
              <a:ext uri="{FF2B5EF4-FFF2-40B4-BE49-F238E27FC236}">
                <a16:creationId xmlns:a16="http://schemas.microsoft.com/office/drawing/2014/main" id="{C7A7BA30-1AA8-4BDC-AE52-D20AC7F4920E}"/>
              </a:ext>
            </a:extLst>
          </p:cNvPr>
          <p:cNvGrpSpPr/>
          <p:nvPr userDrawn="1"/>
        </p:nvGrpSpPr>
        <p:grpSpPr>
          <a:xfrm>
            <a:off x="11224778" y="1151561"/>
            <a:ext cx="417601" cy="843436"/>
            <a:chOff x="10137871" y="3920889"/>
            <a:chExt cx="676735" cy="1360303"/>
          </a:xfrm>
        </p:grpSpPr>
        <p:sp>
          <p:nvSpPr>
            <p:cNvPr id="18" name="矩形 35">
              <a:extLst>
                <a:ext uri="{FF2B5EF4-FFF2-40B4-BE49-F238E27FC236}">
                  <a16:creationId xmlns:a16="http://schemas.microsoft.com/office/drawing/2014/main"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cs typeface="+mn-ea"/>
                <a:sym typeface="+mn-lt"/>
              </a:endParaRPr>
            </a:p>
          </p:txBody>
        </p:sp>
        <p:sp>
          <p:nvSpPr>
            <p:cNvPr id="19" name="椭圆 36">
              <a:extLst>
                <a:ext uri="{FF2B5EF4-FFF2-40B4-BE49-F238E27FC236}">
                  <a16:creationId xmlns:a16="http://schemas.microsoft.com/office/drawing/2014/main"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chemeClr val="bg1"/>
                  </a:solidFill>
                  <a:cs typeface="+mn-ea"/>
                  <a:sym typeface="+mn-lt"/>
                </a:rPr>
                <a:t>B</a:t>
              </a:r>
              <a:endParaRPr lang="zh-CN" altLang="en-US" sz="2400" dirty="0">
                <a:solidFill>
                  <a:schemeClr val="bg1"/>
                </a:solidFill>
                <a:cs typeface="+mn-ea"/>
                <a:sym typeface="+mn-lt"/>
              </a:endParaRPr>
            </a:p>
          </p:txBody>
        </p:sp>
      </p:grpSp>
      <p:grpSp>
        <p:nvGrpSpPr>
          <p:cNvPr id="20" name="组合 9">
            <a:extLst>
              <a:ext uri="{FF2B5EF4-FFF2-40B4-BE49-F238E27FC236}">
                <a16:creationId xmlns:a16="http://schemas.microsoft.com/office/drawing/2014/main" id="{8428F31C-3439-4276-842A-17F6CBDDEE44}"/>
              </a:ext>
            </a:extLst>
          </p:cNvPr>
          <p:cNvGrpSpPr/>
          <p:nvPr userDrawn="1"/>
        </p:nvGrpSpPr>
        <p:grpSpPr>
          <a:xfrm>
            <a:off x="11446234" y="267857"/>
            <a:ext cx="644329" cy="336952"/>
            <a:chOff x="10496746" y="2495645"/>
            <a:chExt cx="1044153" cy="543438"/>
          </a:xfrm>
        </p:grpSpPr>
        <p:sp>
          <p:nvSpPr>
            <p:cNvPr id="21" name="矩形 33">
              <a:extLst>
                <a:ext uri="{FF2B5EF4-FFF2-40B4-BE49-F238E27FC236}">
                  <a16:creationId xmlns:a16="http://schemas.microsoft.com/office/drawing/2014/main"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cs typeface="+mn-ea"/>
                <a:sym typeface="+mn-lt"/>
              </a:endParaRPr>
            </a:p>
          </p:txBody>
        </p:sp>
        <p:sp>
          <p:nvSpPr>
            <p:cNvPr id="22" name="椭圆 37">
              <a:extLst>
                <a:ext uri="{FF2B5EF4-FFF2-40B4-BE49-F238E27FC236}">
                  <a16:creationId xmlns:a16="http://schemas.microsoft.com/office/drawing/2014/main"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chemeClr val="bg1"/>
                  </a:solidFill>
                  <a:cs typeface="+mn-ea"/>
                  <a:sym typeface="+mn-lt"/>
                </a:rPr>
                <a:t>C</a:t>
              </a:r>
              <a:endParaRPr lang="zh-CN" altLang="en-US" sz="2400" dirty="0">
                <a:solidFill>
                  <a:schemeClr val="bg1"/>
                </a:solidFill>
                <a:cs typeface="+mn-ea"/>
                <a:sym typeface="+mn-lt"/>
              </a:endParaRPr>
            </a:p>
          </p:txBody>
        </p:sp>
      </p:grpSp>
      <p:grpSp>
        <p:nvGrpSpPr>
          <p:cNvPr id="23" name="组合 7">
            <a:extLst>
              <a:ext uri="{FF2B5EF4-FFF2-40B4-BE49-F238E27FC236}">
                <a16:creationId xmlns:a16="http://schemas.microsoft.com/office/drawing/2014/main" id="{78B084D0-E1AA-4DAE-B7C5-5CE76BFF23D9}"/>
              </a:ext>
            </a:extLst>
          </p:cNvPr>
          <p:cNvGrpSpPr/>
          <p:nvPr userDrawn="1"/>
        </p:nvGrpSpPr>
        <p:grpSpPr>
          <a:xfrm>
            <a:off x="9568081" y="462823"/>
            <a:ext cx="1156841" cy="359203"/>
            <a:chOff x="7453149" y="2810087"/>
            <a:chExt cx="1874693" cy="579325"/>
          </a:xfrm>
          <a:solidFill>
            <a:srgbClr val="F68122"/>
          </a:solidFill>
        </p:grpSpPr>
        <p:sp>
          <p:nvSpPr>
            <p:cNvPr id="24" name="矩形 38">
              <a:extLst>
                <a:ext uri="{FF2B5EF4-FFF2-40B4-BE49-F238E27FC236}">
                  <a16:creationId xmlns:a16="http://schemas.microsoft.com/office/drawing/2014/main"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cs typeface="+mn-ea"/>
                <a:sym typeface="+mn-lt"/>
              </a:endParaRPr>
            </a:p>
          </p:txBody>
        </p:sp>
        <p:sp>
          <p:nvSpPr>
            <p:cNvPr id="25" name="椭圆 39">
              <a:extLst>
                <a:ext uri="{FF2B5EF4-FFF2-40B4-BE49-F238E27FC236}">
                  <a16:creationId xmlns:a16="http://schemas.microsoft.com/office/drawing/2014/main"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chemeClr val="bg1"/>
                  </a:solidFill>
                  <a:cs typeface="+mn-ea"/>
                  <a:sym typeface="+mn-lt"/>
                </a:rPr>
                <a:t>A</a:t>
              </a:r>
              <a:endParaRPr lang="zh-CN" altLang="en-US" sz="2400" dirty="0">
                <a:solidFill>
                  <a:schemeClr val="bg1"/>
                </a:solidFill>
                <a:cs typeface="+mn-ea"/>
                <a:sym typeface="+mn-lt"/>
              </a:endParaRPr>
            </a:p>
          </p:txBody>
        </p:sp>
      </p:grpSp>
      <p:sp>
        <p:nvSpPr>
          <p:cNvPr id="29" name="Text Placeholder 28">
            <a:extLst>
              <a:ext uri="{FF2B5EF4-FFF2-40B4-BE49-F238E27FC236}">
                <a16:creationId xmlns:a16="http://schemas.microsoft.com/office/drawing/2014/main" id="{E6B07229-91D9-4F94-AB6D-3373678CDD1F}"/>
              </a:ext>
            </a:extLst>
          </p:cNvPr>
          <p:cNvSpPr>
            <a:spLocks noGrp="1"/>
          </p:cNvSpPr>
          <p:nvPr>
            <p:ph type="body" sz="quarter" idx="13"/>
          </p:nvPr>
        </p:nvSpPr>
        <p:spPr>
          <a:xfrm>
            <a:off x="2799217" y="3761482"/>
            <a:ext cx="7882467" cy="615949"/>
          </a:xfrm>
        </p:spPr>
        <p:txBody>
          <a:bodyPr>
            <a:normAutofit/>
          </a:bodyPr>
          <a:lstStyle>
            <a:lvl1pPr marL="0" indent="0">
              <a:buNone/>
              <a:defRPr sz="3200">
                <a:solidFill>
                  <a:srgbClr val="FAB57D"/>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0" name="Text Placeholder 28">
            <a:extLst>
              <a:ext uri="{FF2B5EF4-FFF2-40B4-BE49-F238E27FC236}">
                <a16:creationId xmlns:a16="http://schemas.microsoft.com/office/drawing/2014/main" id="{BF345EC6-AD6B-494B-A990-7D02017D6CEB}"/>
              </a:ext>
            </a:extLst>
          </p:cNvPr>
          <p:cNvSpPr>
            <a:spLocks noGrp="1"/>
          </p:cNvSpPr>
          <p:nvPr>
            <p:ph type="body" sz="quarter" idx="14"/>
          </p:nvPr>
        </p:nvSpPr>
        <p:spPr>
          <a:xfrm>
            <a:off x="2799217" y="5022184"/>
            <a:ext cx="7882467" cy="615949"/>
          </a:xfrm>
        </p:spPr>
        <p:txBody>
          <a:bodyPr>
            <a:normAutofit/>
          </a:bodyPr>
          <a:lstStyle>
            <a:lvl1pPr marL="0" indent="0">
              <a:buNone/>
              <a:defRPr sz="3200">
                <a:solidFill>
                  <a:srgbClr val="5B9BD5"/>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1" name="Text Placeholder 28">
            <a:extLst>
              <a:ext uri="{FF2B5EF4-FFF2-40B4-BE49-F238E27FC236}">
                <a16:creationId xmlns:a16="http://schemas.microsoft.com/office/drawing/2014/main" id="{0B91C6D8-7152-4205-9F57-9235E241E73B}"/>
              </a:ext>
            </a:extLst>
          </p:cNvPr>
          <p:cNvSpPr>
            <a:spLocks noGrp="1"/>
          </p:cNvSpPr>
          <p:nvPr>
            <p:ph type="body" sz="quarter" idx="15"/>
          </p:nvPr>
        </p:nvSpPr>
        <p:spPr>
          <a:xfrm>
            <a:off x="2839913" y="2474742"/>
            <a:ext cx="7882467" cy="615949"/>
          </a:xfrm>
        </p:spPr>
        <p:txBody>
          <a:bodyPr>
            <a:normAutofit/>
          </a:bodyPr>
          <a:lstStyle>
            <a:lvl1pPr marL="0" indent="0">
              <a:buNone/>
              <a:defRPr sz="32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id="{543CEB0D-1910-449B-A767-D6D8F1C6857A}"/>
              </a:ext>
            </a:extLst>
          </p:cNvPr>
          <p:cNvSpPr/>
          <p:nvPr userDrawn="1"/>
        </p:nvSpPr>
        <p:spPr>
          <a:xfrm>
            <a:off x="1942994" y="659654"/>
            <a:ext cx="4191212" cy="1025987"/>
          </a:xfrm>
          <a:prstGeom prst="rect">
            <a:avLst/>
          </a:prstGeom>
          <a:noFill/>
          <a:ln>
            <a:noFill/>
          </a:ln>
        </p:spPr>
        <p:txBody>
          <a:bodyPr wrap="none" lIns="121920" tIns="60960" rIns="121920" bIns="60960">
            <a:spAutoFit/>
            <a:scene3d>
              <a:camera prst="orthographicFront"/>
              <a:lightRig rig="soft" dir="t">
                <a:rot lat="0" lon="0" rev="15600000"/>
              </a:lightRig>
            </a:scene3d>
            <a:sp3d extrusionH="57150" prstMaterial="softEdge">
              <a:bevelT w="25400" h="38100"/>
            </a:sp3d>
          </a:bodyPr>
          <a:lstStyle/>
          <a:p>
            <a:pPr algn="ctr"/>
            <a:r>
              <a:rPr lang="en-US" sz="5867" b="1" cap="none" spc="0" dirty="0">
                <a:ln/>
                <a:solidFill>
                  <a:srgbClr val="094D8E"/>
                </a:solidFill>
                <a:effectLst/>
                <a:latin typeface="Montserrat Black" panose="00000A00000000000000" pitchFamily="2" charset="0"/>
              </a:rPr>
              <a:t>MỤC TIÊU</a:t>
            </a:r>
          </a:p>
        </p:txBody>
      </p:sp>
    </p:spTree>
    <p:extLst>
      <p:ext uri="{BB962C8B-B14F-4D97-AF65-F5344CB8AC3E}">
        <p14:creationId xmlns:p14="http://schemas.microsoft.com/office/powerpoint/2010/main" val="26167905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14:presetBounceEnd="72000">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14:bounceEnd="72000">
                                          <p:cBhvr additive="base">
                                            <p:cTn id="55"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8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400"/>
                                            <p:tgtEl>
                                              <p:spTgt spid="8"/>
                                            </p:tgtEl>
                                          </p:cBhvr>
                                        </p:animEffect>
                                        <p:anim calcmode="lin" valueType="num">
                                          <p:cBhvr>
                                            <p:cTn id="32" dur="1400" fill="hold"/>
                                            <p:tgtEl>
                                              <p:spTgt spid="8"/>
                                            </p:tgtEl>
                                            <p:attrNameLst>
                                              <p:attrName>ppt_x</p:attrName>
                                            </p:attrNameLst>
                                          </p:cBhvr>
                                          <p:tavLst>
                                            <p:tav tm="0">
                                              <p:val>
                                                <p:strVal val="#ppt_x"/>
                                              </p:val>
                                            </p:tav>
                                            <p:tav tm="100000">
                                              <p:val>
                                                <p:strVal val="#ppt_x"/>
                                              </p:val>
                                            </p:tav>
                                          </p:tavLst>
                                        </p:anim>
                                        <p:anim calcmode="lin" valueType="num">
                                          <p:cBhvr>
                                            <p:cTn id="33" dur="1400" fill="hold"/>
                                            <p:tgtEl>
                                              <p:spTgt spid="8"/>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8000"/>
                                      </p:stCondLst>
                                      <p:childTnLst>
                                        <p:set>
                                          <p:cBhvr>
                                            <p:cTn id="35" dur="1" fill="hold">
                                              <p:stCondLst>
                                                <p:cond delay="0"/>
                                              </p:stCondLst>
                                            </p:cTn>
                                            <p:tgtEl>
                                              <p:spTgt spid="29">
                                                <p:txEl>
                                                  <p:pRg st="0" end="0"/>
                                                </p:txEl>
                                              </p:spTgt>
                                            </p:tgtEl>
                                            <p:attrNameLst>
                                              <p:attrName>style.visibility</p:attrName>
                                            </p:attrNameLst>
                                          </p:cBhvr>
                                          <p:to>
                                            <p:strVal val="visible"/>
                                          </p:to>
                                        </p:set>
                                        <p:animEffect transition="in" filter="wipe(left)">
                                          <p:cBhvr>
                                            <p:cTn id="36" dur="500"/>
                                            <p:tgtEl>
                                              <p:spTgt spid="29">
                                                <p:txEl>
                                                  <p:pRg st="0" end="0"/>
                                                </p:txEl>
                                              </p:spTgt>
                                            </p:tgtEl>
                                          </p:cBhvr>
                                        </p:animEffect>
                                      </p:childTnLst>
                                    </p:cTn>
                                  </p:par>
                                  <p:par>
                                    <p:cTn id="37" presetID="42" presetClass="entr" presetSubtype="0" fill="hold" grpId="0" nodeType="withEffect">
                                      <p:stCondLst>
                                        <p:cond delay="96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10500"/>
                                      </p:stCondLst>
                                      <p:childTnLst>
                                        <p:set>
                                          <p:cBhvr>
                                            <p:cTn id="43" dur="1" fill="hold">
                                              <p:stCondLst>
                                                <p:cond delay="0"/>
                                              </p:stCondLst>
                                            </p:cTn>
                                            <p:tgtEl>
                                              <p:spTgt spid="30">
                                                <p:txEl>
                                                  <p:pRg st="0" end="0"/>
                                                </p:txEl>
                                              </p:spTgt>
                                            </p:tgtEl>
                                            <p:attrNameLst>
                                              <p:attrName>style.visibility</p:attrName>
                                            </p:attrNameLst>
                                          </p:cBhvr>
                                          <p:to>
                                            <p:strVal val="visible"/>
                                          </p:to>
                                        </p:set>
                                        <p:animEffect transition="in" filter="wipe(left)">
                                          <p:cBhvr>
                                            <p:cTn id="44" dur="500"/>
                                            <p:tgtEl>
                                              <p:spTgt spid="30">
                                                <p:txEl>
                                                  <p:pRg st="0" end="0"/>
                                                </p:txEl>
                                              </p:spTgt>
                                            </p:tgtEl>
                                          </p:cBhvr>
                                        </p:animEffect>
                                      </p:childTnLst>
                                    </p:cTn>
                                  </p:par>
                                  <p:par>
                                    <p:cTn id="45" presetID="42" presetClass="entr" presetSubtype="0" fill="hold" grpId="0" nodeType="withEffect">
                                      <p:stCondLst>
                                        <p:cond delay="1180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270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250" fill="hold"/>
                                            <p:tgtEl>
                                              <p:spTgt spid="46"/>
                                            </p:tgtEl>
                                            <p:attrNameLst>
                                              <p:attrName>ppt_x</p:attrName>
                                            </p:attrNameLst>
                                          </p:cBhvr>
                                          <p:tavLst>
                                            <p:tav tm="0">
                                              <p:val>
                                                <p:strVal val="#ppt_x"/>
                                              </p:val>
                                            </p:tav>
                                            <p:tav tm="100000">
                                              <p:val>
                                                <p:strVal val="#ppt_x"/>
                                              </p:val>
                                            </p:tav>
                                          </p:tavLst>
                                        </p:anim>
                                        <p:anim calcmode="lin" valueType="num">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127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17A5-958C-4CBA-9E40-00CC2D512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EC24E-81D8-4560-922E-6B34F778BC74}"/>
              </a:ext>
            </a:extLst>
          </p:cNvPr>
          <p:cNvSpPr>
            <a:spLocks noGrp="1"/>
          </p:cNvSpPr>
          <p:nvPr>
            <p:ph type="dt" sz="half" idx="10"/>
          </p:nvPr>
        </p:nvSpPr>
        <p:spPr/>
        <p:txBody>
          <a:bodyPr/>
          <a:lstStyle/>
          <a:p>
            <a:fld id="{F56BF2A1-D9C0-4645-BF06-A13638B1872C}" type="datetime1">
              <a:rPr lang="en-US" smtClean="0"/>
              <a:t>9/8/2024</a:t>
            </a:fld>
            <a:endParaRPr lang="en-US"/>
          </a:p>
        </p:txBody>
      </p:sp>
      <p:sp>
        <p:nvSpPr>
          <p:cNvPr id="4" name="Footer Placeholder 3">
            <a:extLst>
              <a:ext uri="{FF2B5EF4-FFF2-40B4-BE49-F238E27FC236}">
                <a16:creationId xmlns:a16="http://schemas.microsoft.com/office/drawing/2014/main" id="{39ADD582-922C-4AE2-B876-092A4E6BFCFA}"/>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E0B6D8D5-9122-44B3-AAFB-2F304562602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7">
            <a:extLst>
              <a:ext uri="{FF2B5EF4-FFF2-40B4-BE49-F238E27FC236}">
                <a16:creationId xmlns:a16="http://schemas.microsoft.com/office/drawing/2014/main" id="{60BAF82E-5188-4C37-92B1-4928719E483A}"/>
              </a:ext>
            </a:extLst>
          </p:cNvPr>
          <p:cNvGrpSpPr/>
          <p:nvPr userDrawn="1"/>
        </p:nvGrpSpPr>
        <p:grpSpPr>
          <a:xfrm>
            <a:off x="634015" y="2532309"/>
            <a:ext cx="11389516" cy="2697120"/>
            <a:chOff x="1168401" y="1857002"/>
            <a:chExt cx="10116695" cy="1724799"/>
          </a:xfrm>
        </p:grpSpPr>
        <p:grpSp>
          <p:nvGrpSpPr>
            <p:cNvPr id="7" name="组合 2">
              <a:extLst>
                <a:ext uri="{FF2B5EF4-FFF2-40B4-BE49-F238E27FC236}">
                  <a16:creationId xmlns:a16="http://schemas.microsoft.com/office/drawing/2014/main" id="{6F995756-E538-4AF2-BE09-63E476CA408B}"/>
                </a:ext>
              </a:extLst>
            </p:cNvPr>
            <p:cNvGrpSpPr/>
            <p:nvPr/>
          </p:nvGrpSpPr>
          <p:grpSpPr>
            <a:xfrm>
              <a:off x="1168401" y="1857002"/>
              <a:ext cx="1931960" cy="1724799"/>
              <a:chOff x="1168401" y="1857002"/>
              <a:chExt cx="1931960" cy="1724799"/>
            </a:xfrm>
          </p:grpSpPr>
          <p:sp>
            <p:nvSpPr>
              <p:cNvPr id="20" name="任意多边形 15">
                <a:extLst>
                  <a:ext uri="{FF2B5EF4-FFF2-40B4-BE49-F238E27FC236}">
                    <a16:creationId xmlns:a16="http://schemas.microsoft.com/office/drawing/2014/main" id="{275942DB-04DE-4DFA-B725-217B6F0CB7CF}"/>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2400" b="1" dirty="0">
                  <a:solidFill>
                    <a:schemeClr val="bg1"/>
                  </a:solidFill>
                  <a:latin typeface="Adobe Fan Heiti Std B" panose="020B0700000000000000" pitchFamily="34" charset="-128"/>
                  <a:ea typeface="Adobe Fan Heiti Std B" panose="020B0700000000000000" pitchFamily="34" charset="-128"/>
                </a:endParaRPr>
              </a:p>
            </p:txBody>
          </p:sp>
          <p:sp>
            <p:nvSpPr>
              <p:cNvPr id="21" name="圆角矩形 16">
                <a:extLst>
                  <a:ext uri="{FF2B5EF4-FFF2-40B4-BE49-F238E27FC236}">
                    <a16:creationId xmlns:a16="http://schemas.microsoft.com/office/drawing/2014/main" id="{F77F926F-B4B4-4C6E-AD20-E3525937E9E5}"/>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600" dirty="0">
                    <a:solidFill>
                      <a:srgbClr val="F992B8"/>
                    </a:solidFill>
                    <a:cs typeface="+mn-ea"/>
                    <a:sym typeface="+mn-lt"/>
                  </a:rPr>
                  <a:t>01</a:t>
                </a:r>
                <a:endParaRPr lang="zh-CN" altLang="en-US" sz="3600" dirty="0">
                  <a:solidFill>
                    <a:srgbClr val="F992B8"/>
                  </a:solidFill>
                  <a:cs typeface="+mn-ea"/>
                  <a:sym typeface="+mn-lt"/>
                </a:endParaRPr>
              </a:p>
            </p:txBody>
          </p:sp>
        </p:grpSp>
        <p:grpSp>
          <p:nvGrpSpPr>
            <p:cNvPr id="8" name="组合 37">
              <a:extLst>
                <a:ext uri="{FF2B5EF4-FFF2-40B4-BE49-F238E27FC236}">
                  <a16:creationId xmlns:a16="http://schemas.microsoft.com/office/drawing/2014/main" id="{85D14BF0-E398-47FA-9CDD-19E7BBCB0D75}"/>
                </a:ext>
              </a:extLst>
            </p:cNvPr>
            <p:cNvGrpSpPr/>
            <p:nvPr/>
          </p:nvGrpSpPr>
          <p:grpSpPr>
            <a:xfrm>
              <a:off x="3214585" y="1857002"/>
              <a:ext cx="1931960" cy="1724799"/>
              <a:chOff x="1168401" y="1857002"/>
              <a:chExt cx="1931960" cy="1724799"/>
            </a:xfrm>
          </p:grpSpPr>
          <p:sp>
            <p:nvSpPr>
              <p:cNvPr id="18" name="任意多边形 38">
                <a:extLst>
                  <a:ext uri="{FF2B5EF4-FFF2-40B4-BE49-F238E27FC236}">
                    <a16:creationId xmlns:a16="http://schemas.microsoft.com/office/drawing/2014/main" id="{7187C70A-22D8-433E-B88C-DD8BBC494A3A}"/>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2400" b="1" dirty="0">
                  <a:solidFill>
                    <a:schemeClr val="bg1"/>
                  </a:solidFill>
                  <a:latin typeface="Adobe Fan Heiti Std B" panose="020B0700000000000000" pitchFamily="34" charset="-128"/>
                  <a:ea typeface="Adobe Fan Heiti Std B" panose="020B0700000000000000" pitchFamily="34" charset="-128"/>
                </a:endParaRPr>
              </a:p>
            </p:txBody>
          </p:sp>
          <p:sp>
            <p:nvSpPr>
              <p:cNvPr id="19" name="圆角矩形 39">
                <a:extLst>
                  <a:ext uri="{FF2B5EF4-FFF2-40B4-BE49-F238E27FC236}">
                    <a16:creationId xmlns:a16="http://schemas.microsoft.com/office/drawing/2014/main" id="{21A4CE13-A3B0-4936-99BD-2F4F27F03966}"/>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600" dirty="0">
                    <a:solidFill>
                      <a:srgbClr val="F9D841"/>
                    </a:solidFill>
                    <a:cs typeface="+mn-ea"/>
                    <a:sym typeface="+mn-lt"/>
                  </a:rPr>
                  <a:t>02</a:t>
                </a:r>
                <a:endParaRPr lang="zh-CN" altLang="en-US" sz="3600" dirty="0">
                  <a:solidFill>
                    <a:srgbClr val="F9D841"/>
                  </a:solidFill>
                  <a:cs typeface="+mn-ea"/>
                  <a:sym typeface="+mn-lt"/>
                </a:endParaRPr>
              </a:p>
            </p:txBody>
          </p:sp>
        </p:grpSp>
        <p:grpSp>
          <p:nvGrpSpPr>
            <p:cNvPr id="9" name="组合 40">
              <a:extLst>
                <a:ext uri="{FF2B5EF4-FFF2-40B4-BE49-F238E27FC236}">
                  <a16:creationId xmlns:a16="http://schemas.microsoft.com/office/drawing/2014/main" id="{5515F7C1-3FCF-4272-ADCC-20922EDC9501}"/>
                </a:ext>
              </a:extLst>
            </p:cNvPr>
            <p:cNvGrpSpPr/>
            <p:nvPr/>
          </p:nvGrpSpPr>
          <p:grpSpPr>
            <a:xfrm>
              <a:off x="5260769" y="1857002"/>
              <a:ext cx="1931960" cy="1724799"/>
              <a:chOff x="1168401" y="1857002"/>
              <a:chExt cx="1931960" cy="1724799"/>
            </a:xfrm>
          </p:grpSpPr>
          <p:sp>
            <p:nvSpPr>
              <p:cNvPr id="16" name="任意多边形 41">
                <a:extLst>
                  <a:ext uri="{FF2B5EF4-FFF2-40B4-BE49-F238E27FC236}">
                    <a16:creationId xmlns:a16="http://schemas.microsoft.com/office/drawing/2014/main" id="{D96114A5-7B5A-4766-B382-E1195F295AAE}"/>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2400" b="1" dirty="0">
                  <a:solidFill>
                    <a:schemeClr val="bg1"/>
                  </a:solidFill>
                  <a:latin typeface="Adobe Fan Heiti Std B" panose="020B0700000000000000" pitchFamily="34" charset="-128"/>
                  <a:ea typeface="Adobe Fan Heiti Std B" panose="020B0700000000000000" pitchFamily="34" charset="-128"/>
                </a:endParaRPr>
              </a:p>
            </p:txBody>
          </p:sp>
          <p:sp>
            <p:nvSpPr>
              <p:cNvPr id="17" name="圆角矩形 42">
                <a:extLst>
                  <a:ext uri="{FF2B5EF4-FFF2-40B4-BE49-F238E27FC236}">
                    <a16:creationId xmlns:a16="http://schemas.microsoft.com/office/drawing/2014/main" id="{867C7949-831E-400E-9100-8AE3C43C78CA}"/>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600" dirty="0">
                    <a:solidFill>
                      <a:srgbClr val="5B9BD5"/>
                    </a:solidFill>
                    <a:cs typeface="+mn-ea"/>
                    <a:sym typeface="+mn-lt"/>
                  </a:rPr>
                  <a:t>03</a:t>
                </a:r>
                <a:endParaRPr lang="zh-CN" altLang="en-US" sz="3600" dirty="0">
                  <a:solidFill>
                    <a:srgbClr val="5B9BD5"/>
                  </a:solidFill>
                  <a:cs typeface="+mn-ea"/>
                  <a:sym typeface="+mn-lt"/>
                </a:endParaRPr>
              </a:p>
            </p:txBody>
          </p:sp>
        </p:grpSp>
        <p:grpSp>
          <p:nvGrpSpPr>
            <p:cNvPr id="10" name="组合 43">
              <a:extLst>
                <a:ext uri="{FF2B5EF4-FFF2-40B4-BE49-F238E27FC236}">
                  <a16:creationId xmlns:a16="http://schemas.microsoft.com/office/drawing/2014/main" id="{26CA7854-BF1F-4AAA-A2C5-59C238CDDA36}"/>
                </a:ext>
              </a:extLst>
            </p:cNvPr>
            <p:cNvGrpSpPr/>
            <p:nvPr/>
          </p:nvGrpSpPr>
          <p:grpSpPr>
            <a:xfrm>
              <a:off x="7306953" y="1857002"/>
              <a:ext cx="1931960" cy="1724799"/>
              <a:chOff x="1168401" y="1857002"/>
              <a:chExt cx="1931960" cy="1724799"/>
            </a:xfrm>
          </p:grpSpPr>
          <p:sp>
            <p:nvSpPr>
              <p:cNvPr id="14" name="任意多边形 44">
                <a:extLst>
                  <a:ext uri="{FF2B5EF4-FFF2-40B4-BE49-F238E27FC236}">
                    <a16:creationId xmlns:a16="http://schemas.microsoft.com/office/drawing/2014/main" id="{366FEC33-5206-4256-96B4-C7DAEAA8B23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2400" b="1" dirty="0">
                  <a:solidFill>
                    <a:schemeClr val="bg1"/>
                  </a:solidFill>
                  <a:latin typeface="Adobe Fan Heiti Std B" panose="020B0700000000000000" pitchFamily="34" charset="-128"/>
                  <a:ea typeface="Adobe Fan Heiti Std B" panose="020B0700000000000000" pitchFamily="34" charset="-128"/>
                </a:endParaRPr>
              </a:p>
            </p:txBody>
          </p:sp>
          <p:sp>
            <p:nvSpPr>
              <p:cNvPr id="15" name="圆角矩形 45">
                <a:extLst>
                  <a:ext uri="{FF2B5EF4-FFF2-40B4-BE49-F238E27FC236}">
                    <a16:creationId xmlns:a16="http://schemas.microsoft.com/office/drawing/2014/main" id="{1322BE52-BE85-4947-BAF2-7B02CB30CD3D}"/>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600" dirty="0">
                    <a:solidFill>
                      <a:srgbClr val="90BE21"/>
                    </a:solidFill>
                    <a:cs typeface="+mn-ea"/>
                    <a:sym typeface="+mn-lt"/>
                  </a:rPr>
                  <a:t>04</a:t>
                </a:r>
                <a:endParaRPr lang="zh-CN" altLang="en-US" sz="3600" dirty="0">
                  <a:solidFill>
                    <a:srgbClr val="90BE21"/>
                  </a:solidFill>
                  <a:cs typeface="+mn-ea"/>
                  <a:sym typeface="+mn-lt"/>
                </a:endParaRPr>
              </a:p>
            </p:txBody>
          </p:sp>
        </p:grpSp>
        <p:grpSp>
          <p:nvGrpSpPr>
            <p:cNvPr id="11" name="组合 46">
              <a:extLst>
                <a:ext uri="{FF2B5EF4-FFF2-40B4-BE49-F238E27FC236}">
                  <a16:creationId xmlns:a16="http://schemas.microsoft.com/office/drawing/2014/main" id="{B264FD77-E14E-4A4B-A5A9-68CEDE005FFB}"/>
                </a:ext>
              </a:extLst>
            </p:cNvPr>
            <p:cNvGrpSpPr/>
            <p:nvPr/>
          </p:nvGrpSpPr>
          <p:grpSpPr>
            <a:xfrm>
              <a:off x="9353136" y="1857002"/>
              <a:ext cx="1931960" cy="1724799"/>
              <a:chOff x="1168401" y="1857002"/>
              <a:chExt cx="1931960" cy="1724799"/>
            </a:xfrm>
          </p:grpSpPr>
          <p:sp>
            <p:nvSpPr>
              <p:cNvPr id="12" name="任意多边形 47">
                <a:extLst>
                  <a:ext uri="{FF2B5EF4-FFF2-40B4-BE49-F238E27FC236}">
                    <a16:creationId xmlns:a16="http://schemas.microsoft.com/office/drawing/2014/main" id="{6EE31A04-CCF7-4A56-BEC9-AF759E6D4A2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2400" b="1" dirty="0">
                  <a:solidFill>
                    <a:schemeClr val="bg1"/>
                  </a:solidFill>
                  <a:latin typeface="Adobe Fan Heiti Std B" panose="020B0700000000000000" pitchFamily="34" charset="-128"/>
                  <a:ea typeface="Adobe Fan Heiti Std B" panose="020B0700000000000000" pitchFamily="34" charset="-128"/>
                </a:endParaRPr>
              </a:p>
            </p:txBody>
          </p:sp>
          <p:sp>
            <p:nvSpPr>
              <p:cNvPr id="13" name="圆角矩形 48">
                <a:extLst>
                  <a:ext uri="{FF2B5EF4-FFF2-40B4-BE49-F238E27FC236}">
                    <a16:creationId xmlns:a16="http://schemas.microsoft.com/office/drawing/2014/main" id="{554D810D-AFD2-47AE-A675-C5C00B3CB980}"/>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600" dirty="0">
                    <a:solidFill>
                      <a:srgbClr val="989898"/>
                    </a:solidFill>
                    <a:cs typeface="+mn-ea"/>
                    <a:sym typeface="+mn-lt"/>
                  </a:rPr>
                  <a:t>05</a:t>
                </a:r>
                <a:endParaRPr lang="zh-CN" altLang="en-US" sz="3600" dirty="0">
                  <a:solidFill>
                    <a:srgbClr val="989898"/>
                  </a:solidFill>
                  <a:cs typeface="+mn-ea"/>
                  <a:sym typeface="+mn-lt"/>
                </a:endParaRPr>
              </a:p>
            </p:txBody>
          </p:sp>
        </p:grpSp>
      </p:grpSp>
      <p:sp>
        <p:nvSpPr>
          <p:cNvPr id="23" name="Text Placeholder 22">
            <a:extLst>
              <a:ext uri="{FF2B5EF4-FFF2-40B4-BE49-F238E27FC236}">
                <a16:creationId xmlns:a16="http://schemas.microsoft.com/office/drawing/2014/main" id="{3954F822-B5D3-4E81-B05C-2006FBB974F2}"/>
              </a:ext>
            </a:extLst>
          </p:cNvPr>
          <p:cNvSpPr>
            <a:spLocks noGrp="1"/>
          </p:cNvSpPr>
          <p:nvPr>
            <p:ph type="body" sz="quarter" idx="13"/>
          </p:nvPr>
        </p:nvSpPr>
        <p:spPr>
          <a:xfrm>
            <a:off x="768766" y="3759835"/>
            <a:ext cx="1480463" cy="736600"/>
          </a:xfrm>
        </p:spPr>
        <p:txBody>
          <a:bodyPr>
            <a:noAutofit/>
          </a:bodyPr>
          <a:lstStyle>
            <a:lvl1pPr marL="0" indent="0" algn="ctr">
              <a:buNone/>
              <a:defRPr lang="en-US" sz="2133" dirty="0"/>
            </a:lvl1pPr>
          </a:lstStyle>
          <a:p>
            <a:pPr lvl="0"/>
            <a:r>
              <a:rPr lang="en-US" dirty="0"/>
              <a:t>Click to edit Master text styles</a:t>
            </a:r>
          </a:p>
        </p:txBody>
      </p:sp>
      <p:sp>
        <p:nvSpPr>
          <p:cNvPr id="24" name="Text Placeholder 22">
            <a:extLst>
              <a:ext uri="{FF2B5EF4-FFF2-40B4-BE49-F238E27FC236}">
                <a16:creationId xmlns:a16="http://schemas.microsoft.com/office/drawing/2014/main" id="{D0E9D537-C845-4EC2-BEB8-A2726C5824CE}"/>
              </a:ext>
            </a:extLst>
          </p:cNvPr>
          <p:cNvSpPr>
            <a:spLocks noGrp="1"/>
          </p:cNvSpPr>
          <p:nvPr>
            <p:ph type="body" sz="quarter" idx="14"/>
          </p:nvPr>
        </p:nvSpPr>
        <p:spPr>
          <a:xfrm>
            <a:off x="3072389" y="3790480"/>
            <a:ext cx="1480463" cy="736600"/>
          </a:xfrm>
        </p:spPr>
        <p:txBody>
          <a:bodyPr>
            <a:noAutofit/>
          </a:bodyPr>
          <a:lstStyle>
            <a:lvl1pPr marL="0" indent="0" algn="ctr">
              <a:buNone/>
              <a:defRPr lang="en-US" sz="2133" dirty="0"/>
            </a:lvl1pPr>
          </a:lstStyle>
          <a:p>
            <a:pPr lvl="0"/>
            <a:r>
              <a:rPr lang="en-US" dirty="0"/>
              <a:t>Click to edit Master text styles</a:t>
            </a:r>
          </a:p>
        </p:txBody>
      </p:sp>
      <p:sp>
        <p:nvSpPr>
          <p:cNvPr id="25" name="Text Placeholder 22">
            <a:extLst>
              <a:ext uri="{FF2B5EF4-FFF2-40B4-BE49-F238E27FC236}">
                <a16:creationId xmlns:a16="http://schemas.microsoft.com/office/drawing/2014/main" id="{A02E7689-EABB-451E-B897-1343A360AEE6}"/>
              </a:ext>
            </a:extLst>
          </p:cNvPr>
          <p:cNvSpPr>
            <a:spLocks noGrp="1"/>
          </p:cNvSpPr>
          <p:nvPr>
            <p:ph type="body" sz="quarter" idx="15"/>
          </p:nvPr>
        </p:nvSpPr>
        <p:spPr>
          <a:xfrm>
            <a:off x="5355769" y="3790480"/>
            <a:ext cx="1480463" cy="736600"/>
          </a:xfrm>
        </p:spPr>
        <p:txBody>
          <a:bodyPr>
            <a:noAutofit/>
          </a:bodyPr>
          <a:lstStyle>
            <a:lvl1pPr marL="0" indent="0" algn="ctr">
              <a:buNone/>
              <a:defRPr lang="en-US" sz="2133" dirty="0"/>
            </a:lvl1pPr>
          </a:lstStyle>
          <a:p>
            <a:pPr lvl="0"/>
            <a:r>
              <a:rPr lang="en-US" dirty="0"/>
              <a:t>Click to edit Master text styles</a:t>
            </a:r>
          </a:p>
        </p:txBody>
      </p:sp>
      <p:sp>
        <p:nvSpPr>
          <p:cNvPr id="26" name="Text Placeholder 22">
            <a:extLst>
              <a:ext uri="{FF2B5EF4-FFF2-40B4-BE49-F238E27FC236}">
                <a16:creationId xmlns:a16="http://schemas.microsoft.com/office/drawing/2014/main" id="{E1EC24B8-8DCF-4D28-B6D1-5293FB866167}"/>
              </a:ext>
            </a:extLst>
          </p:cNvPr>
          <p:cNvSpPr>
            <a:spLocks noGrp="1"/>
          </p:cNvSpPr>
          <p:nvPr>
            <p:ph type="body" sz="quarter" idx="16"/>
          </p:nvPr>
        </p:nvSpPr>
        <p:spPr>
          <a:xfrm>
            <a:off x="7688309" y="3790480"/>
            <a:ext cx="1480463" cy="736600"/>
          </a:xfrm>
        </p:spPr>
        <p:txBody>
          <a:bodyPr>
            <a:noAutofit/>
          </a:bodyPr>
          <a:lstStyle>
            <a:lvl1pPr marL="0" indent="0" algn="ctr">
              <a:buNone/>
              <a:defRPr lang="en-US" sz="2133" dirty="0"/>
            </a:lvl1pPr>
          </a:lstStyle>
          <a:p>
            <a:pPr lvl="0"/>
            <a:r>
              <a:rPr lang="en-US" dirty="0"/>
              <a:t>Click to edit Master text styles</a:t>
            </a:r>
          </a:p>
        </p:txBody>
      </p:sp>
      <p:sp>
        <p:nvSpPr>
          <p:cNvPr id="43" name="Text Placeholder 22">
            <a:extLst>
              <a:ext uri="{FF2B5EF4-FFF2-40B4-BE49-F238E27FC236}">
                <a16:creationId xmlns:a16="http://schemas.microsoft.com/office/drawing/2014/main" id="{5797CE57-C740-48A7-841D-081395C833E3}"/>
              </a:ext>
            </a:extLst>
          </p:cNvPr>
          <p:cNvSpPr>
            <a:spLocks noGrp="1"/>
          </p:cNvSpPr>
          <p:nvPr>
            <p:ph type="body" sz="quarter" idx="17"/>
          </p:nvPr>
        </p:nvSpPr>
        <p:spPr>
          <a:xfrm>
            <a:off x="10086034" y="3821845"/>
            <a:ext cx="1480463" cy="736600"/>
          </a:xfrm>
        </p:spPr>
        <p:txBody>
          <a:bodyPr>
            <a:noAutofit/>
          </a:bodyPr>
          <a:lstStyle>
            <a:lvl1pPr marL="0" indent="0" algn="ctr">
              <a:buNone/>
              <a:defRPr lang="en-US" sz="2133" dirty="0"/>
            </a:lvl1pPr>
          </a:lstStyle>
          <a:p>
            <a:pPr lvl="0"/>
            <a:r>
              <a:rPr lang="en-US" dirty="0"/>
              <a:t>Click to edit Master text styles</a:t>
            </a:r>
          </a:p>
        </p:txBody>
      </p:sp>
    </p:spTree>
    <p:extLst>
      <p:ext uri="{BB962C8B-B14F-4D97-AF65-F5344CB8AC3E}">
        <p14:creationId xmlns:p14="http://schemas.microsoft.com/office/powerpoint/2010/main" val="37009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4A52-BBDB-4B64-AFA2-5F874DDD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B6B10C-A775-4E9B-B3F2-1D70D3A32C85}"/>
              </a:ext>
            </a:extLst>
          </p:cNvPr>
          <p:cNvSpPr>
            <a:spLocks noGrp="1"/>
          </p:cNvSpPr>
          <p:nvPr>
            <p:ph type="dt" sz="half" idx="10"/>
          </p:nvPr>
        </p:nvSpPr>
        <p:spPr/>
        <p:txBody>
          <a:bodyPr/>
          <a:lstStyle/>
          <a:p>
            <a:fld id="{8AD9DF06-6DC6-4B96-8F65-AC1742ECC9E9}" type="datetime1">
              <a:rPr lang="en-US" smtClean="0"/>
              <a:t>9/8/2024</a:t>
            </a:fld>
            <a:endParaRPr lang="en-US"/>
          </a:p>
        </p:txBody>
      </p:sp>
      <p:sp>
        <p:nvSpPr>
          <p:cNvPr id="4" name="Footer Placeholder 3">
            <a:extLst>
              <a:ext uri="{FF2B5EF4-FFF2-40B4-BE49-F238E27FC236}">
                <a16:creationId xmlns:a16="http://schemas.microsoft.com/office/drawing/2014/main" id="{1C2AA5B1-2A0C-4FEC-AA46-AEBAD6009E39}"/>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CEBA89F1-9A87-46F5-AB32-95429A90EA14}"/>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对角圆角矩形 16">
            <a:extLst>
              <a:ext uri="{FF2B5EF4-FFF2-40B4-BE49-F238E27FC236}">
                <a16:creationId xmlns:a16="http://schemas.microsoft.com/office/drawing/2014/main" id="{1E1578AA-DBBC-45C2-83F9-5A2C83F6FE5B}"/>
              </a:ext>
            </a:extLst>
          </p:cNvPr>
          <p:cNvSpPr/>
          <p:nvPr userDrawn="1"/>
        </p:nvSpPr>
        <p:spPr>
          <a:xfrm flipH="1">
            <a:off x="4389165" y="2323225"/>
            <a:ext cx="1442395" cy="1442395"/>
          </a:xfrm>
          <a:prstGeom prst="round2DiagRect">
            <a:avLst>
              <a:gd name="adj1" fmla="val 31271"/>
              <a:gd name="adj2" fmla="val 0"/>
            </a:avLst>
          </a:prstGeom>
          <a:solidFill>
            <a:srgbClr val="F992B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cs typeface="+mn-ea"/>
              <a:sym typeface="+mn-lt"/>
            </a:endParaRPr>
          </a:p>
        </p:txBody>
      </p:sp>
      <p:sp>
        <p:nvSpPr>
          <p:cNvPr id="7" name="对角圆角矩形 17">
            <a:extLst>
              <a:ext uri="{FF2B5EF4-FFF2-40B4-BE49-F238E27FC236}">
                <a16:creationId xmlns:a16="http://schemas.microsoft.com/office/drawing/2014/main" id="{563D176F-39FB-4C57-A087-4FEE6678EE20}"/>
              </a:ext>
            </a:extLst>
          </p:cNvPr>
          <p:cNvSpPr/>
          <p:nvPr userDrawn="1"/>
        </p:nvSpPr>
        <p:spPr>
          <a:xfrm flipH="1">
            <a:off x="4568371" y="2404087"/>
            <a:ext cx="1442395" cy="1442395"/>
          </a:xfrm>
          <a:prstGeom prst="round2DiagRect">
            <a:avLst>
              <a:gd name="adj1" fmla="val 31271"/>
              <a:gd name="adj2" fmla="val 0"/>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dirty="0">
              <a:cs typeface="+mn-ea"/>
              <a:sym typeface="+mn-lt"/>
            </a:endParaRPr>
          </a:p>
        </p:txBody>
      </p:sp>
      <p:sp>
        <p:nvSpPr>
          <p:cNvPr id="8" name="对角圆角矩形 19">
            <a:extLst>
              <a:ext uri="{FF2B5EF4-FFF2-40B4-BE49-F238E27FC236}">
                <a16:creationId xmlns:a16="http://schemas.microsoft.com/office/drawing/2014/main" id="{028D9A85-1015-4D52-855D-C72E1A5484A4}"/>
              </a:ext>
            </a:extLst>
          </p:cNvPr>
          <p:cNvSpPr/>
          <p:nvPr userDrawn="1"/>
        </p:nvSpPr>
        <p:spPr>
          <a:xfrm>
            <a:off x="6288317" y="2323225"/>
            <a:ext cx="1442395" cy="1442395"/>
          </a:xfrm>
          <a:prstGeom prst="round2DiagRect">
            <a:avLst>
              <a:gd name="adj1" fmla="val 31271"/>
              <a:gd name="adj2" fmla="val 0"/>
            </a:avLst>
          </a:prstGeom>
          <a:solidFill>
            <a:srgbClr val="F9D8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cs typeface="+mn-ea"/>
              <a:sym typeface="+mn-lt"/>
            </a:endParaRPr>
          </a:p>
        </p:txBody>
      </p:sp>
      <p:sp>
        <p:nvSpPr>
          <p:cNvPr id="9" name="对角圆角矩形 21">
            <a:extLst>
              <a:ext uri="{FF2B5EF4-FFF2-40B4-BE49-F238E27FC236}">
                <a16:creationId xmlns:a16="http://schemas.microsoft.com/office/drawing/2014/main" id="{E6E063F4-A6F6-4816-A741-F35EFCA64977}"/>
              </a:ext>
            </a:extLst>
          </p:cNvPr>
          <p:cNvSpPr/>
          <p:nvPr userDrawn="1"/>
        </p:nvSpPr>
        <p:spPr>
          <a:xfrm>
            <a:off x="6111296" y="2404087"/>
            <a:ext cx="1442395" cy="1442395"/>
          </a:xfrm>
          <a:prstGeom prst="round2DiagRect">
            <a:avLst>
              <a:gd name="adj1" fmla="val 31271"/>
              <a:gd name="adj2" fmla="val 0"/>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2400" dirty="0">
              <a:latin typeface="Roboto" panose="02000000000000000000" pitchFamily="2" charset="0"/>
              <a:ea typeface="Roboto" panose="02000000000000000000" pitchFamily="2" charset="0"/>
            </a:endParaRPr>
          </a:p>
        </p:txBody>
      </p:sp>
      <p:sp>
        <p:nvSpPr>
          <p:cNvPr id="10" name="对角圆角矩形 22">
            <a:extLst>
              <a:ext uri="{FF2B5EF4-FFF2-40B4-BE49-F238E27FC236}">
                <a16:creationId xmlns:a16="http://schemas.microsoft.com/office/drawing/2014/main" id="{DA1934F7-80A6-4775-9479-B8C3FF7DFA8C}"/>
              </a:ext>
            </a:extLst>
          </p:cNvPr>
          <p:cNvSpPr/>
          <p:nvPr userDrawn="1"/>
        </p:nvSpPr>
        <p:spPr>
          <a:xfrm flipH="1" flipV="1">
            <a:off x="4389165" y="4030057"/>
            <a:ext cx="1442395" cy="1442395"/>
          </a:xfrm>
          <a:prstGeom prst="round2DiagRect">
            <a:avLst>
              <a:gd name="adj1" fmla="val 31271"/>
              <a:gd name="adj2" fmla="val 0"/>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cs typeface="+mn-ea"/>
              <a:sym typeface="+mn-lt"/>
            </a:endParaRPr>
          </a:p>
        </p:txBody>
      </p:sp>
      <p:sp>
        <p:nvSpPr>
          <p:cNvPr id="11" name="对角圆角矩形 33">
            <a:extLst>
              <a:ext uri="{FF2B5EF4-FFF2-40B4-BE49-F238E27FC236}">
                <a16:creationId xmlns:a16="http://schemas.microsoft.com/office/drawing/2014/main" id="{7D5D4F46-1FE7-4182-ACEF-D4614462116D}"/>
              </a:ext>
            </a:extLst>
          </p:cNvPr>
          <p:cNvSpPr/>
          <p:nvPr userDrawn="1"/>
        </p:nvSpPr>
        <p:spPr>
          <a:xfrm flipV="1">
            <a:off x="6288317" y="4030057"/>
            <a:ext cx="1442395" cy="1442395"/>
          </a:xfrm>
          <a:prstGeom prst="round2DiagRect">
            <a:avLst>
              <a:gd name="adj1" fmla="val 31271"/>
              <a:gd name="adj2" fmla="val 0"/>
            </a:avLst>
          </a:prstGeom>
          <a:solidFill>
            <a:srgbClr val="90B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cs typeface="+mn-ea"/>
              <a:sym typeface="+mn-lt"/>
            </a:endParaRPr>
          </a:p>
        </p:txBody>
      </p:sp>
      <p:sp>
        <p:nvSpPr>
          <p:cNvPr id="12" name="任意多边形 34">
            <a:extLst>
              <a:ext uri="{FF2B5EF4-FFF2-40B4-BE49-F238E27FC236}">
                <a16:creationId xmlns:a16="http://schemas.microsoft.com/office/drawing/2014/main" id="{5B1F034B-63FA-45DA-97C7-DA477CAD3B59}"/>
              </a:ext>
            </a:extLst>
          </p:cNvPr>
          <p:cNvSpPr/>
          <p:nvPr userDrawn="1"/>
        </p:nvSpPr>
        <p:spPr>
          <a:xfrm>
            <a:off x="6111296" y="3949196"/>
            <a:ext cx="1442395" cy="1442395"/>
          </a:xfrm>
          <a:custGeom>
            <a:avLst/>
            <a:gdLst>
              <a:gd name="connsiteX0" fmla="*/ 0 w 1047750"/>
              <a:gd name="connsiteY0" fmla="*/ 0 h 1047750"/>
              <a:gd name="connsiteX1" fmla="*/ 720108 w 1047750"/>
              <a:gd name="connsiteY1" fmla="*/ 0 h 1047750"/>
              <a:gd name="connsiteX2" fmla="*/ 1047750 w 1047750"/>
              <a:gd name="connsiteY2" fmla="*/ 327642 h 1047750"/>
              <a:gd name="connsiteX3" fmla="*/ 1047750 w 1047750"/>
              <a:gd name="connsiteY3" fmla="*/ 1047750 h 1047750"/>
              <a:gd name="connsiteX4" fmla="*/ 327642 w 1047750"/>
              <a:gd name="connsiteY4" fmla="*/ 1047750 h 1047750"/>
              <a:gd name="connsiteX5" fmla="*/ 0 w 1047750"/>
              <a:gd name="connsiteY5" fmla="*/ 72010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0" h="104775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endParaRPr lang="zh-CN" altLang="en-US" sz="2800" dirty="0">
              <a:solidFill>
                <a:prstClr val="white"/>
              </a:solidFill>
              <a:cs typeface="+mn-ea"/>
              <a:sym typeface="+mn-lt"/>
            </a:endParaRPr>
          </a:p>
        </p:txBody>
      </p:sp>
      <p:sp>
        <p:nvSpPr>
          <p:cNvPr id="13" name="任意多边形 35">
            <a:extLst>
              <a:ext uri="{FF2B5EF4-FFF2-40B4-BE49-F238E27FC236}">
                <a16:creationId xmlns:a16="http://schemas.microsoft.com/office/drawing/2014/main" id="{949EDF3A-B078-4FC4-AEB1-6F7A25562DB6}"/>
              </a:ext>
            </a:extLst>
          </p:cNvPr>
          <p:cNvSpPr/>
          <p:nvPr userDrawn="1"/>
        </p:nvSpPr>
        <p:spPr>
          <a:xfrm>
            <a:off x="4568371" y="3949196"/>
            <a:ext cx="1442395" cy="1442395"/>
          </a:xfrm>
          <a:custGeom>
            <a:avLst/>
            <a:gdLst>
              <a:gd name="connsiteX0" fmla="*/ 327642 w 1047750"/>
              <a:gd name="connsiteY0" fmla="*/ 0 h 1047750"/>
              <a:gd name="connsiteX1" fmla="*/ 1047750 w 1047750"/>
              <a:gd name="connsiteY1" fmla="*/ 0 h 1047750"/>
              <a:gd name="connsiteX2" fmla="*/ 1047750 w 1047750"/>
              <a:gd name="connsiteY2" fmla="*/ 720108 h 1047750"/>
              <a:gd name="connsiteX3" fmla="*/ 720108 w 1047750"/>
              <a:gd name="connsiteY3" fmla="*/ 1047750 h 1047750"/>
              <a:gd name="connsiteX4" fmla="*/ 0 w 1047750"/>
              <a:gd name="connsiteY4" fmla="*/ 1047750 h 1047750"/>
              <a:gd name="connsiteX5" fmla="*/ 0 w 1047750"/>
              <a:gd name="connsiteY5" fmla="*/ 327642 h 1047750"/>
              <a:gd name="connsiteX6" fmla="*/ 327642 w 1047750"/>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04775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3200" dirty="0">
              <a:latin typeface="Roboto" panose="02000000000000000000" pitchFamily="2" charset="0"/>
              <a:ea typeface="Roboto" panose="02000000000000000000" pitchFamily="2" charset="0"/>
            </a:endParaRPr>
          </a:p>
        </p:txBody>
      </p:sp>
      <p:sp>
        <p:nvSpPr>
          <p:cNvPr id="19" name="Text Placeholder 18">
            <a:extLst>
              <a:ext uri="{FF2B5EF4-FFF2-40B4-BE49-F238E27FC236}">
                <a16:creationId xmlns:a16="http://schemas.microsoft.com/office/drawing/2014/main" id="{F98FB9AF-4AAB-40D9-AC47-2A31CC68E2E6}"/>
              </a:ext>
            </a:extLst>
          </p:cNvPr>
          <p:cNvSpPr>
            <a:spLocks noGrp="1"/>
          </p:cNvSpPr>
          <p:nvPr>
            <p:ph type="body" sz="quarter" idx="13" hasCustomPrompt="1"/>
          </p:nvPr>
        </p:nvSpPr>
        <p:spPr>
          <a:xfrm>
            <a:off x="4743204" y="2607804"/>
            <a:ext cx="1176867" cy="1157817"/>
          </a:xfrm>
        </p:spPr>
        <p:txBody>
          <a:bodyPr>
            <a:noAutofit/>
          </a:bodyPr>
          <a:lstStyle>
            <a:lvl1pPr marL="0" indent="0" algn="ctr">
              <a:buNone/>
              <a:defRPr sz="2400">
                <a:solidFill>
                  <a:schemeClr val="bg1"/>
                </a:solidFill>
              </a:defRPr>
            </a:lvl1pPr>
            <a:lvl2pPr>
              <a:defRPr sz="2667"/>
            </a:lvl2pPr>
            <a:lvl3pPr>
              <a:defRPr sz="2667"/>
            </a:lvl3pPr>
            <a:lvl4pPr>
              <a:defRPr sz="2667"/>
            </a:lvl4pPr>
            <a:lvl5pPr>
              <a:defRPr sz="2667"/>
            </a:lvl5pPr>
          </a:lstStyle>
          <a:p>
            <a:pPr lvl="0"/>
            <a:r>
              <a:rPr lang="en-US" dirty="0"/>
              <a:t>Click add to text</a:t>
            </a:r>
          </a:p>
        </p:txBody>
      </p:sp>
      <p:sp>
        <p:nvSpPr>
          <p:cNvPr id="20" name="Text Placeholder 18">
            <a:extLst>
              <a:ext uri="{FF2B5EF4-FFF2-40B4-BE49-F238E27FC236}">
                <a16:creationId xmlns:a16="http://schemas.microsoft.com/office/drawing/2014/main" id="{28397901-C656-427C-A55B-1C2970BEECBB}"/>
              </a:ext>
            </a:extLst>
          </p:cNvPr>
          <p:cNvSpPr>
            <a:spLocks noGrp="1"/>
          </p:cNvSpPr>
          <p:nvPr>
            <p:ph type="body" sz="quarter" idx="14" hasCustomPrompt="1"/>
          </p:nvPr>
        </p:nvSpPr>
        <p:spPr>
          <a:xfrm>
            <a:off x="6244060" y="2619890"/>
            <a:ext cx="1176867" cy="1157817"/>
          </a:xfrm>
        </p:spPr>
        <p:txBody>
          <a:bodyPr>
            <a:noAutofit/>
          </a:bodyPr>
          <a:lstStyle>
            <a:lvl1pPr marL="0" indent="0" algn="ctr">
              <a:buNone/>
              <a:defRPr sz="2400">
                <a:solidFill>
                  <a:schemeClr val="bg1"/>
                </a:solidFill>
              </a:defRPr>
            </a:lvl1pPr>
            <a:lvl2pPr>
              <a:defRPr sz="2667"/>
            </a:lvl2pPr>
            <a:lvl3pPr>
              <a:defRPr sz="2667"/>
            </a:lvl3pPr>
            <a:lvl4pPr>
              <a:defRPr sz="2667"/>
            </a:lvl4pPr>
            <a:lvl5pPr>
              <a:defRPr sz="2667"/>
            </a:lvl5pPr>
          </a:lstStyle>
          <a:p>
            <a:pPr lvl="0"/>
            <a:r>
              <a:rPr lang="en-US" dirty="0"/>
              <a:t>Click add to text</a:t>
            </a:r>
          </a:p>
        </p:txBody>
      </p:sp>
      <p:sp>
        <p:nvSpPr>
          <p:cNvPr id="21" name="Text Placeholder 18">
            <a:extLst>
              <a:ext uri="{FF2B5EF4-FFF2-40B4-BE49-F238E27FC236}">
                <a16:creationId xmlns:a16="http://schemas.microsoft.com/office/drawing/2014/main" id="{8B7E0E1C-5D80-42F0-8393-3C32CE0A270A}"/>
              </a:ext>
            </a:extLst>
          </p:cNvPr>
          <p:cNvSpPr>
            <a:spLocks noGrp="1"/>
          </p:cNvSpPr>
          <p:nvPr>
            <p:ph type="body" sz="quarter" idx="15" hasCustomPrompt="1"/>
          </p:nvPr>
        </p:nvSpPr>
        <p:spPr>
          <a:xfrm>
            <a:off x="4701135" y="4091485"/>
            <a:ext cx="1176867" cy="1157817"/>
          </a:xfrm>
        </p:spPr>
        <p:txBody>
          <a:bodyPr>
            <a:noAutofit/>
          </a:bodyPr>
          <a:lstStyle>
            <a:lvl1pPr marL="0" indent="0" algn="ctr">
              <a:buNone/>
              <a:defRPr sz="2400">
                <a:solidFill>
                  <a:schemeClr val="bg1"/>
                </a:solidFill>
              </a:defRPr>
            </a:lvl1pPr>
            <a:lvl2pPr>
              <a:defRPr sz="2667"/>
            </a:lvl2pPr>
            <a:lvl3pPr>
              <a:defRPr sz="2667"/>
            </a:lvl3pPr>
            <a:lvl4pPr>
              <a:defRPr sz="2667"/>
            </a:lvl4pPr>
            <a:lvl5pPr>
              <a:defRPr sz="2667"/>
            </a:lvl5pPr>
          </a:lstStyle>
          <a:p>
            <a:pPr lvl="0"/>
            <a:r>
              <a:rPr lang="en-US" dirty="0"/>
              <a:t>Click add to text</a:t>
            </a:r>
          </a:p>
        </p:txBody>
      </p:sp>
      <p:sp>
        <p:nvSpPr>
          <p:cNvPr id="23" name="Text Placeholder 18">
            <a:extLst>
              <a:ext uri="{FF2B5EF4-FFF2-40B4-BE49-F238E27FC236}">
                <a16:creationId xmlns:a16="http://schemas.microsoft.com/office/drawing/2014/main" id="{F59D8601-7644-4537-8C62-B994100CC0FB}"/>
              </a:ext>
            </a:extLst>
          </p:cNvPr>
          <p:cNvSpPr>
            <a:spLocks noGrp="1"/>
          </p:cNvSpPr>
          <p:nvPr>
            <p:ph type="body" sz="quarter" idx="16" hasCustomPrompt="1"/>
          </p:nvPr>
        </p:nvSpPr>
        <p:spPr>
          <a:xfrm>
            <a:off x="6218377" y="4137246"/>
            <a:ext cx="1176867" cy="1157817"/>
          </a:xfrm>
        </p:spPr>
        <p:txBody>
          <a:bodyPr>
            <a:noAutofit/>
          </a:bodyPr>
          <a:lstStyle>
            <a:lvl1pPr marL="0" indent="0" algn="ctr">
              <a:buNone/>
              <a:defRPr sz="2400">
                <a:solidFill>
                  <a:schemeClr val="bg1"/>
                </a:solidFill>
              </a:defRPr>
            </a:lvl1pPr>
            <a:lvl2pPr>
              <a:defRPr sz="2667"/>
            </a:lvl2pPr>
            <a:lvl3pPr>
              <a:defRPr sz="2667"/>
            </a:lvl3pPr>
            <a:lvl4pPr>
              <a:defRPr sz="2667"/>
            </a:lvl4pPr>
            <a:lvl5pPr>
              <a:defRPr sz="2667"/>
            </a:lvl5pPr>
          </a:lstStyle>
          <a:p>
            <a:pPr lvl="0"/>
            <a:r>
              <a:rPr lang="en-US" dirty="0"/>
              <a:t>Click add to text</a:t>
            </a:r>
          </a:p>
        </p:txBody>
      </p:sp>
      <p:sp>
        <p:nvSpPr>
          <p:cNvPr id="25" name="Text Placeholder 24">
            <a:extLst>
              <a:ext uri="{FF2B5EF4-FFF2-40B4-BE49-F238E27FC236}">
                <a16:creationId xmlns:a16="http://schemas.microsoft.com/office/drawing/2014/main" id="{3BC7B1CB-0AE0-444B-8740-53C99679F3B3}"/>
              </a:ext>
            </a:extLst>
          </p:cNvPr>
          <p:cNvSpPr>
            <a:spLocks noGrp="1"/>
          </p:cNvSpPr>
          <p:nvPr>
            <p:ph type="body" sz="quarter" idx="17" hasCustomPrompt="1"/>
          </p:nvPr>
        </p:nvSpPr>
        <p:spPr>
          <a:xfrm>
            <a:off x="1455175" y="2537883"/>
            <a:ext cx="2998143" cy="891117"/>
          </a:xfrm>
        </p:spPr>
        <p:txBody>
          <a:bodyPr>
            <a:noAutofit/>
          </a:bodyPr>
          <a:lstStyle>
            <a:lvl1pPr marL="0" indent="0" algn="ctr">
              <a:buNone/>
              <a:defRPr sz="4267"/>
            </a:lvl1pPr>
          </a:lstStyle>
          <a:p>
            <a:pPr lvl="0"/>
            <a:r>
              <a:rPr lang="en-US" dirty="0"/>
              <a:t>Click add to text</a:t>
            </a:r>
          </a:p>
        </p:txBody>
      </p:sp>
      <p:sp>
        <p:nvSpPr>
          <p:cNvPr id="26" name="Text Placeholder 24">
            <a:extLst>
              <a:ext uri="{FF2B5EF4-FFF2-40B4-BE49-F238E27FC236}">
                <a16:creationId xmlns:a16="http://schemas.microsoft.com/office/drawing/2014/main" id="{0F77B6EE-3519-4337-9BFB-42B1705244E0}"/>
              </a:ext>
            </a:extLst>
          </p:cNvPr>
          <p:cNvSpPr>
            <a:spLocks noGrp="1"/>
          </p:cNvSpPr>
          <p:nvPr>
            <p:ph type="body" sz="quarter" idx="18" hasCustomPrompt="1"/>
          </p:nvPr>
        </p:nvSpPr>
        <p:spPr>
          <a:xfrm>
            <a:off x="1516687" y="4245766"/>
            <a:ext cx="2998143" cy="891117"/>
          </a:xfrm>
        </p:spPr>
        <p:txBody>
          <a:bodyPr>
            <a:noAutofit/>
          </a:bodyPr>
          <a:lstStyle>
            <a:lvl1pPr marL="0" indent="0" algn="ctr">
              <a:buNone/>
              <a:defRPr sz="4267"/>
            </a:lvl1pPr>
          </a:lstStyle>
          <a:p>
            <a:pPr lvl="0"/>
            <a:r>
              <a:rPr lang="en-US" dirty="0"/>
              <a:t>Click add to text</a:t>
            </a:r>
          </a:p>
        </p:txBody>
      </p:sp>
      <p:sp>
        <p:nvSpPr>
          <p:cNvPr id="27" name="Text Placeholder 24">
            <a:extLst>
              <a:ext uri="{FF2B5EF4-FFF2-40B4-BE49-F238E27FC236}">
                <a16:creationId xmlns:a16="http://schemas.microsoft.com/office/drawing/2014/main" id="{EB7B6CF5-2551-489B-AA10-D580CE55C9E8}"/>
              </a:ext>
            </a:extLst>
          </p:cNvPr>
          <p:cNvSpPr>
            <a:spLocks noGrp="1"/>
          </p:cNvSpPr>
          <p:nvPr>
            <p:ph type="body" sz="quarter" idx="19" hasCustomPrompt="1"/>
          </p:nvPr>
        </p:nvSpPr>
        <p:spPr>
          <a:xfrm>
            <a:off x="7465185" y="2539191"/>
            <a:ext cx="2998143" cy="891117"/>
          </a:xfrm>
        </p:spPr>
        <p:txBody>
          <a:bodyPr>
            <a:noAutofit/>
          </a:bodyPr>
          <a:lstStyle>
            <a:lvl1pPr marL="0" indent="0" algn="ctr">
              <a:buNone/>
              <a:defRPr sz="4267"/>
            </a:lvl1pPr>
          </a:lstStyle>
          <a:p>
            <a:pPr lvl="0"/>
            <a:r>
              <a:rPr lang="en-US" dirty="0"/>
              <a:t>Click add to text</a:t>
            </a:r>
          </a:p>
        </p:txBody>
      </p:sp>
      <p:sp>
        <p:nvSpPr>
          <p:cNvPr id="28" name="Text Placeholder 24">
            <a:extLst>
              <a:ext uri="{FF2B5EF4-FFF2-40B4-BE49-F238E27FC236}">
                <a16:creationId xmlns:a16="http://schemas.microsoft.com/office/drawing/2014/main" id="{7E396375-BF21-4403-9884-191E8EBDE872}"/>
              </a:ext>
            </a:extLst>
          </p:cNvPr>
          <p:cNvSpPr>
            <a:spLocks noGrp="1"/>
          </p:cNvSpPr>
          <p:nvPr>
            <p:ph type="body" sz="quarter" idx="20" hasCustomPrompt="1"/>
          </p:nvPr>
        </p:nvSpPr>
        <p:spPr>
          <a:xfrm>
            <a:off x="7465183" y="4336431"/>
            <a:ext cx="2998143" cy="891117"/>
          </a:xfrm>
        </p:spPr>
        <p:txBody>
          <a:bodyPr>
            <a:noAutofit/>
          </a:bodyPr>
          <a:lstStyle>
            <a:lvl1pPr marL="0" indent="0" algn="ctr">
              <a:buNone/>
              <a:defRPr sz="4267"/>
            </a:lvl1pPr>
          </a:lstStyle>
          <a:p>
            <a:pPr lvl="0"/>
            <a:r>
              <a:rPr lang="en-US" dirty="0"/>
              <a:t>Click add to text</a:t>
            </a:r>
          </a:p>
        </p:txBody>
      </p:sp>
    </p:spTree>
    <p:extLst>
      <p:ext uri="{BB962C8B-B14F-4D97-AF65-F5344CB8AC3E}">
        <p14:creationId xmlns:p14="http://schemas.microsoft.com/office/powerpoint/2010/main" val="22670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42" presetClass="entr" presetSubtype="0" fill="hold" grpId="0" nodeType="withEffect">
                                  <p:stCondLst>
                                    <p:cond delay="2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anim calcmode="lin" valueType="num">
                                      <p:cBhvr>
                                        <p:cTn id="53" dur="500" fill="hold"/>
                                        <p:tgtEl>
                                          <p:spTgt spid="26"/>
                                        </p:tgtEl>
                                        <p:attrNameLst>
                                          <p:attrName>ppt_x</p:attrName>
                                        </p:attrNameLst>
                                      </p:cBhvr>
                                      <p:tavLst>
                                        <p:tav tm="0">
                                          <p:val>
                                            <p:strVal val="#ppt_x"/>
                                          </p:val>
                                        </p:tav>
                                        <p:tav tm="100000">
                                          <p:val>
                                            <p:strVal val="#ppt_x"/>
                                          </p:val>
                                        </p:tav>
                                      </p:tavLst>
                                    </p:anim>
                                    <p:anim calcmode="lin" valueType="num">
                                      <p:cBhvr>
                                        <p:cTn id="54" dur="5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anim calcmode="lin" valueType="num">
                                      <p:cBhvr>
                                        <p:cTn id="58" dur="500" fill="hold"/>
                                        <p:tgtEl>
                                          <p:spTgt spid="27"/>
                                        </p:tgtEl>
                                        <p:attrNameLst>
                                          <p:attrName>ppt_x</p:attrName>
                                        </p:attrNameLst>
                                      </p:cBhvr>
                                      <p:tavLst>
                                        <p:tav tm="0">
                                          <p:val>
                                            <p:strVal val="#ppt_x"/>
                                          </p:val>
                                        </p:tav>
                                        <p:tav tm="100000">
                                          <p:val>
                                            <p:strVal val="#ppt_x"/>
                                          </p:val>
                                        </p:tav>
                                      </p:tavLst>
                                    </p:anim>
                                    <p:anim calcmode="lin" valueType="num">
                                      <p:cBhvr>
                                        <p:cTn id="59" dur="5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anim calcmode="lin" valueType="num">
                                      <p:cBhvr>
                                        <p:cTn id="63" dur="500" fill="hold"/>
                                        <p:tgtEl>
                                          <p:spTgt spid="28"/>
                                        </p:tgtEl>
                                        <p:attrNameLst>
                                          <p:attrName>ppt_x</p:attrName>
                                        </p:attrNameLst>
                                      </p:cBhvr>
                                      <p:tavLst>
                                        <p:tav tm="0">
                                          <p:val>
                                            <p:strVal val="#ppt_x"/>
                                          </p:val>
                                        </p:tav>
                                        <p:tav tm="100000">
                                          <p:val>
                                            <p:strVal val="#ppt_x"/>
                                          </p:val>
                                        </p:tav>
                                      </p:tavLst>
                                    </p:anim>
                                    <p:anim calcmode="lin" valueType="num">
                                      <p:cBhvr>
                                        <p:cTn id="6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5" grpId="0">
        <p:tmplLst>
          <p:tmpl>
            <p:tnLst>
              <p:par>
                <p:cTn presetID="42" presetClass="entr" presetSubtype="0" fill="hold" nodeType="withEffect">
                  <p:stCondLst>
                    <p:cond delay="25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p:tmplLst>
          <p:tmpl>
            <p:tnLst>
              <p:par>
                <p:cTn presetID="42" presetClass="entr" presetSubtype="0" fill="hold" nodeType="withEffect">
                  <p:stCondLst>
                    <p:cond delay="27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p:tmplLst>
          <p:tmpl>
            <p:tnLst>
              <p:par>
                <p:cTn presetID="42" presetClass="entr" presetSubtype="0" fill="hold" nodeType="withEffect">
                  <p:stCondLst>
                    <p:cond delay="2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p:tmplLst>
          <p:tmpl>
            <p:tnLst>
              <p:par>
                <p:cTn presetID="42" presetClass="entr" presetSubtype="0" fill="hold" nodeType="withEffect">
                  <p:stCondLst>
                    <p:cond delay="27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6F6E-C31C-45A8-803B-B939995798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B59EF0-411B-46F1-80CE-FCD463C7F052}"/>
              </a:ext>
            </a:extLst>
          </p:cNvPr>
          <p:cNvSpPr>
            <a:spLocks noGrp="1"/>
          </p:cNvSpPr>
          <p:nvPr>
            <p:ph type="dt" sz="half" idx="10"/>
          </p:nvPr>
        </p:nvSpPr>
        <p:spPr/>
        <p:txBody>
          <a:bodyPr/>
          <a:lstStyle/>
          <a:p>
            <a:fld id="{73F2388B-3374-4B27-B4BD-B3744E1FA66E}" type="datetime1">
              <a:rPr lang="en-US" smtClean="0"/>
              <a:t>9/8/2024</a:t>
            </a:fld>
            <a:endParaRPr lang="en-US"/>
          </a:p>
        </p:txBody>
      </p:sp>
      <p:sp>
        <p:nvSpPr>
          <p:cNvPr id="4" name="Footer Placeholder 3">
            <a:extLst>
              <a:ext uri="{FF2B5EF4-FFF2-40B4-BE49-F238E27FC236}">
                <a16:creationId xmlns:a16="http://schemas.microsoft.com/office/drawing/2014/main" id="{8022C805-5D35-4057-B27A-09C13BB98925}"/>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1F561884-4758-45C5-AAA1-7A1FDFF6A9BD}"/>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37" name="Group 36">
            <a:extLst>
              <a:ext uri="{FF2B5EF4-FFF2-40B4-BE49-F238E27FC236}">
                <a16:creationId xmlns:a16="http://schemas.microsoft.com/office/drawing/2014/main" id="{46703233-1FC6-4D64-A8D1-1EE568B89A0C}"/>
              </a:ext>
            </a:extLst>
          </p:cNvPr>
          <p:cNvGrpSpPr/>
          <p:nvPr userDrawn="1"/>
        </p:nvGrpSpPr>
        <p:grpSpPr>
          <a:xfrm>
            <a:off x="2555874" y="4384538"/>
            <a:ext cx="3157539" cy="1638300"/>
            <a:chOff x="1916906" y="3192540"/>
            <a:chExt cx="2368154" cy="1228725"/>
          </a:xfrm>
        </p:grpSpPr>
        <p:sp>
          <p:nvSpPr>
            <p:cNvPr id="7" name="任意多边形 15">
              <a:extLst>
                <a:ext uri="{FF2B5EF4-FFF2-40B4-BE49-F238E27FC236}">
                  <a16:creationId xmlns:a16="http://schemas.microsoft.com/office/drawing/2014/main" id="{4735E25B-5DC2-4ED6-91EF-D0F3B2270BBA}"/>
                </a:ext>
              </a:extLst>
            </p:cNvPr>
            <p:cNvSpPr/>
            <p:nvPr/>
          </p:nvSpPr>
          <p:spPr>
            <a:xfrm>
              <a:off x="1916906" y="3192540"/>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1053"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Freeform 12">
              <a:extLst>
                <a:ext uri="{FF2B5EF4-FFF2-40B4-BE49-F238E27FC236}">
                  <a16:creationId xmlns:a16="http://schemas.microsoft.com/office/drawing/2014/main" id="{4DCF5CD9-7B58-445B-A2C8-32B3E1CEFB5F}"/>
                </a:ext>
              </a:extLst>
            </p:cNvPr>
            <p:cNvSpPr/>
            <p:nvPr/>
          </p:nvSpPr>
          <p:spPr bwMode="auto">
            <a:xfrm>
              <a:off x="2060972" y="3325890"/>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5400" dirty="0">
                  <a:solidFill>
                    <a:srgbClr val="F992B8"/>
                  </a:solidFill>
                  <a:cs typeface="+mn-ea"/>
                  <a:sym typeface="+mn-lt"/>
                </a:rPr>
                <a:t>A</a:t>
              </a:r>
            </a:p>
          </p:txBody>
        </p:sp>
      </p:grpSp>
      <p:grpSp>
        <p:nvGrpSpPr>
          <p:cNvPr id="38" name="Group 37">
            <a:extLst>
              <a:ext uri="{FF2B5EF4-FFF2-40B4-BE49-F238E27FC236}">
                <a16:creationId xmlns:a16="http://schemas.microsoft.com/office/drawing/2014/main" id="{F446F5D3-3E0C-40FA-B183-02925F32D9A7}"/>
              </a:ext>
            </a:extLst>
          </p:cNvPr>
          <p:cNvGrpSpPr/>
          <p:nvPr userDrawn="1"/>
        </p:nvGrpSpPr>
        <p:grpSpPr>
          <a:xfrm>
            <a:off x="6583362" y="2489065"/>
            <a:ext cx="3136900" cy="1638300"/>
            <a:chOff x="4937521" y="1770935"/>
            <a:chExt cx="2352675" cy="1228725"/>
          </a:xfrm>
        </p:grpSpPr>
        <p:sp>
          <p:nvSpPr>
            <p:cNvPr id="10" name="任意多边形 17">
              <a:extLst>
                <a:ext uri="{FF2B5EF4-FFF2-40B4-BE49-F238E27FC236}">
                  <a16:creationId xmlns:a16="http://schemas.microsoft.com/office/drawing/2014/main" id="{30FCAC9D-C23A-4731-BB44-87FCCEF380A9}"/>
                </a:ext>
              </a:extLst>
            </p:cNvPr>
            <p:cNvSpPr/>
            <p:nvPr/>
          </p:nvSpPr>
          <p:spPr>
            <a:xfrm>
              <a:off x="4937521" y="1770935"/>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1053"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1" name="Freeform 12">
              <a:extLst>
                <a:ext uri="{FF2B5EF4-FFF2-40B4-BE49-F238E27FC236}">
                  <a16:creationId xmlns:a16="http://schemas.microsoft.com/office/drawing/2014/main" id="{8A2F96B1-E6B4-4DC6-BE5A-DFB64CAA1F47}"/>
                </a:ext>
              </a:extLst>
            </p:cNvPr>
            <p:cNvSpPr/>
            <p:nvPr/>
          </p:nvSpPr>
          <p:spPr bwMode="auto">
            <a:xfrm>
              <a:off x="6203157" y="1904285"/>
              <a:ext cx="98702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5400" dirty="0">
                  <a:solidFill>
                    <a:srgbClr val="F9D841"/>
                  </a:solidFill>
                  <a:cs typeface="+mn-ea"/>
                  <a:sym typeface="+mn-lt"/>
                </a:rPr>
                <a:t>B</a:t>
              </a:r>
            </a:p>
          </p:txBody>
        </p:sp>
      </p:grpSp>
      <p:grpSp>
        <p:nvGrpSpPr>
          <p:cNvPr id="36" name="Group 35">
            <a:extLst>
              <a:ext uri="{FF2B5EF4-FFF2-40B4-BE49-F238E27FC236}">
                <a16:creationId xmlns:a16="http://schemas.microsoft.com/office/drawing/2014/main" id="{5669198A-DB8D-45C0-8CC2-B29EB21B2FF4}"/>
              </a:ext>
            </a:extLst>
          </p:cNvPr>
          <p:cNvGrpSpPr/>
          <p:nvPr userDrawn="1"/>
        </p:nvGrpSpPr>
        <p:grpSpPr>
          <a:xfrm>
            <a:off x="2555874" y="2489063"/>
            <a:ext cx="3157539" cy="1638300"/>
            <a:chOff x="1916906" y="1770934"/>
            <a:chExt cx="2368154" cy="1228725"/>
          </a:xfrm>
        </p:grpSpPr>
        <p:sp>
          <p:nvSpPr>
            <p:cNvPr id="13" name="任意多边形 21">
              <a:extLst>
                <a:ext uri="{FF2B5EF4-FFF2-40B4-BE49-F238E27FC236}">
                  <a16:creationId xmlns:a16="http://schemas.microsoft.com/office/drawing/2014/main" id="{132931CB-FEBD-42D8-A660-E8DF8441DFFA}"/>
                </a:ext>
              </a:extLst>
            </p:cNvPr>
            <p:cNvSpPr/>
            <p:nvPr/>
          </p:nvSpPr>
          <p:spPr>
            <a:xfrm>
              <a:off x="1916906" y="1770934"/>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1053"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4" name="Freeform 12">
              <a:extLst>
                <a:ext uri="{FF2B5EF4-FFF2-40B4-BE49-F238E27FC236}">
                  <a16:creationId xmlns:a16="http://schemas.microsoft.com/office/drawing/2014/main" id="{013B3DFD-AB82-4025-90A8-C761E976509F}"/>
                </a:ext>
              </a:extLst>
            </p:cNvPr>
            <p:cNvSpPr/>
            <p:nvPr/>
          </p:nvSpPr>
          <p:spPr bwMode="auto">
            <a:xfrm>
              <a:off x="2060972" y="1904284"/>
              <a:ext cx="985838" cy="962025"/>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5400" dirty="0">
                  <a:solidFill>
                    <a:srgbClr val="5B9BD5"/>
                  </a:solidFill>
                  <a:cs typeface="+mn-ea"/>
                  <a:sym typeface="+mn-lt"/>
                </a:rPr>
                <a:t>C</a:t>
              </a:r>
            </a:p>
          </p:txBody>
        </p:sp>
      </p:grpSp>
      <p:sp>
        <p:nvSpPr>
          <p:cNvPr id="16" name="任意多边形 33">
            <a:extLst>
              <a:ext uri="{FF2B5EF4-FFF2-40B4-BE49-F238E27FC236}">
                <a16:creationId xmlns:a16="http://schemas.microsoft.com/office/drawing/2014/main" id="{B7B405D9-E5CC-4532-B26E-1A4255A4D970}"/>
              </a:ext>
            </a:extLst>
          </p:cNvPr>
          <p:cNvSpPr/>
          <p:nvPr/>
        </p:nvSpPr>
        <p:spPr>
          <a:xfrm>
            <a:off x="6583362" y="4384539"/>
            <a:ext cx="3136900" cy="1638300"/>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548000" anchor="ctr"/>
          <a:lstStyle/>
          <a:p>
            <a:pPr algn="ctr">
              <a:defRPr/>
            </a:pPr>
            <a:endParaRPr lang="en-US" altLang="zh-CN" sz="1053"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7" name="Freeform 12">
            <a:extLst>
              <a:ext uri="{FF2B5EF4-FFF2-40B4-BE49-F238E27FC236}">
                <a16:creationId xmlns:a16="http://schemas.microsoft.com/office/drawing/2014/main" id="{4DEA9D7C-27FE-4B94-B688-EE6CF487D5FE}"/>
              </a:ext>
            </a:extLst>
          </p:cNvPr>
          <p:cNvSpPr/>
          <p:nvPr/>
        </p:nvSpPr>
        <p:spPr bwMode="auto">
          <a:xfrm>
            <a:off x="8270876" y="4562339"/>
            <a:ext cx="1316037" cy="1282700"/>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44000" anchor="ctr"/>
          <a:lstStyle/>
          <a:p>
            <a:pPr algn="ctr">
              <a:defRPr/>
            </a:pPr>
            <a:r>
              <a:rPr lang="en-US" sz="5400" dirty="0">
                <a:solidFill>
                  <a:srgbClr val="90BE21"/>
                </a:solidFill>
                <a:cs typeface="+mn-ea"/>
                <a:sym typeface="+mn-lt"/>
              </a:rPr>
              <a:t>D</a:t>
            </a:r>
          </a:p>
        </p:txBody>
      </p:sp>
      <p:sp>
        <p:nvSpPr>
          <p:cNvPr id="19" name="Text Placeholder 18">
            <a:extLst>
              <a:ext uri="{FF2B5EF4-FFF2-40B4-BE49-F238E27FC236}">
                <a16:creationId xmlns:a16="http://schemas.microsoft.com/office/drawing/2014/main" id="{D216566E-591C-45D6-9DAE-7C0BF85DCAFD}"/>
              </a:ext>
            </a:extLst>
          </p:cNvPr>
          <p:cNvSpPr>
            <a:spLocks noGrp="1"/>
          </p:cNvSpPr>
          <p:nvPr userDrawn="1">
            <p:ph type="body" sz="quarter" idx="13" hasCustomPrompt="1"/>
          </p:nvPr>
        </p:nvSpPr>
        <p:spPr>
          <a:xfrm>
            <a:off x="4134644" y="2666865"/>
            <a:ext cx="1314451" cy="1282700"/>
          </a:xfrm>
        </p:spPr>
        <p:txBody>
          <a:bodyPr>
            <a:noAutofit/>
          </a:bodyPr>
          <a:lstStyle>
            <a:lvl1pPr marL="0" indent="0" algn="ctr">
              <a:buNone/>
              <a:defRPr sz="2667"/>
            </a:lvl1pPr>
          </a:lstStyle>
          <a:p>
            <a:pPr lvl="0"/>
            <a:r>
              <a:rPr lang="en-US" dirty="0"/>
              <a:t>Click to edit text</a:t>
            </a:r>
          </a:p>
        </p:txBody>
      </p:sp>
      <p:sp>
        <p:nvSpPr>
          <p:cNvPr id="20" name="Text Placeholder 18">
            <a:extLst>
              <a:ext uri="{FF2B5EF4-FFF2-40B4-BE49-F238E27FC236}">
                <a16:creationId xmlns:a16="http://schemas.microsoft.com/office/drawing/2014/main" id="{5EAFAC77-613A-41FA-80F9-1365AC1EA99F}"/>
              </a:ext>
            </a:extLst>
          </p:cNvPr>
          <p:cNvSpPr>
            <a:spLocks noGrp="1"/>
          </p:cNvSpPr>
          <p:nvPr userDrawn="1">
            <p:ph type="body" sz="quarter" idx="14" hasCustomPrompt="1"/>
          </p:nvPr>
        </p:nvSpPr>
        <p:spPr>
          <a:xfrm>
            <a:off x="6769893" y="2693461"/>
            <a:ext cx="1314451" cy="1282700"/>
          </a:xfrm>
        </p:spPr>
        <p:txBody>
          <a:bodyPr>
            <a:noAutofit/>
          </a:bodyPr>
          <a:lstStyle>
            <a:lvl1pPr marL="0" indent="0" algn="ctr">
              <a:buNone/>
              <a:defRPr sz="2667"/>
            </a:lvl1pPr>
          </a:lstStyle>
          <a:p>
            <a:pPr lvl="0"/>
            <a:r>
              <a:rPr lang="en-US" dirty="0"/>
              <a:t>Click to edit text</a:t>
            </a:r>
          </a:p>
        </p:txBody>
      </p:sp>
      <p:sp>
        <p:nvSpPr>
          <p:cNvPr id="21" name="Text Placeholder 18">
            <a:extLst>
              <a:ext uri="{FF2B5EF4-FFF2-40B4-BE49-F238E27FC236}">
                <a16:creationId xmlns:a16="http://schemas.microsoft.com/office/drawing/2014/main" id="{3EB49928-F88D-4E71-AEAA-1319F6AD4E59}"/>
              </a:ext>
            </a:extLst>
          </p:cNvPr>
          <p:cNvSpPr>
            <a:spLocks noGrp="1"/>
          </p:cNvSpPr>
          <p:nvPr userDrawn="1">
            <p:ph type="body" sz="quarter" idx="15" hasCustomPrompt="1"/>
          </p:nvPr>
        </p:nvSpPr>
        <p:spPr>
          <a:xfrm>
            <a:off x="4158457" y="4590541"/>
            <a:ext cx="1314451" cy="1282700"/>
          </a:xfrm>
        </p:spPr>
        <p:txBody>
          <a:bodyPr>
            <a:noAutofit/>
          </a:bodyPr>
          <a:lstStyle>
            <a:lvl1pPr marL="0" indent="0" algn="ctr">
              <a:buNone/>
              <a:defRPr sz="2667"/>
            </a:lvl1pPr>
          </a:lstStyle>
          <a:p>
            <a:pPr lvl="0"/>
            <a:r>
              <a:rPr lang="en-US" dirty="0"/>
              <a:t>Click to edit text</a:t>
            </a:r>
          </a:p>
        </p:txBody>
      </p:sp>
      <p:sp>
        <p:nvSpPr>
          <p:cNvPr id="34" name="Text Placeholder 18">
            <a:extLst>
              <a:ext uri="{FF2B5EF4-FFF2-40B4-BE49-F238E27FC236}">
                <a16:creationId xmlns:a16="http://schemas.microsoft.com/office/drawing/2014/main" id="{ACE44A54-1FEE-4E8B-AB9B-0A34072DDADB}"/>
              </a:ext>
            </a:extLst>
          </p:cNvPr>
          <p:cNvSpPr>
            <a:spLocks noGrp="1"/>
          </p:cNvSpPr>
          <p:nvPr userDrawn="1">
            <p:ph type="body" sz="quarter" idx="16" hasCustomPrompt="1"/>
          </p:nvPr>
        </p:nvSpPr>
        <p:spPr>
          <a:xfrm>
            <a:off x="6837360" y="4590541"/>
            <a:ext cx="1314451" cy="1282700"/>
          </a:xfrm>
        </p:spPr>
        <p:txBody>
          <a:bodyPr>
            <a:noAutofit/>
          </a:bodyPr>
          <a:lstStyle>
            <a:lvl1pPr marL="0" indent="0" algn="ctr">
              <a:buNone/>
              <a:defRPr sz="2667"/>
            </a:lvl1pPr>
          </a:lstStyle>
          <a:p>
            <a:pPr lvl="0"/>
            <a:r>
              <a:rPr lang="en-US" dirty="0"/>
              <a:t>Click to edit text</a:t>
            </a:r>
          </a:p>
        </p:txBody>
      </p:sp>
    </p:spTree>
    <p:extLst>
      <p:ext uri="{BB962C8B-B14F-4D97-AF65-F5344CB8AC3E}">
        <p14:creationId xmlns:p14="http://schemas.microsoft.com/office/powerpoint/2010/main" val="135446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p:cTn id="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0">
                                            <p:txEl>
                                              <p:pRg st="0" end="0"/>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p:cTn id="3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1">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 calcmode="lin" valueType="num">
                                      <p:cBhvr>
                                        <p:cTn id="4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9439-72BA-4CF7-8B32-0CE73431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74981-7B4E-4EEE-A019-863513E45E5B}"/>
              </a:ext>
            </a:extLst>
          </p:cNvPr>
          <p:cNvSpPr>
            <a:spLocks noGrp="1"/>
          </p:cNvSpPr>
          <p:nvPr>
            <p:ph type="dt" sz="half" idx="10"/>
          </p:nvPr>
        </p:nvSpPr>
        <p:spPr/>
        <p:txBody>
          <a:bodyPr/>
          <a:lstStyle/>
          <a:p>
            <a:fld id="{F72A8B08-2B8E-4E32-8DBB-3CD4E2E9859F}" type="datetime1">
              <a:rPr lang="en-US" smtClean="0"/>
              <a:t>9/8/2024</a:t>
            </a:fld>
            <a:endParaRPr lang="en-US"/>
          </a:p>
        </p:txBody>
      </p:sp>
      <p:sp>
        <p:nvSpPr>
          <p:cNvPr id="4" name="Footer Placeholder 3">
            <a:extLst>
              <a:ext uri="{FF2B5EF4-FFF2-40B4-BE49-F238E27FC236}">
                <a16:creationId xmlns:a16="http://schemas.microsoft.com/office/drawing/2014/main" id="{BDC8F5DF-BB4F-47FB-B22C-B43379177749}"/>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E5B52482-95C8-4DD9-A8E8-28E9FDC6589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1">
            <a:extLst>
              <a:ext uri="{FF2B5EF4-FFF2-40B4-BE49-F238E27FC236}">
                <a16:creationId xmlns:a16="http://schemas.microsoft.com/office/drawing/2014/main" id="{D0457844-D97A-433D-8789-576B0302F9B9}"/>
              </a:ext>
            </a:extLst>
          </p:cNvPr>
          <p:cNvGrpSpPr/>
          <p:nvPr userDrawn="1"/>
        </p:nvGrpSpPr>
        <p:grpSpPr>
          <a:xfrm>
            <a:off x="953508" y="2255023"/>
            <a:ext cx="2743899" cy="2745483"/>
            <a:chOff x="777223" y="2153579"/>
            <a:chExt cx="3022269" cy="3024012"/>
          </a:xfrm>
        </p:grpSpPr>
        <p:sp>
          <p:nvSpPr>
            <p:cNvPr id="7" name="任意多边形 3">
              <a:extLst>
                <a:ext uri="{FF2B5EF4-FFF2-40B4-BE49-F238E27FC236}">
                  <a16:creationId xmlns:a16="http://schemas.microsoft.com/office/drawing/2014/main" id="{897D14DF-7C34-4D7D-81B7-3003E769551D}"/>
                </a:ext>
              </a:extLst>
            </p:cNvPr>
            <p:cNvSpPr/>
            <p:nvPr/>
          </p:nvSpPr>
          <p:spPr>
            <a:xfrm>
              <a:off x="777223" y="3209277"/>
              <a:ext cx="1486705" cy="1919455"/>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endParaRPr lang="en-US" altLang="zh-CN" sz="20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任意多边形 4">
              <a:extLst>
                <a:ext uri="{FF2B5EF4-FFF2-40B4-BE49-F238E27FC236}">
                  <a16:creationId xmlns:a16="http://schemas.microsoft.com/office/drawing/2014/main" id="{A68B8079-AE13-4F16-9F13-C89570851175}"/>
                </a:ext>
              </a:extLst>
            </p:cNvPr>
            <p:cNvSpPr/>
            <p:nvPr/>
          </p:nvSpPr>
          <p:spPr>
            <a:xfrm>
              <a:off x="813867" y="2153579"/>
              <a:ext cx="1921200" cy="1477981"/>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endParaRPr lang="en-US" altLang="zh-CN" sz="20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9" name="任意多边形 5">
              <a:extLst>
                <a:ext uri="{FF2B5EF4-FFF2-40B4-BE49-F238E27FC236}">
                  <a16:creationId xmlns:a16="http://schemas.microsoft.com/office/drawing/2014/main" id="{F03084F1-334C-4919-948F-13A2FD60E546}"/>
                </a:ext>
              </a:extLst>
            </p:cNvPr>
            <p:cNvSpPr/>
            <p:nvPr/>
          </p:nvSpPr>
          <p:spPr>
            <a:xfrm>
              <a:off x="2312787" y="2188476"/>
              <a:ext cx="1486705" cy="1921200"/>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2000" b="1" dirty="0">
                  <a:solidFill>
                    <a:schemeClr val="tx1">
                      <a:lumMod val="85000"/>
                      <a:lumOff val="15000"/>
                    </a:schemeClr>
                  </a:solidFill>
                  <a:latin typeface="Adobe Fan Heiti Std B" panose="020B0700000000000000" pitchFamily="34" charset="-128"/>
                  <a:ea typeface="Adobe Fan Heiti Std B" panose="020B0700000000000000" pitchFamily="34" charset="-128"/>
                </a:rPr>
                <a:t>     </a:t>
              </a:r>
              <a:endParaRPr lang="en-US" altLang="zh-CN" sz="20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0" name="任意多边形 6">
              <a:extLst>
                <a:ext uri="{FF2B5EF4-FFF2-40B4-BE49-F238E27FC236}">
                  <a16:creationId xmlns:a16="http://schemas.microsoft.com/office/drawing/2014/main" id="{45A47AA6-D727-4AF9-8855-31CEDE6FE539}"/>
                </a:ext>
              </a:extLst>
            </p:cNvPr>
            <p:cNvSpPr/>
            <p:nvPr/>
          </p:nvSpPr>
          <p:spPr>
            <a:xfrm>
              <a:off x="1836412" y="3690886"/>
              <a:ext cx="1921200" cy="1486705"/>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endParaRPr lang="en-US" altLang="zh-CN" sz="20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12" name="等腰三角形 18">
            <a:extLst>
              <a:ext uri="{FF2B5EF4-FFF2-40B4-BE49-F238E27FC236}">
                <a16:creationId xmlns:a16="http://schemas.microsoft.com/office/drawing/2014/main" id="{16ED5E61-D2C1-4CFD-AB70-00CE6C895A6B}"/>
              </a:ext>
            </a:extLst>
          </p:cNvPr>
          <p:cNvSpPr/>
          <p:nvPr/>
        </p:nvSpPr>
        <p:spPr>
          <a:xfrm>
            <a:off x="4607954" y="2250031"/>
            <a:ext cx="404884" cy="322332"/>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15" name="等腰三角形 25">
            <a:extLst>
              <a:ext uri="{FF2B5EF4-FFF2-40B4-BE49-F238E27FC236}">
                <a16:creationId xmlns:a16="http://schemas.microsoft.com/office/drawing/2014/main" id="{71BD62C2-BB45-4F3E-8D77-6FC7393A311E}"/>
              </a:ext>
            </a:extLst>
          </p:cNvPr>
          <p:cNvSpPr/>
          <p:nvPr/>
        </p:nvSpPr>
        <p:spPr>
          <a:xfrm>
            <a:off x="4607954" y="3176963"/>
            <a:ext cx="404884" cy="322332"/>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18" name="等腰三角形 28">
            <a:extLst>
              <a:ext uri="{FF2B5EF4-FFF2-40B4-BE49-F238E27FC236}">
                <a16:creationId xmlns:a16="http://schemas.microsoft.com/office/drawing/2014/main" id="{07878EC2-9182-4AD5-A893-1F601D8E9AB7}"/>
              </a:ext>
            </a:extLst>
          </p:cNvPr>
          <p:cNvSpPr/>
          <p:nvPr/>
        </p:nvSpPr>
        <p:spPr>
          <a:xfrm>
            <a:off x="4607954" y="4103575"/>
            <a:ext cx="404884" cy="322332"/>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21" name="等腰三角形 31">
            <a:extLst>
              <a:ext uri="{FF2B5EF4-FFF2-40B4-BE49-F238E27FC236}">
                <a16:creationId xmlns:a16="http://schemas.microsoft.com/office/drawing/2014/main" id="{4931EAD2-1D72-4BF7-80DF-BB56A1FD1B09}"/>
              </a:ext>
            </a:extLst>
          </p:cNvPr>
          <p:cNvSpPr/>
          <p:nvPr/>
        </p:nvSpPr>
        <p:spPr>
          <a:xfrm>
            <a:off x="4607954" y="5030826"/>
            <a:ext cx="404884" cy="322332"/>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24" name="Text Placeholder 23">
            <a:extLst>
              <a:ext uri="{FF2B5EF4-FFF2-40B4-BE49-F238E27FC236}">
                <a16:creationId xmlns:a16="http://schemas.microsoft.com/office/drawing/2014/main" id="{F0F8193C-114B-4ED6-8186-1C2C6325B111}"/>
              </a:ext>
            </a:extLst>
          </p:cNvPr>
          <p:cNvSpPr>
            <a:spLocks noGrp="1"/>
          </p:cNvSpPr>
          <p:nvPr>
            <p:ph type="body" sz="quarter" idx="13" hasCustomPrompt="1"/>
          </p:nvPr>
        </p:nvSpPr>
        <p:spPr>
          <a:xfrm>
            <a:off x="1393490" y="2750649"/>
            <a:ext cx="1215089" cy="391584"/>
          </a:xfrm>
        </p:spPr>
        <p:txBody>
          <a:bodyPr>
            <a:noAutofit/>
          </a:bodyPr>
          <a:lstStyle>
            <a:lvl1pPr marL="0" indent="0">
              <a:buNone/>
              <a:defRPr sz="2133"/>
            </a:lvl1pPr>
          </a:lstStyle>
          <a:p>
            <a:pPr lvl="0"/>
            <a:r>
              <a:rPr lang="en-US" dirty="0"/>
              <a:t>Text 1</a:t>
            </a:r>
          </a:p>
        </p:txBody>
      </p:sp>
      <p:sp>
        <p:nvSpPr>
          <p:cNvPr id="25" name="Text Placeholder 23">
            <a:extLst>
              <a:ext uri="{FF2B5EF4-FFF2-40B4-BE49-F238E27FC236}">
                <a16:creationId xmlns:a16="http://schemas.microsoft.com/office/drawing/2014/main" id="{AD07007F-908B-4794-8EBA-BF4BBE9FC788}"/>
              </a:ext>
            </a:extLst>
          </p:cNvPr>
          <p:cNvSpPr>
            <a:spLocks noGrp="1"/>
          </p:cNvSpPr>
          <p:nvPr>
            <p:ph type="body" sz="quarter" idx="14" hasCustomPrompt="1"/>
          </p:nvPr>
        </p:nvSpPr>
        <p:spPr>
          <a:xfrm>
            <a:off x="2630759" y="2987860"/>
            <a:ext cx="1166913" cy="391584"/>
          </a:xfrm>
        </p:spPr>
        <p:txBody>
          <a:bodyPr>
            <a:noAutofit/>
          </a:bodyPr>
          <a:lstStyle>
            <a:lvl1pPr marL="0" indent="0" algn="ctr">
              <a:buNone/>
              <a:defRPr sz="2133"/>
            </a:lvl1pPr>
          </a:lstStyle>
          <a:p>
            <a:pPr lvl="0"/>
            <a:r>
              <a:rPr lang="en-US" dirty="0"/>
              <a:t>Text 2</a:t>
            </a:r>
          </a:p>
        </p:txBody>
      </p:sp>
      <p:sp>
        <p:nvSpPr>
          <p:cNvPr id="26" name="Text Placeholder 23">
            <a:extLst>
              <a:ext uri="{FF2B5EF4-FFF2-40B4-BE49-F238E27FC236}">
                <a16:creationId xmlns:a16="http://schemas.microsoft.com/office/drawing/2014/main" id="{0E0C7FEC-1D1E-41BC-BAB2-BC3D18542E7C}"/>
              </a:ext>
            </a:extLst>
          </p:cNvPr>
          <p:cNvSpPr>
            <a:spLocks noGrp="1"/>
          </p:cNvSpPr>
          <p:nvPr>
            <p:ph type="body" sz="quarter" idx="15" hasCustomPrompt="1"/>
          </p:nvPr>
        </p:nvSpPr>
        <p:spPr>
          <a:xfrm>
            <a:off x="879288" y="3891880"/>
            <a:ext cx="1166913" cy="391584"/>
          </a:xfrm>
        </p:spPr>
        <p:txBody>
          <a:bodyPr>
            <a:noAutofit/>
          </a:bodyPr>
          <a:lstStyle>
            <a:lvl1pPr marL="0" indent="0" algn="ctr">
              <a:buNone/>
              <a:defRPr sz="2133"/>
            </a:lvl1pPr>
          </a:lstStyle>
          <a:p>
            <a:pPr lvl="0"/>
            <a:r>
              <a:rPr lang="en-US" dirty="0"/>
              <a:t>Text 3</a:t>
            </a:r>
          </a:p>
        </p:txBody>
      </p:sp>
      <p:sp>
        <p:nvSpPr>
          <p:cNvPr id="27" name="Text Placeholder 23">
            <a:extLst>
              <a:ext uri="{FF2B5EF4-FFF2-40B4-BE49-F238E27FC236}">
                <a16:creationId xmlns:a16="http://schemas.microsoft.com/office/drawing/2014/main" id="{EB5FE9C2-ED95-4D13-B08D-655E01E853AE}"/>
              </a:ext>
            </a:extLst>
          </p:cNvPr>
          <p:cNvSpPr>
            <a:spLocks noGrp="1"/>
          </p:cNvSpPr>
          <p:nvPr>
            <p:ph type="body" sz="quarter" idx="16" hasCustomPrompt="1"/>
          </p:nvPr>
        </p:nvSpPr>
        <p:spPr>
          <a:xfrm>
            <a:off x="2194106" y="4154771"/>
            <a:ext cx="1166913" cy="391584"/>
          </a:xfrm>
        </p:spPr>
        <p:txBody>
          <a:bodyPr>
            <a:noAutofit/>
          </a:bodyPr>
          <a:lstStyle>
            <a:lvl1pPr marL="0" indent="0" algn="ctr">
              <a:buNone/>
              <a:defRPr sz="2133"/>
            </a:lvl1pPr>
          </a:lstStyle>
          <a:p>
            <a:pPr lvl="0"/>
            <a:r>
              <a:rPr lang="en-US" dirty="0"/>
              <a:t>Text 4</a:t>
            </a:r>
          </a:p>
        </p:txBody>
      </p:sp>
      <p:sp>
        <p:nvSpPr>
          <p:cNvPr id="29" name="Text Placeholder 28">
            <a:extLst>
              <a:ext uri="{FF2B5EF4-FFF2-40B4-BE49-F238E27FC236}">
                <a16:creationId xmlns:a16="http://schemas.microsoft.com/office/drawing/2014/main" id="{AABA7A27-702C-4F00-B326-8936418B7059}"/>
              </a:ext>
            </a:extLst>
          </p:cNvPr>
          <p:cNvSpPr>
            <a:spLocks noGrp="1"/>
          </p:cNvSpPr>
          <p:nvPr>
            <p:ph type="body" sz="quarter" idx="17" hasCustomPrompt="1"/>
          </p:nvPr>
        </p:nvSpPr>
        <p:spPr>
          <a:xfrm>
            <a:off x="5191799" y="2185247"/>
            <a:ext cx="6489700" cy="579967"/>
          </a:xfrm>
        </p:spPr>
        <p:txBody>
          <a:bodyPr>
            <a:noAutofit/>
          </a:bodyPr>
          <a:lstStyle>
            <a:lvl1pPr marL="0" indent="0">
              <a:buNone/>
              <a:defRPr sz="3733"/>
            </a:lvl1pPr>
          </a:lstStyle>
          <a:p>
            <a:pPr lvl="0"/>
            <a:r>
              <a:rPr lang="en-US" dirty="0"/>
              <a:t>Click to add text</a:t>
            </a:r>
          </a:p>
        </p:txBody>
      </p:sp>
      <p:sp>
        <p:nvSpPr>
          <p:cNvPr id="30" name="Text Placeholder 28">
            <a:extLst>
              <a:ext uri="{FF2B5EF4-FFF2-40B4-BE49-F238E27FC236}">
                <a16:creationId xmlns:a16="http://schemas.microsoft.com/office/drawing/2014/main" id="{FCFBE379-22D1-4F45-A726-9B179090C6AB}"/>
              </a:ext>
            </a:extLst>
          </p:cNvPr>
          <p:cNvSpPr>
            <a:spLocks noGrp="1"/>
          </p:cNvSpPr>
          <p:nvPr>
            <p:ph type="body" sz="quarter" idx="18" hasCustomPrompt="1"/>
          </p:nvPr>
        </p:nvSpPr>
        <p:spPr>
          <a:xfrm>
            <a:off x="5191799" y="3089461"/>
            <a:ext cx="6489700" cy="579967"/>
          </a:xfrm>
        </p:spPr>
        <p:txBody>
          <a:bodyPr>
            <a:noAutofit/>
          </a:bodyPr>
          <a:lstStyle>
            <a:lvl1pPr marL="0" indent="0">
              <a:buNone/>
              <a:defRPr sz="3733"/>
            </a:lvl1pPr>
          </a:lstStyle>
          <a:p>
            <a:pPr lvl="0"/>
            <a:r>
              <a:rPr lang="en-US" dirty="0"/>
              <a:t>Click to add text</a:t>
            </a:r>
          </a:p>
        </p:txBody>
      </p:sp>
      <p:sp>
        <p:nvSpPr>
          <p:cNvPr id="31" name="Text Placeholder 28">
            <a:extLst>
              <a:ext uri="{FF2B5EF4-FFF2-40B4-BE49-F238E27FC236}">
                <a16:creationId xmlns:a16="http://schemas.microsoft.com/office/drawing/2014/main" id="{2D96E9AB-92AD-4FDE-B24A-7C3DF3532D02}"/>
              </a:ext>
            </a:extLst>
          </p:cNvPr>
          <p:cNvSpPr>
            <a:spLocks noGrp="1"/>
          </p:cNvSpPr>
          <p:nvPr>
            <p:ph type="body" sz="quarter" idx="19" hasCustomPrompt="1"/>
          </p:nvPr>
        </p:nvSpPr>
        <p:spPr>
          <a:xfrm>
            <a:off x="5191798" y="3993481"/>
            <a:ext cx="6489700" cy="579967"/>
          </a:xfrm>
        </p:spPr>
        <p:txBody>
          <a:bodyPr>
            <a:noAutofit/>
          </a:bodyPr>
          <a:lstStyle>
            <a:lvl1pPr marL="0" indent="0">
              <a:buNone/>
              <a:defRPr sz="3733"/>
            </a:lvl1pPr>
          </a:lstStyle>
          <a:p>
            <a:pPr lvl="0"/>
            <a:r>
              <a:rPr lang="en-US" dirty="0"/>
              <a:t>Click to add text</a:t>
            </a:r>
          </a:p>
        </p:txBody>
      </p:sp>
      <p:sp>
        <p:nvSpPr>
          <p:cNvPr id="32" name="Text Placeholder 28">
            <a:extLst>
              <a:ext uri="{FF2B5EF4-FFF2-40B4-BE49-F238E27FC236}">
                <a16:creationId xmlns:a16="http://schemas.microsoft.com/office/drawing/2014/main" id="{3A1FAE8A-3D53-495C-8D31-287B5FC4C5EC}"/>
              </a:ext>
            </a:extLst>
          </p:cNvPr>
          <p:cNvSpPr>
            <a:spLocks noGrp="1"/>
          </p:cNvSpPr>
          <p:nvPr>
            <p:ph type="body" sz="quarter" idx="20" hasCustomPrompt="1"/>
          </p:nvPr>
        </p:nvSpPr>
        <p:spPr>
          <a:xfrm>
            <a:off x="5191798" y="4903283"/>
            <a:ext cx="6489700" cy="579967"/>
          </a:xfrm>
        </p:spPr>
        <p:txBody>
          <a:bodyPr>
            <a:noAutofit/>
          </a:bodyPr>
          <a:lstStyle>
            <a:lvl1pPr marL="0" indent="0">
              <a:buNone/>
              <a:defRPr sz="3733"/>
            </a:lvl1pPr>
          </a:lstStyle>
          <a:p>
            <a:pPr lvl="0"/>
            <a:r>
              <a:rPr lang="en-US" dirty="0"/>
              <a:t>Click to add text</a:t>
            </a:r>
          </a:p>
        </p:txBody>
      </p:sp>
    </p:spTree>
    <p:extLst>
      <p:ext uri="{BB962C8B-B14F-4D97-AF65-F5344CB8AC3E}">
        <p14:creationId xmlns:p14="http://schemas.microsoft.com/office/powerpoint/2010/main" val="249315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circle(in)">
                                      <p:cBhvr>
                                        <p:cTn id="10" dur="2000"/>
                                        <p:tgtEl>
                                          <p:spTgt spid="24">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ircle(in)">
                                      <p:cBhvr>
                                        <p:cTn id="13" dur="2000"/>
                                        <p:tgtEl>
                                          <p:spTgt spid="25">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circle(in)">
                                      <p:cBhvr>
                                        <p:cTn id="16" dur="2000"/>
                                        <p:tgtEl>
                                          <p:spTgt spid="26">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circle(in)">
                                      <p:cBhvr>
                                        <p:cTn id="19" dur="2000"/>
                                        <p:tgtEl>
                                          <p:spTgt spid="27">
                                            <p:txEl>
                                              <p:pRg st="0" end="0"/>
                                            </p:txEl>
                                          </p:spTgt>
                                        </p:tgtEl>
                                      </p:cBhvr>
                                    </p:animEffect>
                                  </p:childTnLst>
                                </p:cTn>
                              </p:par>
                              <p:par>
                                <p:cTn id="20" presetID="42" presetClass="entr" presetSubtype="0" fill="hold" grpId="0" nodeType="withEffect">
                                  <p:stCondLst>
                                    <p:cond delay="200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anim calcmode="lin" valueType="num">
                                      <p:cBhvr>
                                        <p:cTn id="2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anim calcmode="lin" valueType="num">
                                      <p:cBhvr>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30">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anim calcmode="lin" valueType="num">
                                      <p:cBhvr>
                                        <p:cTn id="3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1">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fade">
                                      <p:cBhvr>
                                        <p:cTn id="37" dur="500"/>
                                        <p:tgtEl>
                                          <p:spTgt spid="32">
                                            <p:txEl>
                                              <p:pRg st="0" end="0"/>
                                            </p:txEl>
                                          </p:spTgt>
                                        </p:tgtEl>
                                      </p:cBhvr>
                                    </p:animEffect>
                                    <p:anim calcmode="lin" valueType="num">
                                      <p:cBhvr>
                                        <p:cTn id="3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6"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circle(in)">
                      <p:cBhvr>
                        <p:cTn dur="2000"/>
                        <p:tgtEl>
                          <p:spTgt spid="24"/>
                        </p:tgtEl>
                      </p:cBhvr>
                    </p:animEffect>
                  </p:childTnLst>
                </p:cTn>
              </p:par>
            </p:tnLst>
          </p:tmpl>
        </p:tmplLst>
      </p:bldP>
      <p:bldP spid="25" grpId="0" build="p">
        <p:tmplLst>
          <p:tmpl lvl="1">
            <p:tnLst>
              <p:par>
                <p:cTn presetID="6" presetClass="entr" presetSubtype="16"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circle(in)">
                      <p:cBhvr>
                        <p:cTn dur="2000"/>
                        <p:tgtEl>
                          <p:spTgt spid="25"/>
                        </p:tgtEl>
                      </p:cBhvr>
                    </p:animEffect>
                  </p:childTnLst>
                </p:cTn>
              </p:par>
            </p:tnLst>
          </p:tmpl>
        </p:tmplLst>
      </p:bldP>
      <p:bldP spid="26" grpId="0" build="p">
        <p:tmplLst>
          <p:tmpl lvl="1">
            <p:tnLst>
              <p:par>
                <p:cTn presetID="6"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circle(in)">
                      <p:cBhvr>
                        <p:cTn dur="2000"/>
                        <p:tgtEl>
                          <p:spTgt spid="26"/>
                        </p:tgtEl>
                      </p:cBhvr>
                    </p:animEffect>
                  </p:childTnLst>
                </p:cTn>
              </p:par>
            </p:tnLst>
          </p:tmpl>
        </p:tmplLst>
      </p:bldP>
      <p:bldP spid="27" grpId="0" build="p">
        <p:tmplLst>
          <p:tmpl lvl="1">
            <p:tnLst>
              <p:par>
                <p:cTn presetID="6"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circle(in)">
                      <p:cBhvr>
                        <p:cTn dur="2000"/>
                        <p:tgtEl>
                          <p:spTgt spid="27"/>
                        </p:tgtEl>
                      </p:cBhvr>
                    </p:animEffect>
                  </p:childTnLst>
                </p:cTn>
              </p:par>
            </p:tnLst>
          </p:tmpl>
        </p:tmplLst>
      </p:bldP>
      <p:bldP spid="29" grpId="0" build="p">
        <p:tmplLst>
          <p:tmpl lvl="1">
            <p:tnLst>
              <p:par>
                <p:cTn presetID="42"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891B-440E-4970-B14C-9C1F85715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1605-648B-48BA-BCB5-C62A99C97CDE}"/>
              </a:ext>
            </a:extLst>
          </p:cNvPr>
          <p:cNvSpPr>
            <a:spLocks noGrp="1"/>
          </p:cNvSpPr>
          <p:nvPr>
            <p:ph type="dt" sz="half" idx="10"/>
          </p:nvPr>
        </p:nvSpPr>
        <p:spPr>
          <a:xfrm>
            <a:off x="1100567" y="6356351"/>
            <a:ext cx="2743200" cy="365125"/>
          </a:xfrm>
        </p:spPr>
        <p:txBody>
          <a:bodyPr/>
          <a:lstStyle/>
          <a:p>
            <a:fld id="{808B7F30-1D80-41F6-9761-877279CF041D}" type="datetime1">
              <a:rPr lang="en-US" smtClean="0"/>
              <a:t>9/8/2024</a:t>
            </a:fld>
            <a:endParaRPr lang="en-US"/>
          </a:p>
        </p:txBody>
      </p:sp>
      <p:sp>
        <p:nvSpPr>
          <p:cNvPr id="4" name="Footer Placeholder 3">
            <a:extLst>
              <a:ext uri="{FF2B5EF4-FFF2-40B4-BE49-F238E27FC236}">
                <a16:creationId xmlns:a16="http://schemas.microsoft.com/office/drawing/2014/main" id="{B0C82E90-5904-45C4-8D63-3EDF55868E40}"/>
              </a:ext>
            </a:extLst>
          </p:cNvPr>
          <p:cNvSpPr>
            <a:spLocks noGrp="1"/>
          </p:cNvSpPr>
          <p:nvPr>
            <p:ph type="ftr" sz="quarter" idx="11"/>
          </p:nvPr>
        </p:nvSpPr>
        <p:spPr>
          <a:xfrm>
            <a:off x="4300967" y="6356351"/>
            <a:ext cx="4114800" cy="365125"/>
          </a:xfrm>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F3D39361-702A-439A-AC63-8605C4DEC186}"/>
              </a:ext>
            </a:extLst>
          </p:cNvPr>
          <p:cNvSpPr>
            <a:spLocks noGrp="1"/>
          </p:cNvSpPr>
          <p:nvPr>
            <p:ph type="sldNum" sz="quarter" idx="12"/>
          </p:nvPr>
        </p:nvSpPr>
        <p:spPr>
          <a:xfrm>
            <a:off x="8872967" y="6356351"/>
            <a:ext cx="2743200" cy="365125"/>
          </a:xfrm>
        </p:spPr>
        <p:txBody>
          <a:bodyPr/>
          <a:lstStyle/>
          <a:p>
            <a:fld id="{30468810-060D-430C-ACDF-BB351635E08B}" type="slidenum">
              <a:rPr lang="en-US" smtClean="0"/>
              <a:t>‹#›</a:t>
            </a:fld>
            <a:endParaRPr lang="en-US"/>
          </a:p>
        </p:txBody>
      </p:sp>
      <p:grpSp>
        <p:nvGrpSpPr>
          <p:cNvPr id="26" name="Group 25">
            <a:extLst>
              <a:ext uri="{FF2B5EF4-FFF2-40B4-BE49-F238E27FC236}">
                <a16:creationId xmlns:a16="http://schemas.microsoft.com/office/drawing/2014/main" id="{9ED6AAF9-A222-4272-8D79-AC8EB7DE28B5}"/>
              </a:ext>
            </a:extLst>
          </p:cNvPr>
          <p:cNvGrpSpPr/>
          <p:nvPr userDrawn="1"/>
        </p:nvGrpSpPr>
        <p:grpSpPr>
          <a:xfrm>
            <a:off x="7599481" y="1707161"/>
            <a:ext cx="4071332" cy="3933368"/>
            <a:chOff x="5699610" y="1280371"/>
            <a:chExt cx="3053499" cy="2950026"/>
          </a:xfrm>
        </p:grpSpPr>
        <p:pic>
          <p:nvPicPr>
            <p:cNvPr id="6" name="Picture 5" descr="A picture containing vector graphics&#10;&#10;Description automatically generated">
              <a:extLst>
                <a:ext uri="{FF2B5EF4-FFF2-40B4-BE49-F238E27FC236}">
                  <a16:creationId xmlns:a16="http://schemas.microsoft.com/office/drawing/2014/main" id="{90E75516-ADC1-42EF-8EA9-169B55051D31}"/>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6246618" y="1280371"/>
              <a:ext cx="1731079" cy="1822714"/>
            </a:xfrm>
            <a:prstGeom prst="rect">
              <a:avLst/>
            </a:prstGeom>
          </p:spPr>
        </p:pic>
        <p:grpSp>
          <p:nvGrpSpPr>
            <p:cNvPr id="8" name="组合 1">
              <a:extLst>
                <a:ext uri="{FF2B5EF4-FFF2-40B4-BE49-F238E27FC236}">
                  <a16:creationId xmlns:a16="http://schemas.microsoft.com/office/drawing/2014/main" id="{6EDB97D5-B92D-484D-B6A5-54855545BF73}"/>
                </a:ext>
              </a:extLst>
            </p:cNvPr>
            <p:cNvGrpSpPr/>
            <p:nvPr userDrawn="1"/>
          </p:nvGrpSpPr>
          <p:grpSpPr>
            <a:xfrm>
              <a:off x="5699610" y="2407683"/>
              <a:ext cx="3053499" cy="1822714"/>
              <a:chOff x="7610476" y="3308806"/>
              <a:chExt cx="2311400" cy="1735138"/>
            </a:xfrm>
          </p:grpSpPr>
          <p:sp>
            <p:nvSpPr>
              <p:cNvPr id="9" name="MH_Other_9">
                <a:extLst>
                  <a:ext uri="{FF2B5EF4-FFF2-40B4-BE49-F238E27FC236}">
                    <a16:creationId xmlns:a16="http://schemas.microsoft.com/office/drawing/2014/main" id="{853CD66A-621A-4DF5-83A5-4B17648AFCFD}"/>
                  </a:ext>
                </a:extLst>
              </p:cNvPr>
              <p:cNvSpPr/>
              <p:nvPr>
                <p:custDataLst>
                  <p:tags r:id="rId6"/>
                </p:custDataLst>
              </p:nvPr>
            </p:nvSpPr>
            <p:spPr bwMode="auto">
              <a:xfrm>
                <a:off x="7610476" y="3308806"/>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a:normAutofit/>
              </a:bodyPr>
              <a:lstStyle/>
              <a:p>
                <a:pPr>
                  <a:defRPr/>
                </a:pPr>
                <a:endParaRPr lang="zh-CN" altLang="en-US" sz="2400" dirty="0"/>
              </a:p>
            </p:txBody>
          </p:sp>
          <p:sp>
            <p:nvSpPr>
              <p:cNvPr id="10" name="MH_SubTitle_3">
                <a:extLst>
                  <a:ext uri="{FF2B5EF4-FFF2-40B4-BE49-F238E27FC236}">
                    <a16:creationId xmlns:a16="http://schemas.microsoft.com/office/drawing/2014/main" id="{74D0943C-F395-4845-876B-6F6D87A055D6}"/>
                  </a:ext>
                </a:extLst>
              </p:cNvPr>
              <p:cNvSpPr/>
              <p:nvPr>
                <p:custDataLst>
                  <p:tags r:id="rId7"/>
                </p:custDataLst>
              </p:nvPr>
            </p:nvSpPr>
            <p:spPr bwMode="auto">
              <a:xfrm>
                <a:off x="7727137" y="3437548"/>
                <a:ext cx="2058292" cy="150159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20000"/>
                  </a:lnSpc>
                  <a:defRPr/>
                </a:pPr>
                <a:r>
                  <a:rPr lang="zh-CN" altLang="en-US" sz="2400" dirty="0">
                    <a:solidFill>
                      <a:srgbClr val="333333"/>
                    </a:solidFill>
                    <a:latin typeface="+mn-lt"/>
                    <a:ea typeface="+mn-ea"/>
                  </a:rPr>
                  <a:t> </a:t>
                </a:r>
                <a:endParaRPr lang="zh-CN" altLang="en-US" sz="3200" kern="0" dirty="0">
                  <a:solidFill>
                    <a:srgbClr val="2BC3B5"/>
                  </a:solidFill>
                  <a:cs typeface="Arial" panose="020B0604020202020204" pitchFamily="34" charset="0"/>
                </a:endParaRPr>
              </a:p>
            </p:txBody>
          </p:sp>
        </p:grpSp>
      </p:grpSp>
      <p:grpSp>
        <p:nvGrpSpPr>
          <p:cNvPr id="25" name="Group 24">
            <a:extLst>
              <a:ext uri="{FF2B5EF4-FFF2-40B4-BE49-F238E27FC236}">
                <a16:creationId xmlns:a16="http://schemas.microsoft.com/office/drawing/2014/main" id="{2558423A-E816-4AF0-AB53-06B5D165EC2C}"/>
              </a:ext>
            </a:extLst>
          </p:cNvPr>
          <p:cNvGrpSpPr/>
          <p:nvPr userDrawn="1"/>
        </p:nvGrpSpPr>
        <p:grpSpPr>
          <a:xfrm>
            <a:off x="4032807" y="2582126"/>
            <a:ext cx="3352408" cy="3545585"/>
            <a:chOff x="2991598" y="1952101"/>
            <a:chExt cx="2514306" cy="2659189"/>
          </a:xfrm>
        </p:grpSpPr>
        <p:pic>
          <p:nvPicPr>
            <p:cNvPr id="7" name="Picture 6" descr="Icon&#10;&#10;Description automatically generated">
              <a:extLst>
                <a:ext uri="{FF2B5EF4-FFF2-40B4-BE49-F238E27FC236}">
                  <a16:creationId xmlns:a16="http://schemas.microsoft.com/office/drawing/2014/main" id="{FDBB4AA6-7ED8-4D1F-9C57-45A38B9EFD91}"/>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7536" r="49134" b="870"/>
            <a:stretch/>
          </p:blipFill>
          <p:spPr>
            <a:xfrm>
              <a:off x="3600721" y="1952101"/>
              <a:ext cx="1313890" cy="1361005"/>
            </a:xfrm>
            <a:prstGeom prst="rect">
              <a:avLst/>
            </a:prstGeom>
          </p:spPr>
        </p:pic>
        <p:grpSp>
          <p:nvGrpSpPr>
            <p:cNvPr id="11" name="组合 2">
              <a:extLst>
                <a:ext uri="{FF2B5EF4-FFF2-40B4-BE49-F238E27FC236}">
                  <a16:creationId xmlns:a16="http://schemas.microsoft.com/office/drawing/2014/main" id="{DEBE18C2-C6DF-4AED-8E4F-A90A67CA58E1}"/>
                </a:ext>
              </a:extLst>
            </p:cNvPr>
            <p:cNvGrpSpPr/>
            <p:nvPr userDrawn="1"/>
          </p:nvGrpSpPr>
          <p:grpSpPr>
            <a:xfrm>
              <a:off x="2991598" y="2788577"/>
              <a:ext cx="2514306" cy="1822713"/>
              <a:chOff x="5010151" y="3332163"/>
              <a:chExt cx="2309813" cy="1733550"/>
            </a:xfrm>
          </p:grpSpPr>
          <p:sp>
            <p:nvSpPr>
              <p:cNvPr id="12" name="MH_Other_1">
                <a:extLst>
                  <a:ext uri="{FF2B5EF4-FFF2-40B4-BE49-F238E27FC236}">
                    <a16:creationId xmlns:a16="http://schemas.microsoft.com/office/drawing/2014/main" id="{6F46A746-B92C-4685-A981-85A9BA17E43C}"/>
                  </a:ext>
                </a:extLst>
              </p:cNvPr>
              <p:cNvSpPr/>
              <p:nvPr>
                <p:custDataLst>
                  <p:tags r:id="rId3"/>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13" name="MH_Other_2">
                <a:extLst>
                  <a:ext uri="{FF2B5EF4-FFF2-40B4-BE49-F238E27FC236}">
                    <a16:creationId xmlns:a16="http://schemas.microsoft.com/office/drawing/2014/main" id="{CDBD1A14-9B13-456E-B41A-B61739A195B1}"/>
                  </a:ext>
                </a:extLst>
              </p:cNvPr>
              <p:cNvSpPr/>
              <p:nvPr>
                <p:custDataLst>
                  <p:tags r:id="rId4"/>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dirty="0"/>
              </a:p>
            </p:txBody>
          </p:sp>
          <p:sp>
            <p:nvSpPr>
              <p:cNvPr id="14" name="MH_SubTitle_2">
                <a:extLst>
                  <a:ext uri="{FF2B5EF4-FFF2-40B4-BE49-F238E27FC236}">
                    <a16:creationId xmlns:a16="http://schemas.microsoft.com/office/drawing/2014/main" id="{97B0C0B3-8B01-4003-BF82-66EB6B7A05F8}"/>
                  </a:ext>
                </a:extLst>
              </p:cNvPr>
              <p:cNvSpPr/>
              <p:nvPr>
                <p:custDataLst>
                  <p:tags r:id="rId5"/>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20000"/>
                  </a:lnSpc>
                  <a:defRPr/>
                </a:pPr>
                <a:endParaRPr lang="zh-CN" altLang="en-US" sz="2400" dirty="0">
                  <a:solidFill>
                    <a:srgbClr val="333333"/>
                  </a:solidFill>
                  <a:latin typeface="+mn-lt"/>
                  <a:ea typeface="+mn-ea"/>
                </a:endParaRPr>
              </a:p>
            </p:txBody>
          </p:sp>
        </p:grpSp>
      </p:grpSp>
      <p:grpSp>
        <p:nvGrpSpPr>
          <p:cNvPr id="24" name="Group 23">
            <a:extLst>
              <a:ext uri="{FF2B5EF4-FFF2-40B4-BE49-F238E27FC236}">
                <a16:creationId xmlns:a16="http://schemas.microsoft.com/office/drawing/2014/main" id="{AA5AABAB-14CD-447B-A6F7-4ADE65BA0B74}"/>
              </a:ext>
            </a:extLst>
          </p:cNvPr>
          <p:cNvGrpSpPr/>
          <p:nvPr userDrawn="1"/>
        </p:nvGrpSpPr>
        <p:grpSpPr>
          <a:xfrm>
            <a:off x="517739" y="3210245"/>
            <a:ext cx="3084933" cy="2906711"/>
            <a:chOff x="388304" y="2407683"/>
            <a:chExt cx="2313700" cy="2180033"/>
          </a:xfrm>
        </p:grpSpPr>
        <p:pic>
          <p:nvPicPr>
            <p:cNvPr id="15" name="Picture 14" descr="A picture containing icon&#10;&#10;Description automatically generated">
              <a:extLst>
                <a:ext uri="{FF2B5EF4-FFF2-40B4-BE49-F238E27FC236}">
                  <a16:creationId xmlns:a16="http://schemas.microsoft.com/office/drawing/2014/main" id="{3FC7EBC4-9939-49D7-81D9-145EF807571F}"/>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r="50990"/>
            <a:stretch/>
          </p:blipFill>
          <p:spPr>
            <a:xfrm>
              <a:off x="784441" y="2407683"/>
              <a:ext cx="1313890" cy="1181390"/>
            </a:xfrm>
            <a:prstGeom prst="rect">
              <a:avLst/>
            </a:prstGeom>
          </p:spPr>
        </p:pic>
        <p:grpSp>
          <p:nvGrpSpPr>
            <p:cNvPr id="16" name="组合 3">
              <a:extLst>
                <a:ext uri="{FF2B5EF4-FFF2-40B4-BE49-F238E27FC236}">
                  <a16:creationId xmlns:a16="http://schemas.microsoft.com/office/drawing/2014/main" id="{B523D972-C5F2-43BE-BE0D-C117E80EC80E}"/>
                </a:ext>
              </a:extLst>
            </p:cNvPr>
            <p:cNvGrpSpPr/>
            <p:nvPr userDrawn="1"/>
          </p:nvGrpSpPr>
          <p:grpSpPr>
            <a:xfrm>
              <a:off x="388304" y="3216752"/>
              <a:ext cx="2313700" cy="1370964"/>
              <a:chOff x="537154" y="1562101"/>
              <a:chExt cx="2309813" cy="1733550"/>
            </a:xfrm>
          </p:grpSpPr>
          <p:sp>
            <p:nvSpPr>
              <p:cNvPr id="17" name="MH_Other_16">
                <a:extLst>
                  <a:ext uri="{FF2B5EF4-FFF2-40B4-BE49-F238E27FC236}">
                    <a16:creationId xmlns:a16="http://schemas.microsoft.com/office/drawing/2014/main" id="{979A3E53-6C80-45F1-9F70-C445CB44986B}"/>
                  </a:ext>
                </a:extLst>
              </p:cNvPr>
              <p:cNvSpPr/>
              <p:nvPr>
                <p:custDataLst>
                  <p:tags r:id="rId1"/>
                </p:custDataLst>
              </p:nvPr>
            </p:nvSpPr>
            <p:spPr bwMode="auto">
              <a:xfrm>
                <a:off x="537154" y="1562101"/>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dirty="0"/>
              </a:p>
            </p:txBody>
          </p:sp>
          <p:sp>
            <p:nvSpPr>
              <p:cNvPr id="18" name="MH_SubTitle_1">
                <a:extLst>
                  <a:ext uri="{FF2B5EF4-FFF2-40B4-BE49-F238E27FC236}">
                    <a16:creationId xmlns:a16="http://schemas.microsoft.com/office/drawing/2014/main" id="{1B938721-9A92-4E63-B320-C1354D7AA634}"/>
                  </a:ext>
                </a:extLst>
              </p:cNvPr>
              <p:cNvSpPr/>
              <p:nvPr>
                <p:custDataLst>
                  <p:tags r:id="rId2"/>
                </p:custDataLst>
              </p:nvPr>
            </p:nvSpPr>
            <p:spPr bwMode="auto">
              <a:xfrm>
                <a:off x="643516" y="1681957"/>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nSpc>
                    <a:spcPct val="120000"/>
                  </a:lnSpc>
                  <a:defRPr/>
                </a:pPr>
                <a:endParaRPr lang="zh-CN" altLang="en-US" sz="3200" kern="0" dirty="0">
                  <a:solidFill>
                    <a:srgbClr val="007FCD"/>
                  </a:solidFill>
                  <a:cs typeface="Arial" panose="020B0604020202020204" pitchFamily="34" charset="0"/>
                </a:endParaRPr>
              </a:p>
            </p:txBody>
          </p:sp>
        </p:grpSp>
      </p:grpSp>
      <p:sp>
        <p:nvSpPr>
          <p:cNvPr id="20" name="Text Placeholder 19">
            <a:extLst>
              <a:ext uri="{FF2B5EF4-FFF2-40B4-BE49-F238E27FC236}">
                <a16:creationId xmlns:a16="http://schemas.microsoft.com/office/drawing/2014/main" id="{F676CDB5-5CDB-420E-8509-CDCA37F2A77A}"/>
              </a:ext>
            </a:extLst>
          </p:cNvPr>
          <p:cNvSpPr>
            <a:spLocks noGrp="1"/>
          </p:cNvSpPr>
          <p:nvPr>
            <p:ph type="body" sz="quarter" idx="13" hasCustomPrompt="1"/>
          </p:nvPr>
        </p:nvSpPr>
        <p:spPr>
          <a:xfrm>
            <a:off x="862907" y="4704256"/>
            <a:ext cx="2330451" cy="1159933"/>
          </a:xfrm>
        </p:spPr>
        <p:txBody>
          <a:bodyPr>
            <a:noAutofit/>
          </a:bodyPr>
          <a:lstStyle>
            <a:lvl1pPr marL="0" indent="0" algn="ctr">
              <a:buNone/>
              <a:defRPr sz="3200"/>
            </a:lvl1pPr>
          </a:lstStyle>
          <a:p>
            <a:pPr lvl="0"/>
            <a:r>
              <a:rPr lang="en-US" dirty="0"/>
              <a:t>Click to edit text</a:t>
            </a:r>
          </a:p>
        </p:txBody>
      </p:sp>
      <p:sp>
        <p:nvSpPr>
          <p:cNvPr id="22" name="Text Placeholder 19">
            <a:extLst>
              <a:ext uri="{FF2B5EF4-FFF2-40B4-BE49-F238E27FC236}">
                <a16:creationId xmlns:a16="http://schemas.microsoft.com/office/drawing/2014/main" id="{362FD3B2-CB1D-4CB7-BAED-0B6A8B5B228D}"/>
              </a:ext>
            </a:extLst>
          </p:cNvPr>
          <p:cNvSpPr>
            <a:spLocks noGrp="1"/>
          </p:cNvSpPr>
          <p:nvPr>
            <p:ph type="body" sz="quarter" idx="14" hasCustomPrompt="1"/>
          </p:nvPr>
        </p:nvSpPr>
        <p:spPr>
          <a:xfrm>
            <a:off x="4487720" y="4399952"/>
            <a:ext cx="2330451" cy="1159933"/>
          </a:xfrm>
        </p:spPr>
        <p:txBody>
          <a:bodyPr>
            <a:noAutofit/>
          </a:bodyPr>
          <a:lstStyle>
            <a:lvl1pPr marL="0" indent="0" algn="ctr">
              <a:buNone/>
              <a:defRPr sz="3200"/>
            </a:lvl1pPr>
          </a:lstStyle>
          <a:p>
            <a:pPr lvl="0"/>
            <a:r>
              <a:rPr lang="en-US" dirty="0"/>
              <a:t>Click to edit text</a:t>
            </a:r>
          </a:p>
        </p:txBody>
      </p:sp>
      <p:sp>
        <p:nvSpPr>
          <p:cNvPr id="23" name="Text Placeholder 19">
            <a:extLst>
              <a:ext uri="{FF2B5EF4-FFF2-40B4-BE49-F238E27FC236}">
                <a16:creationId xmlns:a16="http://schemas.microsoft.com/office/drawing/2014/main" id="{1A371C52-CBAC-400E-9D8F-FBEBC3DA4F5F}"/>
              </a:ext>
            </a:extLst>
          </p:cNvPr>
          <p:cNvSpPr>
            <a:spLocks noGrp="1"/>
          </p:cNvSpPr>
          <p:nvPr>
            <p:ph type="body" sz="quarter" idx="15" hasCustomPrompt="1"/>
          </p:nvPr>
        </p:nvSpPr>
        <p:spPr>
          <a:xfrm>
            <a:off x="8233499" y="3915391"/>
            <a:ext cx="2785600" cy="1159933"/>
          </a:xfrm>
        </p:spPr>
        <p:txBody>
          <a:bodyPr>
            <a:noAutofit/>
          </a:bodyPr>
          <a:lstStyle>
            <a:lvl1pPr marL="0" indent="0" algn="ctr">
              <a:buNone/>
              <a:defRPr sz="3200"/>
            </a:lvl1pPr>
          </a:lstStyle>
          <a:p>
            <a:pPr lvl="0"/>
            <a:r>
              <a:rPr lang="en-US" dirty="0"/>
              <a:t>Click to edit text</a:t>
            </a:r>
          </a:p>
        </p:txBody>
      </p:sp>
    </p:spTree>
    <p:extLst>
      <p:ext uri="{BB962C8B-B14F-4D97-AF65-F5344CB8AC3E}">
        <p14:creationId xmlns:p14="http://schemas.microsoft.com/office/powerpoint/2010/main" val="152286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2FD4-71AD-4ADC-B81B-9937FC2A6C7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CFC702E-611F-4556-88FA-C94EAD0A0A9A}"/>
              </a:ext>
            </a:extLst>
          </p:cNvPr>
          <p:cNvSpPr>
            <a:spLocks noGrp="1"/>
          </p:cNvSpPr>
          <p:nvPr>
            <p:ph type="dt" sz="half" idx="10"/>
          </p:nvPr>
        </p:nvSpPr>
        <p:spPr/>
        <p:txBody>
          <a:bodyPr/>
          <a:lstStyle/>
          <a:p>
            <a:fld id="{DDE89A57-6347-45F6-AEA1-F2495CD484F6}" type="datetime1">
              <a:rPr lang="en-US" smtClean="0"/>
              <a:t>9/8/2024</a:t>
            </a:fld>
            <a:endParaRPr lang="en-US"/>
          </a:p>
        </p:txBody>
      </p:sp>
      <p:sp>
        <p:nvSpPr>
          <p:cNvPr id="4" name="Footer Placeholder 3">
            <a:extLst>
              <a:ext uri="{FF2B5EF4-FFF2-40B4-BE49-F238E27FC236}">
                <a16:creationId xmlns:a16="http://schemas.microsoft.com/office/drawing/2014/main" id="{2FF812F2-8AE2-4C6E-879E-C17FF627EC3C}"/>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046A214D-4078-4437-A837-B9BACE0F3E5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9" name="Group 18">
            <a:extLst>
              <a:ext uri="{FF2B5EF4-FFF2-40B4-BE49-F238E27FC236}">
                <a16:creationId xmlns:a16="http://schemas.microsoft.com/office/drawing/2014/main" id="{2B82233D-AB4D-417F-8BD8-BD7294894CE5}"/>
              </a:ext>
            </a:extLst>
          </p:cNvPr>
          <p:cNvGrpSpPr/>
          <p:nvPr userDrawn="1"/>
        </p:nvGrpSpPr>
        <p:grpSpPr>
          <a:xfrm>
            <a:off x="1483461" y="2660989"/>
            <a:ext cx="9520205" cy="2934292"/>
            <a:chOff x="1118350" y="1619137"/>
            <a:chExt cx="9602732" cy="4110550"/>
          </a:xfrm>
        </p:grpSpPr>
        <p:sp>
          <p:nvSpPr>
            <p:cNvPr id="6" name="MH_SubTitle_1">
              <a:extLst>
                <a:ext uri="{FF2B5EF4-FFF2-40B4-BE49-F238E27FC236}">
                  <a16:creationId xmlns:a16="http://schemas.microsoft.com/office/drawing/2014/main" id="{70A5C023-813F-4490-BA18-74A2A6670877}"/>
                </a:ext>
              </a:extLst>
            </p:cNvPr>
            <p:cNvSpPr/>
            <p:nvPr userDrawn="1">
              <p:custDataLst>
                <p:tags r:id="rId1"/>
              </p:custDataLst>
            </p:nvPr>
          </p:nvSpPr>
          <p:spPr>
            <a:xfrm flipH="1">
              <a:off x="1152883" y="1619137"/>
              <a:ext cx="462384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defRPr/>
              </a:pPr>
              <a:endParaRPr lang="da-DK" altLang="zh-CN" sz="2133" dirty="0">
                <a:solidFill>
                  <a:srgbClr val="333333"/>
                </a:solidFill>
                <a:latin typeface="+mn-lt"/>
                <a:ea typeface="+mn-ea"/>
              </a:endParaRPr>
            </a:p>
          </p:txBody>
        </p:sp>
        <p:sp>
          <p:nvSpPr>
            <p:cNvPr id="7" name="MH_Other_1">
              <a:extLst>
                <a:ext uri="{FF2B5EF4-FFF2-40B4-BE49-F238E27FC236}">
                  <a16:creationId xmlns:a16="http://schemas.microsoft.com/office/drawing/2014/main" id="{3998A5A8-C62B-4BC4-B627-BBBC7FF006A9}"/>
                </a:ext>
              </a:extLst>
            </p:cNvPr>
            <p:cNvSpPr/>
            <p:nvPr userDrawn="1">
              <p:custDataLst>
                <p:tags r:id="rId2"/>
              </p:custDataLst>
            </p:nvPr>
          </p:nvSpPr>
          <p:spPr>
            <a:xfrm flipH="1">
              <a:off x="1118350" y="1619137"/>
              <a:ext cx="1671518" cy="1652615"/>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1"/>
            </a:lnRef>
            <a:fillRef idx="3">
              <a:schemeClr val="accent1"/>
            </a:fillRef>
            <a:effectRef idx="3">
              <a:schemeClr val="accent1"/>
            </a:effectRef>
            <a:fontRef idx="minor">
              <a:schemeClr val="lt1"/>
            </a:fontRef>
          </p:style>
          <p:txBody>
            <a:bodyPr rIns="612000">
              <a:normAutofit/>
            </a:bodyPr>
            <a:lstStyle/>
            <a:p>
              <a:pPr algn="ctr" eaLnBrk="1" fontAlgn="auto" hangingPunct="1">
                <a:lnSpc>
                  <a:spcPct val="100000"/>
                </a:lnSpc>
                <a:spcBef>
                  <a:spcPts val="0"/>
                </a:spcBef>
                <a:spcAft>
                  <a:spcPts val="0"/>
                </a:spcAft>
                <a:defRPr/>
              </a:pPr>
              <a:r>
                <a:rPr lang="en-US" altLang="zh-CN" sz="5333" b="1" dirty="0">
                  <a:solidFill>
                    <a:srgbClr val="FFFFFF"/>
                  </a:solidFill>
                  <a:latin typeface="+mn-lt"/>
                  <a:ea typeface="+mn-ea"/>
                </a:rPr>
                <a:t>A</a:t>
              </a:r>
              <a:endParaRPr lang="zh-CN" altLang="en-US" sz="5333" b="1" dirty="0" err="1">
                <a:solidFill>
                  <a:srgbClr val="FFFFFF"/>
                </a:solidFill>
                <a:latin typeface="+mn-lt"/>
                <a:ea typeface="+mn-ea"/>
              </a:endParaRPr>
            </a:p>
          </p:txBody>
        </p:sp>
        <p:sp>
          <p:nvSpPr>
            <p:cNvPr id="8" name="MH_SubTitle_2">
              <a:extLst>
                <a:ext uri="{FF2B5EF4-FFF2-40B4-BE49-F238E27FC236}">
                  <a16:creationId xmlns:a16="http://schemas.microsoft.com/office/drawing/2014/main" id="{C24B923A-FE6C-4C5D-B2A1-B48E85C667B6}"/>
                </a:ext>
              </a:extLst>
            </p:cNvPr>
            <p:cNvSpPr/>
            <p:nvPr userDrawn="1">
              <p:custDataLst>
                <p:tags r:id="rId3"/>
              </p:custDataLst>
            </p:nvPr>
          </p:nvSpPr>
          <p:spPr>
            <a:xfrm>
              <a:off x="6280786" y="1619137"/>
              <a:ext cx="444029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2133" dirty="0">
                <a:solidFill>
                  <a:srgbClr val="333333"/>
                </a:solidFill>
              </a:endParaRPr>
            </a:p>
          </p:txBody>
        </p:sp>
        <p:sp>
          <p:nvSpPr>
            <p:cNvPr id="9" name="MH_Other_2">
              <a:extLst>
                <a:ext uri="{FF2B5EF4-FFF2-40B4-BE49-F238E27FC236}">
                  <a16:creationId xmlns:a16="http://schemas.microsoft.com/office/drawing/2014/main" id="{3F39AAD7-762F-4CD5-9337-52380304A513}"/>
                </a:ext>
              </a:extLst>
            </p:cNvPr>
            <p:cNvSpPr/>
            <p:nvPr userDrawn="1">
              <p:custDataLst>
                <p:tags r:id="rId4"/>
              </p:custDataLst>
            </p:nvPr>
          </p:nvSpPr>
          <p:spPr>
            <a:xfrm>
              <a:off x="9149986" y="1619137"/>
              <a:ext cx="1571096"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2"/>
            </a:lnRef>
            <a:fillRef idx="3">
              <a:schemeClr val="accent2"/>
            </a:fillRef>
            <a:effectRef idx="3">
              <a:schemeClr val="accent2"/>
            </a:effectRef>
            <a:fontRef idx="minor">
              <a:schemeClr val="lt1"/>
            </a:fontRef>
          </p:style>
          <p:txBody>
            <a:bodyPr lIns="612000" rIns="90000"/>
            <a:lstStyle/>
            <a:p>
              <a:pPr algn="ctr" eaLnBrk="1" fontAlgn="auto" hangingPunct="1">
                <a:lnSpc>
                  <a:spcPct val="100000"/>
                </a:lnSpc>
                <a:spcBef>
                  <a:spcPts val="0"/>
                </a:spcBef>
                <a:spcAft>
                  <a:spcPts val="0"/>
                </a:spcAft>
                <a:defRPr/>
              </a:pPr>
              <a:r>
                <a:rPr lang="en-US" altLang="zh-CN" sz="5333" b="1" dirty="0">
                  <a:solidFill>
                    <a:srgbClr val="FFFFFF"/>
                  </a:solidFill>
                  <a:latin typeface="+mn-lt"/>
                  <a:ea typeface="+mn-ea"/>
                </a:rPr>
                <a:t>B</a:t>
              </a:r>
              <a:endParaRPr lang="zh-CN" altLang="en-US" sz="5333" b="1" dirty="0" err="1">
                <a:solidFill>
                  <a:srgbClr val="FFFFFF"/>
                </a:solidFill>
                <a:latin typeface="+mn-lt"/>
                <a:ea typeface="+mn-ea"/>
              </a:endParaRPr>
            </a:p>
          </p:txBody>
        </p:sp>
        <p:sp>
          <p:nvSpPr>
            <p:cNvPr id="10" name="MH_SubTitle_4">
              <a:extLst>
                <a:ext uri="{FF2B5EF4-FFF2-40B4-BE49-F238E27FC236}">
                  <a16:creationId xmlns:a16="http://schemas.microsoft.com/office/drawing/2014/main" id="{F9ABBF5A-AF57-4A6F-811E-B96A06D675CD}"/>
                </a:ext>
              </a:extLst>
            </p:cNvPr>
            <p:cNvSpPr/>
            <p:nvPr userDrawn="1">
              <p:custDataLst>
                <p:tags r:id="rId5"/>
              </p:custDataLst>
            </p:nvPr>
          </p:nvSpPr>
          <p:spPr>
            <a:xfrm flipH="1">
              <a:off x="1152883" y="4077073"/>
              <a:ext cx="4623846" cy="1652614"/>
            </a:xfrm>
            <a:custGeom>
              <a:avLst/>
              <a:gdLst>
                <a:gd name="connsiteX0" fmla="*/ 2792137 w 2987042"/>
                <a:gd name="connsiteY0" fmla="*/ 0 h 1393371"/>
                <a:gd name="connsiteX1" fmla="*/ 0 w 2987042"/>
                <a:gd name="connsiteY1" fmla="*/ 0 h 1393371"/>
                <a:gd name="connsiteX2" fmla="*/ 0 w 2987042"/>
                <a:gd name="connsiteY2" fmla="*/ 1198466 h 1393371"/>
                <a:gd name="connsiteX3" fmla="*/ 194905 w 2987042"/>
                <a:gd name="connsiteY3" fmla="*/ 1393371 h 1393371"/>
                <a:gd name="connsiteX4" fmla="*/ 2987042 w 2987042"/>
                <a:gd name="connsiteY4" fmla="*/ 1393371 h 1393371"/>
                <a:gd name="connsiteX5" fmla="*/ 2987042 w 2987042"/>
                <a:gd name="connsiteY5" fmla="*/ 194905 h 1393371"/>
                <a:gd name="connsiteX6" fmla="*/ 2792137 w 2987042"/>
                <a:gd name="connsiteY6"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2" h="1393371">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2133" dirty="0">
                <a:solidFill>
                  <a:srgbClr val="333333"/>
                </a:solidFill>
              </a:endParaRPr>
            </a:p>
          </p:txBody>
        </p:sp>
        <p:sp>
          <p:nvSpPr>
            <p:cNvPr id="11" name="MH_Other_3">
              <a:extLst>
                <a:ext uri="{FF2B5EF4-FFF2-40B4-BE49-F238E27FC236}">
                  <a16:creationId xmlns:a16="http://schemas.microsoft.com/office/drawing/2014/main" id="{95EB1C9E-FF59-419F-B296-9B6D72969CCC}"/>
                </a:ext>
              </a:extLst>
            </p:cNvPr>
            <p:cNvSpPr/>
            <p:nvPr userDrawn="1">
              <p:custDataLst>
                <p:tags r:id="rId6"/>
              </p:custDataLst>
            </p:nvPr>
          </p:nvSpPr>
          <p:spPr>
            <a:xfrm flipH="1">
              <a:off x="1152884" y="4077073"/>
              <a:ext cx="1671518" cy="1652614"/>
            </a:xfrm>
            <a:custGeom>
              <a:avLst/>
              <a:gdLst>
                <a:gd name="connsiteX0" fmla="*/ 1272313 w 1467218"/>
                <a:gd name="connsiteY0" fmla="*/ 0 h 1393371"/>
                <a:gd name="connsiteX1" fmla="*/ 1158617 w 1467218"/>
                <a:gd name="connsiteY1" fmla="*/ 0 h 1393371"/>
                <a:gd name="connsiteX2" fmla="*/ 0 w 1467218"/>
                <a:gd name="connsiteY2" fmla="*/ 1393371 h 1393371"/>
                <a:gd name="connsiteX3" fmla="*/ 1467218 w 1467218"/>
                <a:gd name="connsiteY3" fmla="*/ 1393371 h 1393371"/>
                <a:gd name="connsiteX4" fmla="*/ 1467218 w 1467218"/>
                <a:gd name="connsiteY4" fmla="*/ 194905 h 1393371"/>
                <a:gd name="connsiteX5" fmla="*/ 1272313 w 1467218"/>
                <a:gd name="connsiteY5"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18" h="1393371">
                  <a:moveTo>
                    <a:pt x="1272313" y="0"/>
                  </a:moveTo>
                  <a:lnTo>
                    <a:pt x="1158617" y="0"/>
                  </a:lnTo>
                  <a:lnTo>
                    <a:pt x="0" y="1393371"/>
                  </a:lnTo>
                  <a:lnTo>
                    <a:pt x="1467218" y="1393371"/>
                  </a:lnTo>
                  <a:lnTo>
                    <a:pt x="1467218" y="194905"/>
                  </a:lnTo>
                  <a:cubicBezTo>
                    <a:pt x="1467218" y="87262"/>
                    <a:pt x="1379956" y="0"/>
                    <a:pt x="1272313" y="0"/>
                  </a:cubicBezTo>
                  <a:close/>
                </a:path>
              </a:pathLst>
            </a:custGeom>
          </p:spPr>
          <p:style>
            <a:lnRef idx="0">
              <a:schemeClr val="accent3"/>
            </a:lnRef>
            <a:fillRef idx="3">
              <a:schemeClr val="accent3"/>
            </a:fillRef>
            <a:effectRef idx="3">
              <a:schemeClr val="accent3"/>
            </a:effectRef>
            <a:fontRef idx="minor">
              <a:schemeClr val="lt1"/>
            </a:fontRef>
          </p:style>
          <p:txBody>
            <a:bodyPr rIns="612000" anchor="b"/>
            <a:lstStyle/>
            <a:p>
              <a:pPr algn="ctr" eaLnBrk="1" fontAlgn="auto" hangingPunct="1">
                <a:lnSpc>
                  <a:spcPct val="130000"/>
                </a:lnSpc>
                <a:spcBef>
                  <a:spcPts val="0"/>
                </a:spcBef>
                <a:spcAft>
                  <a:spcPts val="0"/>
                </a:spcAft>
                <a:defRPr/>
              </a:pPr>
              <a:r>
                <a:rPr lang="en-US" altLang="zh-CN" sz="5333" b="1" dirty="0">
                  <a:solidFill>
                    <a:srgbClr val="FFFFFF"/>
                  </a:solidFill>
                  <a:latin typeface="+mn-lt"/>
                  <a:ea typeface="+mn-ea"/>
                </a:rPr>
                <a:t>D</a:t>
              </a:r>
              <a:endParaRPr lang="zh-CN" altLang="en-US" sz="5333" b="1" dirty="0" err="1">
                <a:solidFill>
                  <a:srgbClr val="FFFFFF"/>
                </a:solidFill>
                <a:latin typeface="+mn-lt"/>
                <a:ea typeface="+mn-ea"/>
              </a:endParaRPr>
            </a:p>
          </p:txBody>
        </p:sp>
        <p:sp>
          <p:nvSpPr>
            <p:cNvPr id="12" name="MH_SubTitle_3">
              <a:extLst>
                <a:ext uri="{FF2B5EF4-FFF2-40B4-BE49-F238E27FC236}">
                  <a16:creationId xmlns:a16="http://schemas.microsoft.com/office/drawing/2014/main" id="{59F83916-7E93-4C83-A66C-1EFC185294E1}"/>
                </a:ext>
              </a:extLst>
            </p:cNvPr>
            <p:cNvSpPr/>
            <p:nvPr userDrawn="1">
              <p:custDataLst>
                <p:tags r:id="rId7"/>
              </p:custDataLst>
            </p:nvPr>
          </p:nvSpPr>
          <p:spPr>
            <a:xfrm>
              <a:off x="6280786" y="4077073"/>
              <a:ext cx="4440296" cy="1652614"/>
            </a:xfrm>
            <a:custGeom>
              <a:avLst/>
              <a:gdLst>
                <a:gd name="connsiteX0" fmla="*/ 0 w 2987042"/>
                <a:gd name="connsiteY0" fmla="*/ 0 h 1393371"/>
                <a:gd name="connsiteX1" fmla="*/ 2792137 w 2987042"/>
                <a:gd name="connsiteY1" fmla="*/ 0 h 1393371"/>
                <a:gd name="connsiteX2" fmla="*/ 2987042 w 2987042"/>
                <a:gd name="connsiteY2" fmla="*/ 194905 h 1393371"/>
                <a:gd name="connsiteX3" fmla="*/ 2987042 w 2987042"/>
                <a:gd name="connsiteY3" fmla="*/ 1393371 h 1393371"/>
                <a:gd name="connsiteX4" fmla="*/ 194905 w 2987042"/>
                <a:gd name="connsiteY4" fmla="*/ 1393371 h 1393371"/>
                <a:gd name="connsiteX5" fmla="*/ 0 w 2987042"/>
                <a:gd name="connsiteY5" fmla="*/ 1198466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2" h="1393371">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2133" dirty="0">
                <a:solidFill>
                  <a:srgbClr val="333333"/>
                </a:solidFill>
              </a:endParaRPr>
            </a:p>
          </p:txBody>
        </p:sp>
        <p:sp>
          <p:nvSpPr>
            <p:cNvPr id="13" name="MH_Other_4">
              <a:extLst>
                <a:ext uri="{FF2B5EF4-FFF2-40B4-BE49-F238E27FC236}">
                  <a16:creationId xmlns:a16="http://schemas.microsoft.com/office/drawing/2014/main" id="{A548CFD0-FCEF-439C-BD44-CD41037EDFB5}"/>
                </a:ext>
              </a:extLst>
            </p:cNvPr>
            <p:cNvSpPr/>
            <p:nvPr userDrawn="1">
              <p:custDataLst>
                <p:tags r:id="rId8"/>
              </p:custDataLst>
            </p:nvPr>
          </p:nvSpPr>
          <p:spPr>
            <a:xfrm>
              <a:off x="9149986" y="4077072"/>
              <a:ext cx="1571096" cy="1652614"/>
            </a:xfrm>
            <a:custGeom>
              <a:avLst/>
              <a:gdLst>
                <a:gd name="connsiteX0" fmla="*/ 1158617 w 1467218"/>
                <a:gd name="connsiteY0" fmla="*/ 0 h 1393371"/>
                <a:gd name="connsiteX1" fmla="*/ 1272313 w 1467218"/>
                <a:gd name="connsiteY1" fmla="*/ 0 h 1393371"/>
                <a:gd name="connsiteX2" fmla="*/ 1467218 w 1467218"/>
                <a:gd name="connsiteY2" fmla="*/ 194905 h 1393371"/>
                <a:gd name="connsiteX3" fmla="*/ 1467218 w 1467218"/>
                <a:gd name="connsiteY3" fmla="*/ 1393371 h 1393371"/>
                <a:gd name="connsiteX4" fmla="*/ 0 w 1467218"/>
                <a:gd name="connsiteY4" fmla="*/ 1393371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158617" y="0"/>
                  </a:moveTo>
                  <a:lnTo>
                    <a:pt x="1272313" y="0"/>
                  </a:lnTo>
                  <a:cubicBezTo>
                    <a:pt x="1379956" y="0"/>
                    <a:pt x="1467218" y="87262"/>
                    <a:pt x="1467218" y="194905"/>
                  </a:cubicBezTo>
                  <a:lnTo>
                    <a:pt x="1467218" y="1393371"/>
                  </a:lnTo>
                  <a:lnTo>
                    <a:pt x="0" y="1393371"/>
                  </a:lnTo>
                  <a:close/>
                </a:path>
              </a:pathLst>
            </a:custGeom>
          </p:spPr>
          <p:style>
            <a:lnRef idx="0">
              <a:schemeClr val="accent6"/>
            </a:lnRef>
            <a:fillRef idx="3">
              <a:schemeClr val="accent6"/>
            </a:fillRef>
            <a:effectRef idx="3">
              <a:schemeClr val="accent6"/>
            </a:effectRef>
            <a:fontRef idx="minor">
              <a:schemeClr val="lt1"/>
            </a:fontRef>
          </p:style>
          <p:txBody>
            <a:bodyPr lIns="612000" rIns="90000" anchor="b"/>
            <a:lstStyle/>
            <a:p>
              <a:pPr algn="ctr" eaLnBrk="1" fontAlgn="auto" hangingPunct="1">
                <a:lnSpc>
                  <a:spcPct val="130000"/>
                </a:lnSpc>
                <a:spcBef>
                  <a:spcPts val="0"/>
                </a:spcBef>
                <a:spcAft>
                  <a:spcPts val="0"/>
                </a:spcAft>
                <a:defRPr/>
              </a:pPr>
              <a:r>
                <a:rPr lang="en-US" altLang="zh-CN" sz="5333" b="1" dirty="0">
                  <a:solidFill>
                    <a:srgbClr val="FFFFFF"/>
                  </a:solidFill>
                  <a:latin typeface="+mn-lt"/>
                  <a:ea typeface="+mn-ea"/>
                </a:rPr>
                <a:t>C</a:t>
              </a:r>
              <a:endParaRPr lang="zh-CN" altLang="en-US" sz="5333" b="1" dirty="0" err="1">
                <a:solidFill>
                  <a:srgbClr val="FFFFFF"/>
                </a:solidFill>
                <a:latin typeface="+mn-lt"/>
                <a:ea typeface="+mn-ea"/>
              </a:endParaRPr>
            </a:p>
          </p:txBody>
        </p:sp>
        <p:pic>
          <p:nvPicPr>
            <p:cNvPr id="14" name="图片 28">
              <a:extLst>
                <a:ext uri="{FF2B5EF4-FFF2-40B4-BE49-F238E27FC236}">
                  <a16:creationId xmlns:a16="http://schemas.microsoft.com/office/drawing/2014/main" id="{E5DE3BDA-505E-4C1A-85FA-2C5D4A0E0C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32568" y="2607711"/>
              <a:ext cx="2347829" cy="1814656"/>
            </a:xfrm>
            <a:prstGeom prst="rect">
              <a:avLst/>
            </a:prstGeom>
          </p:spPr>
        </p:pic>
      </p:grpSp>
      <p:sp>
        <p:nvSpPr>
          <p:cNvPr id="16" name="Text Placeholder 15">
            <a:extLst>
              <a:ext uri="{FF2B5EF4-FFF2-40B4-BE49-F238E27FC236}">
                <a16:creationId xmlns:a16="http://schemas.microsoft.com/office/drawing/2014/main" id="{16C3434F-57D8-4598-A0F6-A88D80F0FAA8}"/>
              </a:ext>
            </a:extLst>
          </p:cNvPr>
          <p:cNvSpPr>
            <a:spLocks noGrp="1"/>
          </p:cNvSpPr>
          <p:nvPr>
            <p:ph type="body" sz="quarter" idx="13" hasCustomPrompt="1"/>
          </p:nvPr>
        </p:nvSpPr>
        <p:spPr>
          <a:xfrm>
            <a:off x="2694172" y="2987285"/>
            <a:ext cx="3507200" cy="1047751"/>
          </a:xfrm>
        </p:spPr>
        <p:txBody>
          <a:bodyPr>
            <a:noAutofit/>
          </a:bodyPr>
          <a:lstStyle>
            <a:lvl1pPr marL="0" indent="0">
              <a:buNone/>
              <a:defRPr sz="3200"/>
            </a:lvl1pPr>
          </a:lstStyle>
          <a:p>
            <a:pPr lvl="0"/>
            <a:r>
              <a:rPr lang="en-US" dirty="0"/>
              <a:t>Click to add text</a:t>
            </a:r>
          </a:p>
        </p:txBody>
      </p:sp>
      <p:sp>
        <p:nvSpPr>
          <p:cNvPr id="18" name="Text Placeholder 15">
            <a:extLst>
              <a:ext uri="{FF2B5EF4-FFF2-40B4-BE49-F238E27FC236}">
                <a16:creationId xmlns:a16="http://schemas.microsoft.com/office/drawing/2014/main" id="{202ED80E-FE4A-46EA-961E-8C9B29A1584D}"/>
              </a:ext>
            </a:extLst>
          </p:cNvPr>
          <p:cNvSpPr>
            <a:spLocks noGrp="1"/>
          </p:cNvSpPr>
          <p:nvPr>
            <p:ph type="body" sz="quarter" idx="14" hasCustomPrompt="1"/>
          </p:nvPr>
        </p:nvSpPr>
        <p:spPr>
          <a:xfrm>
            <a:off x="6717669" y="3014976"/>
            <a:ext cx="3507200" cy="1047751"/>
          </a:xfrm>
        </p:spPr>
        <p:txBody>
          <a:bodyPr>
            <a:noAutofit/>
          </a:bodyPr>
          <a:lstStyle>
            <a:lvl1pPr marL="0" indent="0">
              <a:buNone/>
              <a:defRPr sz="3200"/>
            </a:lvl1pPr>
          </a:lstStyle>
          <a:p>
            <a:pPr lvl="0"/>
            <a:r>
              <a:rPr lang="en-US" dirty="0"/>
              <a:t>Click to add text</a:t>
            </a:r>
          </a:p>
        </p:txBody>
      </p:sp>
      <p:sp>
        <p:nvSpPr>
          <p:cNvPr id="20" name="Text Placeholder 15">
            <a:extLst>
              <a:ext uri="{FF2B5EF4-FFF2-40B4-BE49-F238E27FC236}">
                <a16:creationId xmlns:a16="http://schemas.microsoft.com/office/drawing/2014/main" id="{EC397687-A1AB-4934-ABE7-B53C0FDD391F}"/>
              </a:ext>
            </a:extLst>
          </p:cNvPr>
          <p:cNvSpPr>
            <a:spLocks noGrp="1"/>
          </p:cNvSpPr>
          <p:nvPr>
            <p:ph type="body" sz="quarter" idx="15" hasCustomPrompt="1"/>
          </p:nvPr>
        </p:nvSpPr>
        <p:spPr>
          <a:xfrm>
            <a:off x="6857000" y="4709270"/>
            <a:ext cx="3507200" cy="1047751"/>
          </a:xfrm>
        </p:spPr>
        <p:txBody>
          <a:bodyPr>
            <a:noAutofit/>
          </a:bodyPr>
          <a:lstStyle>
            <a:lvl1pPr marL="0" indent="0">
              <a:buNone/>
              <a:defRPr sz="3200"/>
            </a:lvl1pPr>
          </a:lstStyle>
          <a:p>
            <a:pPr lvl="0"/>
            <a:r>
              <a:rPr lang="en-US" dirty="0"/>
              <a:t>Click to add text</a:t>
            </a:r>
          </a:p>
        </p:txBody>
      </p:sp>
      <p:sp>
        <p:nvSpPr>
          <p:cNvPr id="21" name="Text Placeholder 15">
            <a:extLst>
              <a:ext uri="{FF2B5EF4-FFF2-40B4-BE49-F238E27FC236}">
                <a16:creationId xmlns:a16="http://schemas.microsoft.com/office/drawing/2014/main" id="{D32B4CAF-339A-4834-A18F-E3942773557E}"/>
              </a:ext>
            </a:extLst>
          </p:cNvPr>
          <p:cNvSpPr>
            <a:spLocks noGrp="1"/>
          </p:cNvSpPr>
          <p:nvPr>
            <p:ph type="body" sz="quarter" idx="16" hasCustomPrompt="1"/>
          </p:nvPr>
        </p:nvSpPr>
        <p:spPr>
          <a:xfrm>
            <a:off x="2787529" y="4796106"/>
            <a:ext cx="3507200" cy="1047751"/>
          </a:xfrm>
        </p:spPr>
        <p:txBody>
          <a:bodyPr>
            <a:noAutofit/>
          </a:bodyPr>
          <a:lstStyle>
            <a:lvl1pPr marL="0" indent="0">
              <a:buNone/>
              <a:defRPr sz="3200"/>
            </a:lvl1pPr>
          </a:lstStyle>
          <a:p>
            <a:pPr lvl="0"/>
            <a:r>
              <a:rPr lang="en-US" dirty="0"/>
              <a:t>Click to add text</a:t>
            </a:r>
          </a:p>
        </p:txBody>
      </p:sp>
    </p:spTree>
    <p:extLst>
      <p:ext uri="{BB962C8B-B14F-4D97-AF65-F5344CB8AC3E}">
        <p14:creationId xmlns:p14="http://schemas.microsoft.com/office/powerpoint/2010/main" val="2286136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55EA-2100-422C-8732-ADBEE2701B2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09455D9-0100-4688-BE61-162E2EC35B36}"/>
              </a:ext>
            </a:extLst>
          </p:cNvPr>
          <p:cNvSpPr>
            <a:spLocks noGrp="1"/>
          </p:cNvSpPr>
          <p:nvPr>
            <p:ph type="dt" sz="half" idx="10"/>
          </p:nvPr>
        </p:nvSpPr>
        <p:spPr/>
        <p:txBody>
          <a:bodyPr/>
          <a:lstStyle/>
          <a:p>
            <a:fld id="{D89C49B0-5BCA-4212-BF4A-47CECD7E6362}" type="datetime1">
              <a:rPr lang="en-US" smtClean="0"/>
              <a:t>9/8/2024</a:t>
            </a:fld>
            <a:endParaRPr lang="en-US"/>
          </a:p>
        </p:txBody>
      </p:sp>
      <p:sp>
        <p:nvSpPr>
          <p:cNvPr id="4" name="Footer Placeholder 3">
            <a:extLst>
              <a:ext uri="{FF2B5EF4-FFF2-40B4-BE49-F238E27FC236}">
                <a16:creationId xmlns:a16="http://schemas.microsoft.com/office/drawing/2014/main" id="{57DE4CD2-2B0C-4F1B-A389-09254E612514}"/>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4E83DDE9-77A6-4145-818A-257347A57A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8" name="Group 17">
            <a:extLst>
              <a:ext uri="{FF2B5EF4-FFF2-40B4-BE49-F238E27FC236}">
                <a16:creationId xmlns:a16="http://schemas.microsoft.com/office/drawing/2014/main" id="{CAB7C521-981C-48C1-A2C5-42E25A910AFE}"/>
              </a:ext>
            </a:extLst>
          </p:cNvPr>
          <p:cNvGrpSpPr/>
          <p:nvPr userDrawn="1"/>
        </p:nvGrpSpPr>
        <p:grpSpPr>
          <a:xfrm>
            <a:off x="2953946" y="741047"/>
            <a:ext cx="5364393" cy="6116955"/>
            <a:chOff x="2677662" y="176181"/>
            <a:chExt cx="6830126" cy="6842990"/>
          </a:xfrm>
        </p:grpSpPr>
        <p:sp>
          <p:nvSpPr>
            <p:cNvPr id="14" name="Arc 13">
              <a:extLst>
                <a:ext uri="{FF2B5EF4-FFF2-40B4-BE49-F238E27FC236}">
                  <a16:creationId xmlns:a16="http://schemas.microsoft.com/office/drawing/2014/main" id="{178CB1E8-CE05-4127-9329-5C5C241E4BA2}"/>
                </a:ext>
              </a:extLst>
            </p:cNvPr>
            <p:cNvSpPr/>
            <p:nvPr userDrawn="1"/>
          </p:nvSpPr>
          <p:spPr>
            <a:xfrm>
              <a:off x="2677662" y="1886887"/>
              <a:ext cx="3421413" cy="3421413"/>
            </a:xfrm>
            <a:prstGeom prst="arc">
              <a:avLst>
                <a:gd name="adj1" fmla="val 16200000"/>
                <a:gd name="adj2" fmla="val 5400629"/>
              </a:avLst>
            </a:prstGeom>
            <a:ln w="254000" cap="rnd">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Arc 14">
              <a:extLst>
                <a:ext uri="{FF2B5EF4-FFF2-40B4-BE49-F238E27FC236}">
                  <a16:creationId xmlns:a16="http://schemas.microsoft.com/office/drawing/2014/main" id="{E8584A51-D7FE-4609-82D9-65716109D6BD}"/>
                </a:ext>
              </a:extLst>
            </p:cNvPr>
            <p:cNvSpPr/>
            <p:nvPr userDrawn="1"/>
          </p:nvSpPr>
          <p:spPr>
            <a:xfrm rot="10800000">
              <a:off x="6086375" y="1874187"/>
              <a:ext cx="3421413" cy="3421413"/>
            </a:xfrm>
            <a:prstGeom prst="arc">
              <a:avLst>
                <a:gd name="adj1" fmla="val 16200000"/>
                <a:gd name="adj2" fmla="val 5400629"/>
              </a:avLst>
            </a:prstGeom>
            <a:ln w="254000" cap="rnd">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Arc 15">
              <a:extLst>
                <a:ext uri="{FF2B5EF4-FFF2-40B4-BE49-F238E27FC236}">
                  <a16:creationId xmlns:a16="http://schemas.microsoft.com/office/drawing/2014/main" id="{85DC2509-F82A-457A-88E8-53B36939ED8A}"/>
                </a:ext>
              </a:extLst>
            </p:cNvPr>
            <p:cNvSpPr/>
            <p:nvPr userDrawn="1"/>
          </p:nvSpPr>
          <p:spPr>
            <a:xfrm rot="5400000">
              <a:off x="4385294" y="176181"/>
              <a:ext cx="3421413" cy="3421413"/>
            </a:xfrm>
            <a:prstGeom prst="arc">
              <a:avLst>
                <a:gd name="adj1" fmla="val 16200000"/>
                <a:gd name="adj2" fmla="val 5400629"/>
              </a:avLst>
            </a:prstGeom>
            <a:ln w="2540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7" name="Arc 16">
              <a:extLst>
                <a:ext uri="{FF2B5EF4-FFF2-40B4-BE49-F238E27FC236}">
                  <a16:creationId xmlns:a16="http://schemas.microsoft.com/office/drawing/2014/main" id="{2324C0A1-FF0F-4F09-AE6B-BB1849E134A2}"/>
                </a:ext>
              </a:extLst>
            </p:cNvPr>
            <p:cNvSpPr/>
            <p:nvPr userDrawn="1"/>
          </p:nvSpPr>
          <p:spPr>
            <a:xfrm rot="16200000">
              <a:off x="4385209" y="3597676"/>
              <a:ext cx="3421577" cy="3421413"/>
            </a:xfrm>
            <a:prstGeom prst="arc">
              <a:avLst>
                <a:gd name="adj1" fmla="val 16200000"/>
                <a:gd name="adj2" fmla="val 5434220"/>
              </a:avLst>
            </a:prstGeom>
            <a:ln w="254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grpSp>
      <p:sp>
        <p:nvSpPr>
          <p:cNvPr id="19" name="TextBox 18">
            <a:extLst>
              <a:ext uri="{FF2B5EF4-FFF2-40B4-BE49-F238E27FC236}">
                <a16:creationId xmlns:a16="http://schemas.microsoft.com/office/drawing/2014/main" id="{A79D46F3-2298-4F6B-98FC-71D5535C29EB}"/>
              </a:ext>
            </a:extLst>
          </p:cNvPr>
          <p:cNvSpPr txBox="1"/>
          <p:nvPr userDrawn="1"/>
        </p:nvSpPr>
        <p:spPr>
          <a:xfrm>
            <a:off x="4600582" y="2635228"/>
            <a:ext cx="601447" cy="584775"/>
          </a:xfrm>
          <a:prstGeom prst="rect">
            <a:avLst/>
          </a:prstGeom>
          <a:noFill/>
        </p:spPr>
        <p:txBody>
          <a:bodyPr wrap="none" rtlCol="0" anchor="ctr">
            <a:spAutoFit/>
          </a:bodyPr>
          <a:lstStyle/>
          <a:p>
            <a:pPr algn="ctr"/>
            <a:r>
              <a:rPr lang="en-US" sz="3200" b="1" dirty="0">
                <a:solidFill>
                  <a:schemeClr val="tx1">
                    <a:lumMod val="75000"/>
                    <a:lumOff val="25000"/>
                  </a:schemeClr>
                </a:solidFill>
              </a:rPr>
              <a:t>02</a:t>
            </a:r>
          </a:p>
        </p:txBody>
      </p:sp>
      <p:sp>
        <p:nvSpPr>
          <p:cNvPr id="20" name="TextBox 19">
            <a:extLst>
              <a:ext uri="{FF2B5EF4-FFF2-40B4-BE49-F238E27FC236}">
                <a16:creationId xmlns:a16="http://schemas.microsoft.com/office/drawing/2014/main" id="{A4A2C377-9881-4F46-A0C5-187D71547445}"/>
              </a:ext>
            </a:extLst>
          </p:cNvPr>
          <p:cNvSpPr txBox="1"/>
          <p:nvPr userDrawn="1"/>
        </p:nvSpPr>
        <p:spPr>
          <a:xfrm>
            <a:off x="6029130" y="2724219"/>
            <a:ext cx="601447" cy="584775"/>
          </a:xfrm>
          <a:prstGeom prst="rect">
            <a:avLst/>
          </a:prstGeom>
          <a:noFill/>
        </p:spPr>
        <p:txBody>
          <a:bodyPr wrap="none" rtlCol="0" anchor="ctr">
            <a:spAutoFit/>
          </a:bodyPr>
          <a:lstStyle/>
          <a:p>
            <a:pPr algn="ctr"/>
            <a:r>
              <a:rPr lang="en-US" sz="3200" b="1" dirty="0">
                <a:solidFill>
                  <a:schemeClr val="tx1">
                    <a:lumMod val="75000"/>
                    <a:lumOff val="25000"/>
                  </a:schemeClr>
                </a:solidFill>
              </a:rPr>
              <a:t>03</a:t>
            </a:r>
          </a:p>
        </p:txBody>
      </p:sp>
      <p:sp>
        <p:nvSpPr>
          <p:cNvPr id="21" name="TextBox 20">
            <a:extLst>
              <a:ext uri="{FF2B5EF4-FFF2-40B4-BE49-F238E27FC236}">
                <a16:creationId xmlns:a16="http://schemas.microsoft.com/office/drawing/2014/main" id="{33732F79-D4BC-4DAD-8205-098BE95B14AA}"/>
              </a:ext>
            </a:extLst>
          </p:cNvPr>
          <p:cNvSpPr txBox="1"/>
          <p:nvPr userDrawn="1"/>
        </p:nvSpPr>
        <p:spPr>
          <a:xfrm>
            <a:off x="6035779" y="4241924"/>
            <a:ext cx="601447" cy="584775"/>
          </a:xfrm>
          <a:prstGeom prst="rect">
            <a:avLst/>
          </a:prstGeom>
          <a:noFill/>
        </p:spPr>
        <p:txBody>
          <a:bodyPr wrap="none" rtlCol="0" anchor="ctr">
            <a:spAutoFit/>
          </a:bodyPr>
          <a:lstStyle/>
          <a:p>
            <a:pPr algn="ctr"/>
            <a:r>
              <a:rPr lang="en-US" sz="3200" b="1" dirty="0">
                <a:solidFill>
                  <a:schemeClr val="tx1">
                    <a:lumMod val="75000"/>
                    <a:lumOff val="25000"/>
                  </a:schemeClr>
                </a:solidFill>
              </a:rPr>
              <a:t>04</a:t>
            </a:r>
          </a:p>
        </p:txBody>
      </p:sp>
      <p:sp>
        <p:nvSpPr>
          <p:cNvPr id="22" name="TextBox 21">
            <a:extLst>
              <a:ext uri="{FF2B5EF4-FFF2-40B4-BE49-F238E27FC236}">
                <a16:creationId xmlns:a16="http://schemas.microsoft.com/office/drawing/2014/main" id="{717B3E84-09FE-425E-927F-C633AAD96D68}"/>
              </a:ext>
            </a:extLst>
          </p:cNvPr>
          <p:cNvSpPr txBox="1"/>
          <p:nvPr userDrawn="1"/>
        </p:nvSpPr>
        <p:spPr>
          <a:xfrm>
            <a:off x="4593302" y="4354865"/>
            <a:ext cx="601447" cy="584775"/>
          </a:xfrm>
          <a:prstGeom prst="rect">
            <a:avLst/>
          </a:prstGeom>
          <a:noFill/>
        </p:spPr>
        <p:txBody>
          <a:bodyPr wrap="none" rtlCol="0" anchor="ctr">
            <a:spAutoFit/>
          </a:bodyPr>
          <a:lstStyle/>
          <a:p>
            <a:pPr algn="ctr"/>
            <a:r>
              <a:rPr lang="en-US" sz="3200" b="1" dirty="0">
                <a:solidFill>
                  <a:schemeClr val="tx1">
                    <a:lumMod val="75000"/>
                    <a:lumOff val="25000"/>
                  </a:schemeClr>
                </a:solidFill>
              </a:rPr>
              <a:t>01</a:t>
            </a:r>
          </a:p>
        </p:txBody>
      </p:sp>
      <p:pic>
        <p:nvPicPr>
          <p:cNvPr id="23" name="Graphic 22" descr="Users">
            <a:extLst>
              <a:ext uri="{FF2B5EF4-FFF2-40B4-BE49-F238E27FC236}">
                <a16:creationId xmlns:a16="http://schemas.microsoft.com/office/drawing/2014/main" id="{E61E3670-2BB6-4208-862D-EDE4A7B31DB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03459" y="2539826"/>
            <a:ext cx="798284" cy="798284"/>
          </a:xfrm>
          <a:prstGeom prst="rect">
            <a:avLst/>
          </a:prstGeom>
        </p:spPr>
      </p:pic>
      <p:pic>
        <p:nvPicPr>
          <p:cNvPr id="24" name="Graphic 23" descr="Puzzle">
            <a:extLst>
              <a:ext uri="{FF2B5EF4-FFF2-40B4-BE49-F238E27FC236}">
                <a16:creationId xmlns:a16="http://schemas.microsoft.com/office/drawing/2014/main" id="{8C93BDBD-3172-4E4F-BBC4-C818E2ECDE1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95537" y="4524693"/>
            <a:ext cx="798284" cy="798284"/>
          </a:xfrm>
          <a:prstGeom prst="rect">
            <a:avLst/>
          </a:prstGeom>
        </p:spPr>
      </p:pic>
      <p:pic>
        <p:nvPicPr>
          <p:cNvPr id="25" name="Graphic 24" descr="Lightbulb">
            <a:extLst>
              <a:ext uri="{FF2B5EF4-FFF2-40B4-BE49-F238E27FC236}">
                <a16:creationId xmlns:a16="http://schemas.microsoft.com/office/drawing/2014/main" id="{1145D68E-EE4C-410A-8B75-759260DE768F}"/>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36947" y="2416609"/>
            <a:ext cx="798284" cy="798284"/>
          </a:xfrm>
          <a:prstGeom prst="rect">
            <a:avLst/>
          </a:prstGeom>
        </p:spPr>
      </p:pic>
      <p:pic>
        <p:nvPicPr>
          <p:cNvPr id="26" name="Graphic 25" descr="Rocket">
            <a:extLst>
              <a:ext uri="{FF2B5EF4-FFF2-40B4-BE49-F238E27FC236}">
                <a16:creationId xmlns:a16="http://schemas.microsoft.com/office/drawing/2014/main" id="{1B1018B7-1CF5-42EF-B415-1ED2F8D27141}"/>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25609" y="4645075"/>
            <a:ext cx="798284" cy="798284"/>
          </a:xfrm>
          <a:prstGeom prst="rect">
            <a:avLst/>
          </a:prstGeom>
        </p:spPr>
      </p:pic>
      <p:sp>
        <p:nvSpPr>
          <p:cNvPr id="28" name="Text Placeholder 27">
            <a:extLst>
              <a:ext uri="{FF2B5EF4-FFF2-40B4-BE49-F238E27FC236}">
                <a16:creationId xmlns:a16="http://schemas.microsoft.com/office/drawing/2014/main" id="{B85EFFD2-A29F-48D8-A607-A9267227EC07}"/>
              </a:ext>
            </a:extLst>
          </p:cNvPr>
          <p:cNvSpPr>
            <a:spLocks noGrp="1"/>
          </p:cNvSpPr>
          <p:nvPr>
            <p:ph type="body" sz="quarter" idx="13" hasCustomPrompt="1"/>
          </p:nvPr>
        </p:nvSpPr>
        <p:spPr>
          <a:xfrm>
            <a:off x="250724" y="2799515"/>
            <a:ext cx="2198581" cy="977900"/>
          </a:xfrm>
        </p:spPr>
        <p:txBody>
          <a:bodyPr>
            <a:noAutofit/>
          </a:bodyPr>
          <a:lstStyle>
            <a:lvl1pPr marL="0" indent="0">
              <a:buNone/>
              <a:defRPr sz="3200" b="1"/>
            </a:lvl1pPr>
          </a:lstStyle>
          <a:p>
            <a:pPr lvl="0"/>
            <a:r>
              <a:rPr lang="en-US" dirty="0" err="1"/>
              <a:t>Khám</a:t>
            </a:r>
            <a:r>
              <a:rPr lang="en-US" dirty="0"/>
              <a:t> </a:t>
            </a:r>
            <a:r>
              <a:rPr lang="en-US" dirty="0" err="1"/>
              <a:t>phá</a:t>
            </a:r>
            <a:endParaRPr lang="en-US" dirty="0"/>
          </a:p>
        </p:txBody>
      </p:sp>
      <p:sp>
        <p:nvSpPr>
          <p:cNvPr id="29" name="Text Placeholder 27">
            <a:extLst>
              <a:ext uri="{FF2B5EF4-FFF2-40B4-BE49-F238E27FC236}">
                <a16:creationId xmlns:a16="http://schemas.microsoft.com/office/drawing/2014/main" id="{9B59CDBF-837D-4159-997B-98817B4D0BE1}"/>
              </a:ext>
            </a:extLst>
          </p:cNvPr>
          <p:cNvSpPr>
            <a:spLocks noGrp="1"/>
          </p:cNvSpPr>
          <p:nvPr>
            <p:ph type="body" sz="quarter" idx="14" hasCustomPrompt="1"/>
          </p:nvPr>
        </p:nvSpPr>
        <p:spPr>
          <a:xfrm>
            <a:off x="586855" y="4861762"/>
            <a:ext cx="2198581" cy="977900"/>
          </a:xfrm>
        </p:spPr>
        <p:txBody>
          <a:bodyPr>
            <a:noAutofit/>
          </a:bodyPr>
          <a:lstStyle>
            <a:lvl1pPr marL="0" indent="0">
              <a:buNone/>
              <a:defRPr sz="3200" b="1"/>
            </a:lvl1pPr>
          </a:lstStyle>
          <a:p>
            <a:pPr lvl="0"/>
            <a:r>
              <a:rPr lang="en-US" dirty="0" err="1"/>
              <a:t>Khởi</a:t>
            </a:r>
            <a:r>
              <a:rPr lang="en-US" dirty="0"/>
              <a:t> </a:t>
            </a:r>
            <a:r>
              <a:rPr lang="en-US" dirty="0" err="1"/>
              <a:t>động</a:t>
            </a:r>
            <a:endParaRPr lang="en-US" dirty="0"/>
          </a:p>
        </p:txBody>
      </p:sp>
      <p:sp>
        <p:nvSpPr>
          <p:cNvPr id="30" name="Text Placeholder 27">
            <a:extLst>
              <a:ext uri="{FF2B5EF4-FFF2-40B4-BE49-F238E27FC236}">
                <a16:creationId xmlns:a16="http://schemas.microsoft.com/office/drawing/2014/main" id="{369AAE82-9FD0-4DF7-8D32-A8307E828458}"/>
              </a:ext>
            </a:extLst>
          </p:cNvPr>
          <p:cNvSpPr>
            <a:spLocks noGrp="1"/>
          </p:cNvSpPr>
          <p:nvPr>
            <p:ph type="body" sz="quarter" idx="15" hasCustomPrompt="1"/>
          </p:nvPr>
        </p:nvSpPr>
        <p:spPr>
          <a:xfrm>
            <a:off x="8618896" y="2799515"/>
            <a:ext cx="2198581" cy="977900"/>
          </a:xfrm>
        </p:spPr>
        <p:txBody>
          <a:bodyPr>
            <a:noAutofit/>
          </a:bodyPr>
          <a:lstStyle>
            <a:lvl1pPr marL="0" indent="0">
              <a:buNone/>
              <a:defRPr sz="3200" b="1"/>
            </a:lvl1pPr>
          </a:lstStyle>
          <a:p>
            <a:pPr lvl="0"/>
            <a:r>
              <a:rPr lang="en-US" dirty="0" err="1"/>
              <a:t>Luyện</a:t>
            </a:r>
            <a:r>
              <a:rPr lang="en-US" dirty="0"/>
              <a:t> </a:t>
            </a:r>
            <a:r>
              <a:rPr lang="en-US" dirty="0" err="1"/>
              <a:t>tập</a:t>
            </a:r>
            <a:endParaRPr lang="en-US" dirty="0"/>
          </a:p>
        </p:txBody>
      </p:sp>
      <p:sp>
        <p:nvSpPr>
          <p:cNvPr id="31" name="Text Placeholder 27">
            <a:extLst>
              <a:ext uri="{FF2B5EF4-FFF2-40B4-BE49-F238E27FC236}">
                <a16:creationId xmlns:a16="http://schemas.microsoft.com/office/drawing/2014/main" id="{5377C06D-4594-4C58-A392-4A0CB58469F5}"/>
              </a:ext>
            </a:extLst>
          </p:cNvPr>
          <p:cNvSpPr>
            <a:spLocks noGrp="1"/>
          </p:cNvSpPr>
          <p:nvPr>
            <p:ph type="body" sz="quarter" idx="16" hasCustomPrompt="1"/>
          </p:nvPr>
        </p:nvSpPr>
        <p:spPr>
          <a:xfrm>
            <a:off x="8796966" y="4861763"/>
            <a:ext cx="2198581" cy="977900"/>
          </a:xfrm>
        </p:spPr>
        <p:txBody>
          <a:bodyPr>
            <a:noAutofit/>
          </a:bodyPr>
          <a:lstStyle>
            <a:lvl1pPr marL="0" indent="0">
              <a:buNone/>
              <a:defRPr sz="3200" b="1"/>
            </a:lvl1pPr>
          </a:lstStyle>
          <a:p>
            <a:pPr lvl="0"/>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2785660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5014-2A38-46F3-8C88-550A5156432A}"/>
              </a:ext>
            </a:extLst>
          </p:cNvPr>
          <p:cNvSpPr>
            <a:spLocks noGrp="1"/>
          </p:cNvSpPr>
          <p:nvPr>
            <p:ph type="title"/>
          </p:nvPr>
        </p:nvSpPr>
        <p:spPr/>
        <p:txBody>
          <a:bodyPr/>
          <a:lstStyle/>
          <a:p>
            <a:r>
              <a:rPr lang="en-US"/>
              <a:t>Click to edit Master title style</a:t>
            </a:r>
          </a:p>
        </p:txBody>
      </p:sp>
      <p:grpSp>
        <p:nvGrpSpPr>
          <p:cNvPr id="67" name="Group 66">
            <a:extLst>
              <a:ext uri="{FF2B5EF4-FFF2-40B4-BE49-F238E27FC236}">
                <a16:creationId xmlns:a16="http://schemas.microsoft.com/office/drawing/2014/main" id="{F79E30CA-8D16-48B5-AAF9-5053996131A9}"/>
              </a:ext>
            </a:extLst>
          </p:cNvPr>
          <p:cNvGrpSpPr/>
          <p:nvPr userDrawn="1"/>
        </p:nvGrpSpPr>
        <p:grpSpPr>
          <a:xfrm>
            <a:off x="3583856" y="2221108"/>
            <a:ext cx="4733801" cy="3820669"/>
            <a:chOff x="2084788" y="1499752"/>
            <a:chExt cx="4773536" cy="4779515"/>
          </a:xfrm>
        </p:grpSpPr>
        <p:sp>
          <p:nvSpPr>
            <p:cNvPr id="24" name="Freeform: Shape 23">
              <a:extLst>
                <a:ext uri="{FF2B5EF4-FFF2-40B4-BE49-F238E27FC236}">
                  <a16:creationId xmlns:a16="http://schemas.microsoft.com/office/drawing/2014/main" id="{1A9179C1-8358-4BF4-B045-CB98A04F4470}"/>
                </a:ext>
              </a:extLst>
            </p:cNvPr>
            <p:cNvSpPr/>
            <p:nvPr userDrawn="1"/>
          </p:nvSpPr>
          <p:spPr>
            <a:xfrm>
              <a:off x="2084793" y="2743936"/>
              <a:ext cx="1860957" cy="2504034"/>
            </a:xfrm>
            <a:custGeom>
              <a:avLst/>
              <a:gdLst>
                <a:gd name="connsiteX0" fmla="*/ 512879 w 1860960"/>
                <a:gd name="connsiteY0" fmla="*/ 1 h 2504032"/>
                <a:gd name="connsiteX1" fmla="*/ 659243 w 1860960"/>
                <a:gd name="connsiteY1" fmla="*/ 53350 h 2504032"/>
                <a:gd name="connsiteX2" fmla="*/ 737497 w 1860960"/>
                <a:gd name="connsiteY2" fmla="*/ 450858 h 2504032"/>
                <a:gd name="connsiteX3" fmla="*/ 756988 w 1860960"/>
                <a:gd name="connsiteY3" fmla="*/ 674076 h 2504032"/>
                <a:gd name="connsiteX4" fmla="*/ 797421 w 1860960"/>
                <a:gd name="connsiteY4" fmla="*/ 893470 h 2504032"/>
                <a:gd name="connsiteX5" fmla="*/ 806577 w 1860960"/>
                <a:gd name="connsiteY5" fmla="*/ 897467 h 2504032"/>
                <a:gd name="connsiteX6" fmla="*/ 930299 w 1860960"/>
                <a:gd name="connsiteY6" fmla="*/ 930500 h 2504032"/>
                <a:gd name="connsiteX7" fmla="*/ 1860869 w 1860960"/>
                <a:gd name="connsiteY7" fmla="*/ 1753858 h 2504032"/>
                <a:gd name="connsiteX8" fmla="*/ 1360051 w 1860960"/>
                <a:gd name="connsiteY8" fmla="*/ 2454981 h 2504032"/>
                <a:gd name="connsiteX9" fmla="*/ 1113227 w 1860960"/>
                <a:gd name="connsiteY9" fmla="*/ 2502756 h 2504032"/>
                <a:gd name="connsiteX10" fmla="*/ 280095 w 1860960"/>
                <a:gd name="connsiteY10" fmla="*/ 2067513 h 2504032"/>
                <a:gd name="connsiteX11" fmla="*/ 21766 w 1860960"/>
                <a:gd name="connsiteY11" fmla="*/ 1385972 h 2504032"/>
                <a:gd name="connsiteX12" fmla="*/ 182236 w 1860960"/>
                <a:gd name="connsiteY12" fmla="*/ 328878 h 2504032"/>
                <a:gd name="connsiteX13" fmla="*/ 248256 w 1860960"/>
                <a:gd name="connsiteY13" fmla="*/ 208221 h 2504032"/>
                <a:gd name="connsiteX14" fmla="*/ 245556 w 1860960"/>
                <a:gd name="connsiteY14" fmla="*/ 193350 h 2504032"/>
                <a:gd name="connsiteX15" fmla="*/ 292529 w 1860960"/>
                <a:gd name="connsiteY15" fmla="*/ 119663 h 2504032"/>
                <a:gd name="connsiteX16" fmla="*/ 512879 w 1860960"/>
                <a:gd name="connsiteY16" fmla="*/ 1 h 2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960" h="2504032">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25" name="Freeform: Shape 24">
              <a:extLst>
                <a:ext uri="{FF2B5EF4-FFF2-40B4-BE49-F238E27FC236}">
                  <a16:creationId xmlns:a16="http://schemas.microsoft.com/office/drawing/2014/main" id="{F2608C41-4A0F-41B5-A25A-3FE838B701FA}"/>
                </a:ext>
              </a:extLst>
            </p:cNvPr>
            <p:cNvSpPr/>
            <p:nvPr userDrawn="1"/>
          </p:nvSpPr>
          <p:spPr>
            <a:xfrm>
              <a:off x="3476315" y="4299116"/>
              <a:ext cx="2380911" cy="1980072"/>
            </a:xfrm>
            <a:custGeom>
              <a:avLst/>
              <a:gdLst>
                <a:gd name="connsiteX0" fmla="*/ 1613953 w 2380914"/>
                <a:gd name="connsiteY0" fmla="*/ 188 h 1980072"/>
                <a:gd name="connsiteX1" fmla="*/ 2270656 w 2380914"/>
                <a:gd name="connsiteY1" fmla="*/ 388874 h 1980072"/>
                <a:gd name="connsiteX2" fmla="*/ 2358995 w 2380914"/>
                <a:gd name="connsiteY2" fmla="*/ 624299 h 1980072"/>
                <a:gd name="connsiteX3" fmla="*/ 2069294 w 2380914"/>
                <a:gd name="connsiteY3" fmla="*/ 1518606 h 1980072"/>
                <a:gd name="connsiteX4" fmla="*/ 1440622 w 2380914"/>
                <a:gd name="connsiteY4" fmla="*/ 1887477 h 1980072"/>
                <a:gd name="connsiteX5" fmla="*/ 229182 w 2380914"/>
                <a:gd name="connsiteY5" fmla="*/ 1856682 h 1980072"/>
                <a:gd name="connsiteX6" fmla="*/ 234596 w 2380914"/>
                <a:gd name="connsiteY6" fmla="*/ 1854717 h 1980072"/>
                <a:gd name="connsiteX7" fmla="*/ 158296 w 2380914"/>
                <a:gd name="connsiteY7" fmla="*/ 1822605 h 1980072"/>
                <a:gd name="connsiteX8" fmla="*/ 3422 w 2380914"/>
                <a:gd name="connsiteY8" fmla="*/ 1625354 h 1980072"/>
                <a:gd name="connsiteX9" fmla="*/ 31425 w 2380914"/>
                <a:gd name="connsiteY9" fmla="*/ 1472104 h 1980072"/>
                <a:gd name="connsiteX10" fmla="*/ 410089 w 2380914"/>
                <a:gd name="connsiteY10" fmla="*/ 1328529 h 1980072"/>
                <a:gd name="connsiteX11" fmla="*/ 626829 w 2380914"/>
                <a:gd name="connsiteY11" fmla="*/ 1272009 h 1980072"/>
                <a:gd name="connsiteX12" fmla="*/ 826930 w 2380914"/>
                <a:gd name="connsiteY12" fmla="*/ 1198870 h 1980072"/>
                <a:gd name="connsiteX13" fmla="*/ 827864 w 2380914"/>
                <a:gd name="connsiteY13" fmla="*/ 1195113 h 1980072"/>
                <a:gd name="connsiteX14" fmla="*/ 839798 w 2380914"/>
                <a:gd name="connsiteY14" fmla="*/ 1067615 h 1980072"/>
                <a:gd name="connsiteX15" fmla="*/ 1495604 w 2380914"/>
                <a:gd name="connsiteY15" fmla="*/ 12521 h 1980072"/>
                <a:gd name="connsiteX16" fmla="*/ 1613953 w 2380914"/>
                <a:gd name="connsiteY16" fmla="*/ 188 h 19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0914" h="1980072">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26" name="Freeform: Shape 25">
              <a:extLst>
                <a:ext uri="{FF2B5EF4-FFF2-40B4-BE49-F238E27FC236}">
                  <a16:creationId xmlns:a16="http://schemas.microsoft.com/office/drawing/2014/main" id="{F91B5ED3-7F73-4636-B689-1B5545F1C42E}"/>
                </a:ext>
              </a:extLst>
            </p:cNvPr>
            <p:cNvSpPr/>
            <p:nvPr userDrawn="1"/>
          </p:nvSpPr>
          <p:spPr>
            <a:xfrm>
              <a:off x="4884201" y="2547430"/>
              <a:ext cx="1974104" cy="2395725"/>
            </a:xfrm>
            <a:custGeom>
              <a:avLst/>
              <a:gdLst>
                <a:gd name="connsiteX0" fmla="*/ 876114 w 1974107"/>
                <a:gd name="connsiteY0" fmla="*/ 1685 h 2395725"/>
                <a:gd name="connsiteX1" fmla="*/ 1521912 w 1974107"/>
                <a:gd name="connsiteY1" fmla="*/ 317090 h 2395725"/>
                <a:gd name="connsiteX2" fmla="*/ 1885845 w 1974107"/>
                <a:gd name="connsiteY2" fmla="*/ 948497 h 2395725"/>
                <a:gd name="connsiteX3" fmla="*/ 1896228 w 1974107"/>
                <a:gd name="connsiteY3" fmla="*/ 2017566 h 2395725"/>
                <a:gd name="connsiteX4" fmla="*/ 1848900 w 1974107"/>
                <a:gd name="connsiteY4" fmla="*/ 2151264 h 2395725"/>
                <a:gd name="connsiteX5" fmla="*/ 1851697 w 1974107"/>
                <a:gd name="connsiteY5" fmla="*/ 2159196 h 2395725"/>
                <a:gd name="connsiteX6" fmla="*/ 1817163 w 1974107"/>
                <a:gd name="connsiteY6" fmla="*/ 2239446 h 2395725"/>
                <a:gd name="connsiteX7" fmla="*/ 1618743 w 1974107"/>
                <a:gd name="connsiteY7" fmla="*/ 2392665 h 2395725"/>
                <a:gd name="connsiteX8" fmla="*/ 1465832 w 1974107"/>
                <a:gd name="connsiteY8" fmla="*/ 2363344 h 2395725"/>
                <a:gd name="connsiteX9" fmla="*/ 1325203 w 1974107"/>
                <a:gd name="connsiteY9" fmla="*/ 1983546 h 2395725"/>
                <a:gd name="connsiteX10" fmla="*/ 1270324 w 1974107"/>
                <a:gd name="connsiteY10" fmla="*/ 1766288 h 2395725"/>
                <a:gd name="connsiteX11" fmla="*/ 1195970 w 1974107"/>
                <a:gd name="connsiteY11" fmla="*/ 1557833 h 2395725"/>
                <a:gd name="connsiteX12" fmla="*/ 1189064 w 1974107"/>
                <a:gd name="connsiteY12" fmla="*/ 1556060 h 2395725"/>
                <a:gd name="connsiteX13" fmla="*/ 1061568 w 1974107"/>
                <a:gd name="connsiteY13" fmla="*/ 1543166 h 2395725"/>
                <a:gd name="connsiteX14" fmla="*/ 11566 w 1974107"/>
                <a:gd name="connsiteY14" fmla="*/ 879114 h 2395725"/>
                <a:gd name="connsiteX15" fmla="*/ 393768 w 1974107"/>
                <a:gd name="connsiteY15" fmla="*/ 107099 h 2395725"/>
                <a:gd name="connsiteX16" fmla="*/ 629918 w 1974107"/>
                <a:gd name="connsiteY16" fmla="*/ 20421 h 2395725"/>
                <a:gd name="connsiteX17" fmla="*/ 876114 w 1974107"/>
                <a:gd name="connsiteY17" fmla="*/ 1685 h 23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4107" h="2395725">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dirty="0"/>
            </a:p>
          </p:txBody>
        </p:sp>
        <p:sp>
          <p:nvSpPr>
            <p:cNvPr id="27" name="Freeform: Shape 26">
              <a:extLst>
                <a:ext uri="{FF2B5EF4-FFF2-40B4-BE49-F238E27FC236}">
                  <a16:creationId xmlns:a16="http://schemas.microsoft.com/office/drawing/2014/main" id="{05B20B67-C298-4296-9DDB-E7BC18BED365}"/>
                </a:ext>
              </a:extLst>
            </p:cNvPr>
            <p:cNvSpPr/>
            <p:nvPr userDrawn="1"/>
          </p:nvSpPr>
          <p:spPr>
            <a:xfrm>
              <a:off x="3099732" y="1499770"/>
              <a:ext cx="2425279" cy="1947701"/>
            </a:xfrm>
            <a:custGeom>
              <a:avLst/>
              <a:gdLst>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652302 w 2425282"/>
                <a:gd name="connsiteY11" fmla="*/ 565378 h 1947699"/>
                <a:gd name="connsiteX12" fmla="*/ 1568964 w 2425282"/>
                <a:gd name="connsiteY12" fmla="*/ 787622 h 1947699"/>
                <a:gd name="connsiteX13" fmla="*/ 1551432 w 2425282"/>
                <a:gd name="connsiteY13" fmla="*/ 914497 h 1947699"/>
                <a:gd name="connsiteX14" fmla="*/ 850434 w 2425282"/>
                <a:gd name="connsiteY14" fmla="*/ 1940334 h 1947699"/>
                <a:gd name="connsiteX15" fmla="*/ 92481 w 2425282"/>
                <a:gd name="connsiteY15" fmla="*/ 1530772 h 1947699"/>
                <a:gd name="connsiteX16" fmla="*/ 14154 w 2425282"/>
                <a:gd name="connsiteY16" fmla="*/ 1291727 h 1947699"/>
                <a:gd name="connsiteX17" fmla="*/ 342400 w 2425282"/>
                <a:gd name="connsiteY17" fmla="*/ 410768 h 1947699"/>
                <a:gd name="connsiteX18" fmla="*/ 986442 w 2425282"/>
                <a:gd name="connsiteY18" fmla="*/ 69640 h 1947699"/>
                <a:gd name="connsiteX19" fmla="*/ 1455325 w 2425282"/>
                <a:gd name="connsiteY19"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568964 w 2425282"/>
                <a:gd name="connsiteY11" fmla="*/ 787622 h 1947699"/>
                <a:gd name="connsiteX12" fmla="*/ 1551432 w 2425282"/>
                <a:gd name="connsiteY12" fmla="*/ 914497 h 1947699"/>
                <a:gd name="connsiteX13" fmla="*/ 850434 w 2425282"/>
                <a:gd name="connsiteY13" fmla="*/ 1940334 h 1947699"/>
                <a:gd name="connsiteX14" fmla="*/ 92481 w 2425282"/>
                <a:gd name="connsiteY14" fmla="*/ 1530772 h 1947699"/>
                <a:gd name="connsiteX15" fmla="*/ 14154 w 2425282"/>
                <a:gd name="connsiteY15" fmla="*/ 1291727 h 1947699"/>
                <a:gd name="connsiteX16" fmla="*/ 342400 w 2425282"/>
                <a:gd name="connsiteY16" fmla="*/ 410768 h 1947699"/>
                <a:gd name="connsiteX17" fmla="*/ 986442 w 2425282"/>
                <a:gd name="connsiteY17" fmla="*/ 69640 h 1947699"/>
                <a:gd name="connsiteX18" fmla="*/ 1455325 w 2425282"/>
                <a:gd name="connsiteY18"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568964 w 2425282"/>
                <a:gd name="connsiteY10" fmla="*/ 787622 h 1947699"/>
                <a:gd name="connsiteX11" fmla="*/ 1551432 w 2425282"/>
                <a:gd name="connsiteY11" fmla="*/ 914497 h 1947699"/>
                <a:gd name="connsiteX12" fmla="*/ 850434 w 2425282"/>
                <a:gd name="connsiteY12" fmla="*/ 1940334 h 1947699"/>
                <a:gd name="connsiteX13" fmla="*/ 92481 w 2425282"/>
                <a:gd name="connsiteY13" fmla="*/ 1530772 h 1947699"/>
                <a:gd name="connsiteX14" fmla="*/ 14154 w 2425282"/>
                <a:gd name="connsiteY14" fmla="*/ 1291727 h 1947699"/>
                <a:gd name="connsiteX15" fmla="*/ 342400 w 2425282"/>
                <a:gd name="connsiteY15" fmla="*/ 410768 h 1947699"/>
                <a:gd name="connsiteX16" fmla="*/ 986442 w 2425282"/>
                <a:gd name="connsiteY16" fmla="*/ 69640 h 1947699"/>
                <a:gd name="connsiteX17" fmla="*/ 1455325 w 2425282"/>
                <a:gd name="connsiteY17"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568964 w 2425282"/>
                <a:gd name="connsiteY9" fmla="*/ 787622 h 1947699"/>
                <a:gd name="connsiteX10" fmla="*/ 1551432 w 2425282"/>
                <a:gd name="connsiteY10" fmla="*/ 914497 h 1947699"/>
                <a:gd name="connsiteX11" fmla="*/ 850434 w 2425282"/>
                <a:gd name="connsiteY11" fmla="*/ 1940334 h 1947699"/>
                <a:gd name="connsiteX12" fmla="*/ 92481 w 2425282"/>
                <a:gd name="connsiteY12" fmla="*/ 1530772 h 1947699"/>
                <a:gd name="connsiteX13" fmla="*/ 14154 w 2425282"/>
                <a:gd name="connsiteY13" fmla="*/ 1291727 h 1947699"/>
                <a:gd name="connsiteX14" fmla="*/ 342400 w 2425282"/>
                <a:gd name="connsiteY14" fmla="*/ 410768 h 1947699"/>
                <a:gd name="connsiteX15" fmla="*/ 986442 w 2425282"/>
                <a:gd name="connsiteY15" fmla="*/ 69640 h 1947699"/>
                <a:gd name="connsiteX16" fmla="*/ 1455325 w 2425282"/>
                <a:gd name="connsiteY16" fmla="*/ 142 h 19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5282" h="1947699">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28" name="Shape">
              <a:extLst>
                <a:ext uri="{FF2B5EF4-FFF2-40B4-BE49-F238E27FC236}">
                  <a16:creationId xmlns:a16="http://schemas.microsoft.com/office/drawing/2014/main" id="{FDCFE7AC-472B-4792-8EBA-EE7C7631BA26}"/>
                </a:ext>
              </a:extLst>
            </p:cNvPr>
            <p:cNvSpPr/>
            <p:nvPr userDrawn="1"/>
          </p:nvSpPr>
          <p:spPr>
            <a:xfrm>
              <a:off x="4671372" y="1647089"/>
              <a:ext cx="853638" cy="634864"/>
            </a:xfrm>
            <a:custGeom>
              <a:avLst/>
              <a:gdLst/>
              <a:ahLst/>
              <a:cxnLst>
                <a:cxn ang="0">
                  <a:pos x="wd2" y="hd2"/>
                </a:cxn>
                <a:cxn ang="5400000">
                  <a:pos x="wd2" y="hd2"/>
                </a:cxn>
                <a:cxn ang="10800000">
                  <a:pos x="wd2" y="hd2"/>
                </a:cxn>
                <a:cxn ang="16200000">
                  <a:pos x="wd2" y="hd2"/>
                </a:cxn>
              </a:cxnLst>
              <a:rect l="0" t="0"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29" name="Shape">
              <a:extLst>
                <a:ext uri="{FF2B5EF4-FFF2-40B4-BE49-F238E27FC236}">
                  <a16:creationId xmlns:a16="http://schemas.microsoft.com/office/drawing/2014/main" id="{81446E82-E8CC-433F-9716-77A8CFC86BF1}"/>
                </a:ext>
              </a:extLst>
            </p:cNvPr>
            <p:cNvSpPr/>
            <p:nvPr userDrawn="1"/>
          </p:nvSpPr>
          <p:spPr>
            <a:xfrm>
              <a:off x="3099778" y="1499752"/>
              <a:ext cx="2195737" cy="1947706"/>
            </a:xfrm>
            <a:custGeom>
              <a:avLst/>
              <a:gdLst/>
              <a:ahLst/>
              <a:cxnLst>
                <a:cxn ang="0">
                  <a:pos x="wd2" y="hd2"/>
                </a:cxn>
                <a:cxn ang="5400000">
                  <a:pos x="wd2" y="hd2"/>
                </a:cxn>
                <a:cxn ang="10800000">
                  <a:pos x="wd2" y="hd2"/>
                </a:cxn>
                <a:cxn ang="16200000">
                  <a:pos x="wd2" y="hd2"/>
                </a:cxn>
              </a:cxnLst>
              <a:rect l="0" t="0"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dirty="0"/>
            </a:p>
          </p:txBody>
        </p:sp>
        <p:sp>
          <p:nvSpPr>
            <p:cNvPr id="30" name="Shape">
              <a:extLst>
                <a:ext uri="{FF2B5EF4-FFF2-40B4-BE49-F238E27FC236}">
                  <a16:creationId xmlns:a16="http://schemas.microsoft.com/office/drawing/2014/main" id="{437DB1E9-1338-4549-A17F-A81CB44A97C8}"/>
                </a:ext>
              </a:extLst>
            </p:cNvPr>
            <p:cNvSpPr/>
            <p:nvPr userDrawn="1"/>
          </p:nvSpPr>
          <p:spPr>
            <a:xfrm>
              <a:off x="3476306" y="5494236"/>
              <a:ext cx="837201" cy="661382"/>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31" name="Shape">
              <a:extLst>
                <a:ext uri="{FF2B5EF4-FFF2-40B4-BE49-F238E27FC236}">
                  <a16:creationId xmlns:a16="http://schemas.microsoft.com/office/drawing/2014/main" id="{05E28733-9920-4CF2-ADC7-6417F9DEFDA5}"/>
                </a:ext>
              </a:extLst>
            </p:cNvPr>
            <p:cNvSpPr/>
            <p:nvPr userDrawn="1"/>
          </p:nvSpPr>
          <p:spPr>
            <a:xfrm>
              <a:off x="3705496" y="4299165"/>
              <a:ext cx="2151740" cy="1980102"/>
            </a:xfrm>
            <a:custGeom>
              <a:avLst/>
              <a:gdLst/>
              <a:ahLst/>
              <a:cxnLst>
                <a:cxn ang="0">
                  <a:pos x="wd2" y="hd2"/>
                </a:cxn>
                <a:cxn ang="5400000">
                  <a:pos x="wd2" y="hd2"/>
                </a:cxn>
                <a:cxn ang="10800000">
                  <a:pos x="wd2" y="hd2"/>
                </a:cxn>
                <a:cxn ang="16200000">
                  <a:pos x="wd2" y="hd2"/>
                </a:cxn>
              </a:cxnLst>
              <a:rect l="0" t="0"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32" name="Shape">
              <a:extLst>
                <a:ext uri="{FF2B5EF4-FFF2-40B4-BE49-F238E27FC236}">
                  <a16:creationId xmlns:a16="http://schemas.microsoft.com/office/drawing/2014/main" id="{95CE8C2B-AAAA-41DB-A25A-6DBB7A2E8F6F}"/>
                </a:ext>
              </a:extLst>
            </p:cNvPr>
            <p:cNvSpPr/>
            <p:nvPr userDrawn="1"/>
          </p:nvSpPr>
          <p:spPr>
            <a:xfrm>
              <a:off x="6079260" y="4102713"/>
              <a:ext cx="656635" cy="840435"/>
            </a:xfrm>
            <a:custGeom>
              <a:avLst/>
              <a:gdLst/>
              <a:ahLst/>
              <a:cxnLst>
                <a:cxn ang="0">
                  <a:pos x="wd2" y="hd2"/>
                </a:cxn>
                <a:cxn ang="5400000">
                  <a:pos x="wd2" y="hd2"/>
                </a:cxn>
                <a:cxn ang="10800000">
                  <a:pos x="wd2" y="hd2"/>
                </a:cxn>
                <a:cxn ang="16200000">
                  <a:pos x="wd2" y="hd2"/>
                </a:cxn>
              </a:cxnLst>
              <a:rect l="0" t="0"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33" name="Shape">
              <a:extLst>
                <a:ext uri="{FF2B5EF4-FFF2-40B4-BE49-F238E27FC236}">
                  <a16:creationId xmlns:a16="http://schemas.microsoft.com/office/drawing/2014/main" id="{94A55DAD-93FD-4D50-AA21-A1E18F383A79}"/>
                </a:ext>
              </a:extLst>
            </p:cNvPr>
            <p:cNvSpPr/>
            <p:nvPr userDrawn="1"/>
          </p:nvSpPr>
          <p:spPr>
            <a:xfrm>
              <a:off x="4884194" y="2547485"/>
              <a:ext cx="1974130" cy="2159782"/>
            </a:xfrm>
            <a:custGeom>
              <a:avLst/>
              <a:gdLst/>
              <a:ahLst/>
              <a:cxnLst>
                <a:cxn ang="0">
                  <a:pos x="wd2" y="hd2"/>
                </a:cxn>
                <a:cxn ang="5400000">
                  <a:pos x="wd2" y="hd2"/>
                </a:cxn>
                <a:cxn ang="10800000">
                  <a:pos x="wd2" y="hd2"/>
                </a:cxn>
                <a:cxn ang="16200000">
                  <a:pos x="wd2" y="hd2"/>
                </a:cxn>
              </a:cxnLst>
              <a:rect l="0" t="0"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dirty="0"/>
            </a:p>
          </p:txBody>
        </p:sp>
        <p:sp>
          <p:nvSpPr>
            <p:cNvPr id="34" name="Shape">
              <a:extLst>
                <a:ext uri="{FF2B5EF4-FFF2-40B4-BE49-F238E27FC236}">
                  <a16:creationId xmlns:a16="http://schemas.microsoft.com/office/drawing/2014/main" id="{A39B7C31-4CE3-457D-BDC3-68842FA1155E}"/>
                </a:ext>
              </a:extLst>
            </p:cNvPr>
            <p:cNvSpPr/>
            <p:nvPr userDrawn="1"/>
          </p:nvSpPr>
          <p:spPr>
            <a:xfrm>
              <a:off x="2330348" y="2743936"/>
              <a:ext cx="552024" cy="894342"/>
            </a:xfrm>
            <a:custGeom>
              <a:avLst/>
              <a:gdLst/>
              <a:ahLst/>
              <a:cxnLst>
                <a:cxn ang="0">
                  <a:pos x="wd2" y="hd2"/>
                </a:cxn>
                <a:cxn ang="5400000">
                  <a:pos x="wd2" y="hd2"/>
                </a:cxn>
                <a:cxn ang="10800000">
                  <a:pos x="wd2" y="hd2"/>
                </a:cxn>
                <a:cxn ang="16200000">
                  <a:pos x="wd2" y="hd2"/>
                </a:cxn>
              </a:cxnLst>
              <a:rect l="0" t="0"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35" name="Shape">
              <a:extLst>
                <a:ext uri="{FF2B5EF4-FFF2-40B4-BE49-F238E27FC236}">
                  <a16:creationId xmlns:a16="http://schemas.microsoft.com/office/drawing/2014/main" id="{F29BDF17-6DAF-4382-98FB-EC0CF4EB3760}"/>
                </a:ext>
              </a:extLst>
            </p:cNvPr>
            <p:cNvSpPr/>
            <p:nvPr userDrawn="1"/>
          </p:nvSpPr>
          <p:spPr>
            <a:xfrm>
              <a:off x="2084788" y="2940387"/>
              <a:ext cx="1860960" cy="2307598"/>
            </a:xfrm>
            <a:custGeom>
              <a:avLst/>
              <a:gdLst/>
              <a:ahLst/>
              <a:cxnLst>
                <a:cxn ang="0">
                  <a:pos x="wd2" y="hd2"/>
                </a:cxn>
                <a:cxn ang="5400000">
                  <a:pos x="wd2" y="hd2"/>
                </a:cxn>
                <a:cxn ang="10800000">
                  <a:pos x="wd2" y="hd2"/>
                </a:cxn>
                <a:cxn ang="16200000">
                  <a:pos x="wd2" y="hd2"/>
                </a:cxn>
              </a:cxnLst>
              <a:rect l="0" t="0"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54" name="Graphic 3" descr="Single gear">
              <a:extLst>
                <a:ext uri="{FF2B5EF4-FFF2-40B4-BE49-F238E27FC236}">
                  <a16:creationId xmlns:a16="http://schemas.microsoft.com/office/drawing/2014/main" id="{6284D7C4-3861-47AC-95FF-D4B6D9723F1C}"/>
                </a:ext>
              </a:extLst>
            </p:cNvPr>
            <p:cNvSpPr/>
            <p:nvPr userDrawn="1"/>
          </p:nvSpPr>
          <p:spPr>
            <a:xfrm>
              <a:off x="3031039" y="4238592"/>
              <a:ext cx="536529" cy="536530"/>
            </a:xfrm>
            <a:custGeom>
              <a:avLst/>
              <a:gdLst>
                <a:gd name="connsiteX0" fmla="*/ 268265 w 536529"/>
                <a:gd name="connsiteY0" fmla="*/ 362947 h 536529"/>
                <a:gd name="connsiteX1" fmla="*/ 173583 w 536529"/>
                <a:gd name="connsiteY1" fmla="*/ 268265 h 536529"/>
                <a:gd name="connsiteX2" fmla="*/ 268265 w 536529"/>
                <a:gd name="connsiteY2" fmla="*/ 173583 h 536529"/>
                <a:gd name="connsiteX3" fmla="*/ 362947 w 536529"/>
                <a:gd name="connsiteY3" fmla="*/ 268265 h 536529"/>
                <a:gd name="connsiteX4" fmla="*/ 268265 w 536529"/>
                <a:gd name="connsiteY4" fmla="*/ 362947 h 536529"/>
                <a:gd name="connsiteX5" fmla="*/ 481299 w 536529"/>
                <a:gd name="connsiteY5" fmla="*/ 209089 h 536529"/>
                <a:gd name="connsiteX6" fmla="*/ 460785 w 536529"/>
                <a:gd name="connsiteY6" fmla="*/ 160170 h 536529"/>
                <a:gd name="connsiteX7" fmla="*/ 480510 w 536529"/>
                <a:gd name="connsiteY7" fmla="*/ 100994 h 536529"/>
                <a:gd name="connsiteX8" fmla="*/ 435536 w 536529"/>
                <a:gd name="connsiteY8" fmla="*/ 56020 h 536529"/>
                <a:gd name="connsiteX9" fmla="*/ 376360 w 536529"/>
                <a:gd name="connsiteY9" fmla="*/ 75745 h 536529"/>
                <a:gd name="connsiteX10" fmla="*/ 326652 w 536529"/>
                <a:gd name="connsiteY10" fmla="*/ 55231 h 536529"/>
                <a:gd name="connsiteX11" fmla="*/ 299826 w 536529"/>
                <a:gd name="connsiteY11" fmla="*/ 0 h 536529"/>
                <a:gd name="connsiteX12" fmla="*/ 236704 w 536529"/>
                <a:gd name="connsiteY12" fmla="*/ 0 h 536529"/>
                <a:gd name="connsiteX13" fmla="*/ 209089 w 536529"/>
                <a:gd name="connsiteY13" fmla="*/ 55231 h 536529"/>
                <a:gd name="connsiteX14" fmla="*/ 160170 w 536529"/>
                <a:gd name="connsiteY14" fmla="*/ 75745 h 536529"/>
                <a:gd name="connsiteX15" fmla="*/ 100994 w 536529"/>
                <a:gd name="connsiteY15" fmla="*/ 56020 h 536529"/>
                <a:gd name="connsiteX16" fmla="*/ 56020 w 536529"/>
                <a:gd name="connsiteY16" fmla="*/ 100994 h 536529"/>
                <a:gd name="connsiteX17" fmla="*/ 75745 w 536529"/>
                <a:gd name="connsiteY17" fmla="*/ 160170 h 536529"/>
                <a:gd name="connsiteX18" fmla="*/ 55231 w 536529"/>
                <a:gd name="connsiteY18" fmla="*/ 209878 h 536529"/>
                <a:gd name="connsiteX19" fmla="*/ 0 w 536529"/>
                <a:gd name="connsiteY19" fmla="*/ 236704 h 536529"/>
                <a:gd name="connsiteX20" fmla="*/ 0 w 536529"/>
                <a:gd name="connsiteY20" fmla="*/ 299826 h 536529"/>
                <a:gd name="connsiteX21" fmla="*/ 55231 w 536529"/>
                <a:gd name="connsiteY21" fmla="*/ 327441 h 536529"/>
                <a:gd name="connsiteX22" fmla="*/ 75745 w 536529"/>
                <a:gd name="connsiteY22" fmla="*/ 376360 h 536529"/>
                <a:gd name="connsiteX23" fmla="*/ 56020 w 536529"/>
                <a:gd name="connsiteY23" fmla="*/ 435536 h 536529"/>
                <a:gd name="connsiteX24" fmla="*/ 100994 w 536529"/>
                <a:gd name="connsiteY24" fmla="*/ 480510 h 536529"/>
                <a:gd name="connsiteX25" fmla="*/ 160170 w 536529"/>
                <a:gd name="connsiteY25" fmla="*/ 460785 h 536529"/>
                <a:gd name="connsiteX26" fmla="*/ 209878 w 536529"/>
                <a:gd name="connsiteY26" fmla="*/ 481299 h 536529"/>
                <a:gd name="connsiteX27" fmla="*/ 237493 w 536529"/>
                <a:gd name="connsiteY27" fmla="*/ 536530 h 536529"/>
                <a:gd name="connsiteX28" fmla="*/ 300615 w 536529"/>
                <a:gd name="connsiteY28" fmla="*/ 536530 h 536529"/>
                <a:gd name="connsiteX29" fmla="*/ 328230 w 536529"/>
                <a:gd name="connsiteY29" fmla="*/ 481299 h 536529"/>
                <a:gd name="connsiteX30" fmla="*/ 377149 w 536529"/>
                <a:gd name="connsiteY30" fmla="*/ 460785 h 536529"/>
                <a:gd name="connsiteX31" fmla="*/ 436325 w 536529"/>
                <a:gd name="connsiteY31" fmla="*/ 480510 h 536529"/>
                <a:gd name="connsiteX32" fmla="*/ 481299 w 536529"/>
                <a:gd name="connsiteY32" fmla="*/ 435536 h 536529"/>
                <a:gd name="connsiteX33" fmla="*/ 461574 w 536529"/>
                <a:gd name="connsiteY33" fmla="*/ 376360 h 536529"/>
                <a:gd name="connsiteX34" fmla="*/ 482088 w 536529"/>
                <a:gd name="connsiteY34" fmla="*/ 326652 h 536529"/>
                <a:gd name="connsiteX35" fmla="*/ 537319 w 536529"/>
                <a:gd name="connsiteY35" fmla="*/ 299037 h 536529"/>
                <a:gd name="connsiteX36" fmla="*/ 537319 w 536529"/>
                <a:gd name="connsiteY36" fmla="*/ 235915 h 536529"/>
                <a:gd name="connsiteX37" fmla="*/ 481299 w 536529"/>
                <a:gd name="connsiteY37" fmla="*/ 209089 h 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529" h="536529">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a:p>
          </p:txBody>
        </p:sp>
        <p:grpSp>
          <p:nvGrpSpPr>
            <p:cNvPr id="60" name="Graphic 11" descr="Bullseye">
              <a:extLst>
                <a:ext uri="{FF2B5EF4-FFF2-40B4-BE49-F238E27FC236}">
                  <a16:creationId xmlns:a16="http://schemas.microsoft.com/office/drawing/2014/main" id="{C4AD6A5D-CD80-4981-8C7F-DF7336622057}"/>
                </a:ext>
              </a:extLst>
            </p:cNvPr>
            <p:cNvGrpSpPr/>
            <p:nvPr userDrawn="1"/>
          </p:nvGrpSpPr>
          <p:grpSpPr>
            <a:xfrm>
              <a:off x="5242717" y="2991865"/>
              <a:ext cx="530528" cy="531202"/>
              <a:chOff x="6867163" y="2531359"/>
              <a:chExt cx="530529" cy="531202"/>
            </a:xfrm>
          </p:grpSpPr>
          <p:sp>
            <p:nvSpPr>
              <p:cNvPr id="61" name="Freeform 39">
                <a:extLst>
                  <a:ext uri="{FF2B5EF4-FFF2-40B4-BE49-F238E27FC236}">
                    <a16:creationId xmlns:a16="http://schemas.microsoft.com/office/drawing/2014/main" id="{26F3A66C-C966-4D40-8E18-A4198F7F6F3D}"/>
                  </a:ext>
                </a:extLst>
              </p:cNvPr>
              <p:cNvSpPr/>
              <p:nvPr/>
            </p:nvSpPr>
            <p:spPr>
              <a:xfrm>
                <a:off x="7054764" y="2531359"/>
                <a:ext cx="342928" cy="342928"/>
              </a:xfrm>
              <a:custGeom>
                <a:avLst/>
                <a:gdLst>
                  <a:gd name="connsiteX0" fmla="*/ 283083 w 342927"/>
                  <a:gd name="connsiteY0" fmla="*/ 60517 h 342927"/>
                  <a:gd name="connsiteX1" fmla="*/ 276359 w 342927"/>
                  <a:gd name="connsiteY1" fmla="*/ 0 h 342927"/>
                  <a:gd name="connsiteX2" fmla="*/ 202395 w 342927"/>
                  <a:gd name="connsiteY2" fmla="*/ 73965 h 342927"/>
                  <a:gd name="connsiteX3" fmla="*/ 206429 w 342927"/>
                  <a:gd name="connsiteY3" fmla="*/ 108930 h 342927"/>
                  <a:gd name="connsiteX4" fmla="*/ 98844 w 342927"/>
                  <a:gd name="connsiteY4" fmla="*/ 216515 h 342927"/>
                  <a:gd name="connsiteX5" fmla="*/ 67241 w 342927"/>
                  <a:gd name="connsiteY5" fmla="*/ 208446 h 342927"/>
                  <a:gd name="connsiteX6" fmla="*/ 0 w 342927"/>
                  <a:gd name="connsiteY6" fmla="*/ 275687 h 342927"/>
                  <a:gd name="connsiteX7" fmla="*/ 67241 w 342927"/>
                  <a:gd name="connsiteY7" fmla="*/ 342928 h 342927"/>
                  <a:gd name="connsiteX8" fmla="*/ 134481 w 342927"/>
                  <a:gd name="connsiteY8" fmla="*/ 275687 h 342927"/>
                  <a:gd name="connsiteX9" fmla="*/ 127085 w 342927"/>
                  <a:gd name="connsiteY9" fmla="*/ 244756 h 342927"/>
                  <a:gd name="connsiteX10" fmla="*/ 234670 w 342927"/>
                  <a:gd name="connsiteY10" fmla="*/ 137171 h 342927"/>
                  <a:gd name="connsiteX11" fmla="*/ 269635 w 342927"/>
                  <a:gd name="connsiteY11" fmla="*/ 141206 h 342927"/>
                  <a:gd name="connsiteX12" fmla="*/ 343600 w 342927"/>
                  <a:gd name="connsiteY12" fmla="*/ 67241 h 342927"/>
                  <a:gd name="connsiteX13" fmla="*/ 283083 w 342927"/>
                  <a:gd name="connsiteY13" fmla="*/ 60517 h 3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27" h="342927">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a:p>
            </p:txBody>
          </p:sp>
          <p:sp>
            <p:nvSpPr>
              <p:cNvPr id="62" name="Freeform 40">
                <a:extLst>
                  <a:ext uri="{FF2B5EF4-FFF2-40B4-BE49-F238E27FC236}">
                    <a16:creationId xmlns:a16="http://schemas.microsoft.com/office/drawing/2014/main" id="{99E407B1-0E6A-4824-9494-0E561541FE2A}"/>
                  </a:ext>
                </a:extLst>
              </p:cNvPr>
              <p:cNvSpPr/>
              <p:nvPr/>
            </p:nvSpPr>
            <p:spPr>
              <a:xfrm>
                <a:off x="6867163" y="2551531"/>
                <a:ext cx="511030" cy="511030"/>
              </a:xfrm>
              <a:custGeom>
                <a:avLst/>
                <a:gdLst>
                  <a:gd name="connsiteX0" fmla="*/ 476064 w 511029"/>
                  <a:gd name="connsiteY0" fmla="*/ 139861 h 511029"/>
                  <a:gd name="connsiteX1" fmla="*/ 467323 w 511029"/>
                  <a:gd name="connsiteY1" fmla="*/ 149274 h 511029"/>
                  <a:gd name="connsiteX2" fmla="*/ 454547 w 511029"/>
                  <a:gd name="connsiteY2" fmla="*/ 147930 h 511029"/>
                  <a:gd name="connsiteX3" fmla="*/ 440427 w 511029"/>
                  <a:gd name="connsiteY3" fmla="*/ 145912 h 511029"/>
                  <a:gd name="connsiteX4" fmla="*/ 470685 w 511029"/>
                  <a:gd name="connsiteY4" fmla="*/ 255515 h 511029"/>
                  <a:gd name="connsiteX5" fmla="*/ 255515 w 511029"/>
                  <a:gd name="connsiteY5" fmla="*/ 470685 h 511029"/>
                  <a:gd name="connsiteX6" fmla="*/ 40344 w 511029"/>
                  <a:gd name="connsiteY6" fmla="*/ 255515 h 511029"/>
                  <a:gd name="connsiteX7" fmla="*/ 255515 w 511029"/>
                  <a:gd name="connsiteY7" fmla="*/ 40344 h 511029"/>
                  <a:gd name="connsiteX8" fmla="*/ 365117 w 511029"/>
                  <a:gd name="connsiteY8" fmla="*/ 70603 h 511029"/>
                  <a:gd name="connsiteX9" fmla="*/ 363772 w 511029"/>
                  <a:gd name="connsiteY9" fmla="*/ 57155 h 511029"/>
                  <a:gd name="connsiteX10" fmla="*/ 361755 w 511029"/>
                  <a:gd name="connsiteY10" fmla="*/ 43706 h 511029"/>
                  <a:gd name="connsiteX11" fmla="*/ 371169 w 511029"/>
                  <a:gd name="connsiteY11" fmla="*/ 34293 h 511029"/>
                  <a:gd name="connsiteX12" fmla="*/ 375876 w 511029"/>
                  <a:gd name="connsiteY12" fmla="*/ 29586 h 511029"/>
                  <a:gd name="connsiteX13" fmla="*/ 255515 w 511029"/>
                  <a:gd name="connsiteY13" fmla="*/ 0 h 511029"/>
                  <a:gd name="connsiteX14" fmla="*/ 0 w 511029"/>
                  <a:gd name="connsiteY14" fmla="*/ 255515 h 511029"/>
                  <a:gd name="connsiteX15" fmla="*/ 255515 w 511029"/>
                  <a:gd name="connsiteY15" fmla="*/ 511030 h 511029"/>
                  <a:gd name="connsiteX16" fmla="*/ 511030 w 511029"/>
                  <a:gd name="connsiteY16" fmla="*/ 255515 h 511029"/>
                  <a:gd name="connsiteX17" fmla="*/ 480771 w 511029"/>
                  <a:gd name="connsiteY17" fmla="*/ 135826 h 511029"/>
                  <a:gd name="connsiteX18" fmla="*/ 476064 w 511029"/>
                  <a:gd name="connsiteY18" fmla="*/ 139861 h 51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1029" h="511029">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a:p>
            </p:txBody>
          </p:sp>
          <p:sp>
            <p:nvSpPr>
              <p:cNvPr id="63" name="Freeform 41">
                <a:extLst>
                  <a:ext uri="{FF2B5EF4-FFF2-40B4-BE49-F238E27FC236}">
                    <a16:creationId xmlns:a16="http://schemas.microsoft.com/office/drawing/2014/main" id="{1E448270-D602-4698-A686-B23748928409}"/>
                  </a:ext>
                </a:extLst>
              </p:cNvPr>
              <p:cNvSpPr/>
              <p:nvPr/>
            </p:nvSpPr>
            <p:spPr>
              <a:xfrm>
                <a:off x="6961300" y="2645668"/>
                <a:ext cx="322756" cy="322756"/>
              </a:xfrm>
              <a:custGeom>
                <a:avLst/>
                <a:gdLst>
                  <a:gd name="connsiteX0" fmla="*/ 273670 w 322755"/>
                  <a:gd name="connsiteY0" fmla="*/ 115654 h 322755"/>
                  <a:gd name="connsiteX1" fmla="*/ 282411 w 322755"/>
                  <a:gd name="connsiteY1" fmla="*/ 161378 h 322755"/>
                  <a:gd name="connsiteX2" fmla="*/ 161378 w 322755"/>
                  <a:gd name="connsiteY2" fmla="*/ 282411 h 322755"/>
                  <a:gd name="connsiteX3" fmla="*/ 40344 w 322755"/>
                  <a:gd name="connsiteY3" fmla="*/ 161378 h 322755"/>
                  <a:gd name="connsiteX4" fmla="*/ 161378 w 322755"/>
                  <a:gd name="connsiteY4" fmla="*/ 40344 h 322755"/>
                  <a:gd name="connsiteX5" fmla="*/ 207101 w 322755"/>
                  <a:gd name="connsiteY5" fmla="*/ 49086 h 322755"/>
                  <a:gd name="connsiteX6" fmla="*/ 237360 w 322755"/>
                  <a:gd name="connsiteY6" fmla="*/ 18827 h 322755"/>
                  <a:gd name="connsiteX7" fmla="*/ 161378 w 322755"/>
                  <a:gd name="connsiteY7" fmla="*/ 0 h 322755"/>
                  <a:gd name="connsiteX8" fmla="*/ 0 w 322755"/>
                  <a:gd name="connsiteY8" fmla="*/ 161378 h 322755"/>
                  <a:gd name="connsiteX9" fmla="*/ 161378 w 322755"/>
                  <a:gd name="connsiteY9" fmla="*/ 322756 h 322755"/>
                  <a:gd name="connsiteX10" fmla="*/ 322756 w 322755"/>
                  <a:gd name="connsiteY10" fmla="*/ 161378 h 322755"/>
                  <a:gd name="connsiteX11" fmla="*/ 303928 w 322755"/>
                  <a:gd name="connsiteY11" fmla="*/ 85396 h 322755"/>
                  <a:gd name="connsiteX12" fmla="*/ 273670 w 322755"/>
                  <a:gd name="connsiteY12" fmla="*/ 115654 h 3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55" h="322755">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a:p>
            </p:txBody>
          </p:sp>
        </p:grpSp>
        <p:sp>
          <p:nvSpPr>
            <p:cNvPr id="64" name="Graphic 13" descr="Coins">
              <a:extLst>
                <a:ext uri="{FF2B5EF4-FFF2-40B4-BE49-F238E27FC236}">
                  <a16:creationId xmlns:a16="http://schemas.microsoft.com/office/drawing/2014/main" id="{0E5C8D9C-094B-45C4-A3D2-CADB1B95D6EE}"/>
                </a:ext>
              </a:extLst>
            </p:cNvPr>
            <p:cNvSpPr/>
            <p:nvPr userDrawn="1"/>
          </p:nvSpPr>
          <p:spPr>
            <a:xfrm>
              <a:off x="4880073" y="4724611"/>
              <a:ext cx="564596" cy="483941"/>
            </a:xfrm>
            <a:custGeom>
              <a:avLst/>
              <a:gdLst>
                <a:gd name="connsiteX0" fmla="*/ 524941 w 564597"/>
                <a:gd name="connsiteY0" fmla="*/ 403284 h 483940"/>
                <a:gd name="connsiteX1" fmla="*/ 498055 w 564597"/>
                <a:gd name="connsiteY1" fmla="*/ 426137 h 483940"/>
                <a:gd name="connsiteX2" fmla="*/ 498055 w 564597"/>
                <a:gd name="connsiteY2" fmla="*/ 401940 h 483940"/>
                <a:gd name="connsiteX3" fmla="*/ 524941 w 564597"/>
                <a:gd name="connsiteY3" fmla="*/ 391185 h 483940"/>
                <a:gd name="connsiteX4" fmla="*/ 524941 w 564597"/>
                <a:gd name="connsiteY4" fmla="*/ 403284 h 483940"/>
                <a:gd name="connsiteX5" fmla="*/ 471170 w 564597"/>
                <a:gd name="connsiteY5" fmla="*/ 358923 h 483940"/>
                <a:gd name="connsiteX6" fmla="*/ 471170 w 564597"/>
                <a:gd name="connsiteY6" fmla="*/ 334726 h 483940"/>
                <a:gd name="connsiteX7" fmla="*/ 498055 w 564597"/>
                <a:gd name="connsiteY7" fmla="*/ 323971 h 483940"/>
                <a:gd name="connsiteX8" fmla="*/ 498055 w 564597"/>
                <a:gd name="connsiteY8" fmla="*/ 336070 h 483940"/>
                <a:gd name="connsiteX9" fmla="*/ 471170 w 564597"/>
                <a:gd name="connsiteY9" fmla="*/ 358923 h 483940"/>
                <a:gd name="connsiteX10" fmla="*/ 471170 w 564597"/>
                <a:gd name="connsiteY10" fmla="*/ 434202 h 483940"/>
                <a:gd name="connsiteX11" fmla="*/ 444284 w 564597"/>
                <a:gd name="connsiteY11" fmla="*/ 438907 h 483940"/>
                <a:gd name="connsiteX12" fmla="*/ 444284 w 564597"/>
                <a:gd name="connsiteY12" fmla="*/ 412694 h 483940"/>
                <a:gd name="connsiteX13" fmla="*/ 471170 w 564597"/>
                <a:gd name="connsiteY13" fmla="*/ 408661 h 483940"/>
                <a:gd name="connsiteX14" fmla="*/ 471170 w 564597"/>
                <a:gd name="connsiteY14" fmla="*/ 434202 h 483940"/>
                <a:gd name="connsiteX15" fmla="*/ 417399 w 564597"/>
                <a:gd name="connsiteY15" fmla="*/ 345480 h 483940"/>
                <a:gd name="connsiteX16" fmla="*/ 444284 w 564597"/>
                <a:gd name="connsiteY16" fmla="*/ 341447 h 483940"/>
                <a:gd name="connsiteX17" fmla="*/ 444284 w 564597"/>
                <a:gd name="connsiteY17" fmla="*/ 366988 h 483940"/>
                <a:gd name="connsiteX18" fmla="*/ 417399 w 564597"/>
                <a:gd name="connsiteY18" fmla="*/ 371693 h 483940"/>
                <a:gd name="connsiteX19" fmla="*/ 417399 w 564597"/>
                <a:gd name="connsiteY19" fmla="*/ 345480 h 483940"/>
                <a:gd name="connsiteX20" fmla="*/ 417399 w 564597"/>
                <a:gd name="connsiteY20" fmla="*/ 442268 h 483940"/>
                <a:gd name="connsiteX21" fmla="*/ 390513 w 564597"/>
                <a:gd name="connsiteY21" fmla="*/ 443612 h 483940"/>
                <a:gd name="connsiteX22" fmla="*/ 390513 w 564597"/>
                <a:gd name="connsiteY22" fmla="*/ 416727 h 483940"/>
                <a:gd name="connsiteX23" fmla="*/ 417399 w 564597"/>
                <a:gd name="connsiteY23" fmla="*/ 415382 h 483940"/>
                <a:gd name="connsiteX24" fmla="*/ 417399 w 564597"/>
                <a:gd name="connsiteY24" fmla="*/ 442268 h 483940"/>
                <a:gd name="connsiteX25" fmla="*/ 363628 w 564597"/>
                <a:gd name="connsiteY25" fmla="*/ 376398 h 483940"/>
                <a:gd name="connsiteX26" fmla="*/ 363628 w 564597"/>
                <a:gd name="connsiteY26" fmla="*/ 349513 h 483940"/>
                <a:gd name="connsiteX27" fmla="*/ 390513 w 564597"/>
                <a:gd name="connsiteY27" fmla="*/ 348168 h 483940"/>
                <a:gd name="connsiteX28" fmla="*/ 390513 w 564597"/>
                <a:gd name="connsiteY28" fmla="*/ 375054 h 483940"/>
                <a:gd name="connsiteX29" fmla="*/ 363628 w 564597"/>
                <a:gd name="connsiteY29" fmla="*/ 376398 h 483940"/>
                <a:gd name="connsiteX30" fmla="*/ 363628 w 564597"/>
                <a:gd name="connsiteY30" fmla="*/ 443612 h 483940"/>
                <a:gd name="connsiteX31" fmla="*/ 336742 w 564597"/>
                <a:gd name="connsiteY31" fmla="*/ 442268 h 483940"/>
                <a:gd name="connsiteX32" fmla="*/ 336742 w 564597"/>
                <a:gd name="connsiteY32" fmla="*/ 416727 h 483940"/>
                <a:gd name="connsiteX33" fmla="*/ 350185 w 564597"/>
                <a:gd name="connsiteY33" fmla="*/ 416727 h 483940"/>
                <a:gd name="connsiteX34" fmla="*/ 363628 w 564597"/>
                <a:gd name="connsiteY34" fmla="*/ 416727 h 483940"/>
                <a:gd name="connsiteX35" fmla="*/ 363628 w 564597"/>
                <a:gd name="connsiteY35" fmla="*/ 443612 h 483940"/>
                <a:gd name="connsiteX36" fmla="*/ 309856 w 564597"/>
                <a:gd name="connsiteY36" fmla="*/ 348168 h 483940"/>
                <a:gd name="connsiteX37" fmla="*/ 336742 w 564597"/>
                <a:gd name="connsiteY37" fmla="*/ 349513 h 483940"/>
                <a:gd name="connsiteX38" fmla="*/ 336742 w 564597"/>
                <a:gd name="connsiteY38" fmla="*/ 376398 h 483940"/>
                <a:gd name="connsiteX39" fmla="*/ 309856 w 564597"/>
                <a:gd name="connsiteY39" fmla="*/ 375054 h 483940"/>
                <a:gd name="connsiteX40" fmla="*/ 309856 w 564597"/>
                <a:gd name="connsiteY40" fmla="*/ 348168 h 483940"/>
                <a:gd name="connsiteX41" fmla="*/ 309856 w 564597"/>
                <a:gd name="connsiteY41" fmla="*/ 438907 h 483940"/>
                <a:gd name="connsiteX42" fmla="*/ 282971 w 564597"/>
                <a:gd name="connsiteY42" fmla="*/ 434202 h 483940"/>
                <a:gd name="connsiteX43" fmla="*/ 282971 w 564597"/>
                <a:gd name="connsiteY43" fmla="*/ 412694 h 483940"/>
                <a:gd name="connsiteX44" fmla="*/ 309856 w 564597"/>
                <a:gd name="connsiteY44" fmla="*/ 415382 h 483940"/>
                <a:gd name="connsiteX45" fmla="*/ 309856 w 564597"/>
                <a:gd name="connsiteY45" fmla="*/ 438907 h 483940"/>
                <a:gd name="connsiteX46" fmla="*/ 256085 w 564597"/>
                <a:gd name="connsiteY46" fmla="*/ 366988 h 483940"/>
                <a:gd name="connsiteX47" fmla="*/ 256085 w 564597"/>
                <a:gd name="connsiteY47" fmla="*/ 340775 h 483940"/>
                <a:gd name="connsiteX48" fmla="*/ 282971 w 564597"/>
                <a:gd name="connsiteY48" fmla="*/ 344808 h 483940"/>
                <a:gd name="connsiteX49" fmla="*/ 282971 w 564597"/>
                <a:gd name="connsiteY49" fmla="*/ 371693 h 483940"/>
                <a:gd name="connsiteX50" fmla="*/ 256085 w 564597"/>
                <a:gd name="connsiteY50" fmla="*/ 366988 h 483940"/>
                <a:gd name="connsiteX51" fmla="*/ 256085 w 564597"/>
                <a:gd name="connsiteY51" fmla="*/ 426137 h 483940"/>
                <a:gd name="connsiteX52" fmla="*/ 229200 w 564597"/>
                <a:gd name="connsiteY52" fmla="*/ 403284 h 483940"/>
                <a:gd name="connsiteX53" fmla="*/ 229200 w 564597"/>
                <a:gd name="connsiteY53" fmla="*/ 401940 h 483940"/>
                <a:gd name="connsiteX54" fmla="*/ 229872 w 564597"/>
                <a:gd name="connsiteY54" fmla="*/ 401940 h 483940"/>
                <a:gd name="connsiteX55" fmla="*/ 235249 w 564597"/>
                <a:gd name="connsiteY55" fmla="*/ 403284 h 483940"/>
                <a:gd name="connsiteX56" fmla="*/ 256085 w 564597"/>
                <a:gd name="connsiteY56" fmla="*/ 407989 h 483940"/>
                <a:gd name="connsiteX57" fmla="*/ 256085 w 564597"/>
                <a:gd name="connsiteY57" fmla="*/ 426137 h 483940"/>
                <a:gd name="connsiteX58" fmla="*/ 148543 w 564597"/>
                <a:gd name="connsiteY58" fmla="*/ 334726 h 483940"/>
                <a:gd name="connsiteX59" fmla="*/ 161986 w 564597"/>
                <a:gd name="connsiteY59" fmla="*/ 335398 h 483940"/>
                <a:gd name="connsiteX60" fmla="*/ 161986 w 564597"/>
                <a:gd name="connsiteY60" fmla="*/ 336070 h 483940"/>
                <a:gd name="connsiteX61" fmla="*/ 168707 w 564597"/>
                <a:gd name="connsiteY61" fmla="*/ 362283 h 483940"/>
                <a:gd name="connsiteX62" fmla="*/ 148543 w 564597"/>
                <a:gd name="connsiteY62" fmla="*/ 360939 h 483940"/>
                <a:gd name="connsiteX63" fmla="*/ 148543 w 564597"/>
                <a:gd name="connsiteY63" fmla="*/ 334726 h 483940"/>
                <a:gd name="connsiteX64" fmla="*/ 121657 w 564597"/>
                <a:gd name="connsiteY64" fmla="*/ 254069 h 483940"/>
                <a:gd name="connsiteX65" fmla="*/ 148543 w 564597"/>
                <a:gd name="connsiteY65" fmla="*/ 258102 h 483940"/>
                <a:gd name="connsiteX66" fmla="*/ 148543 w 564597"/>
                <a:gd name="connsiteY66" fmla="*/ 284987 h 483940"/>
                <a:gd name="connsiteX67" fmla="*/ 121657 w 564597"/>
                <a:gd name="connsiteY67" fmla="*/ 280282 h 483940"/>
                <a:gd name="connsiteX68" fmla="*/ 121657 w 564597"/>
                <a:gd name="connsiteY68" fmla="*/ 254069 h 483940"/>
                <a:gd name="connsiteX69" fmla="*/ 121657 w 564597"/>
                <a:gd name="connsiteY69" fmla="*/ 358250 h 483940"/>
                <a:gd name="connsiteX70" fmla="*/ 94772 w 564597"/>
                <a:gd name="connsiteY70" fmla="*/ 353545 h 483940"/>
                <a:gd name="connsiteX71" fmla="*/ 94772 w 564597"/>
                <a:gd name="connsiteY71" fmla="*/ 327332 h 483940"/>
                <a:gd name="connsiteX72" fmla="*/ 121657 w 564597"/>
                <a:gd name="connsiteY72" fmla="*/ 331365 h 483940"/>
                <a:gd name="connsiteX73" fmla="*/ 121657 w 564597"/>
                <a:gd name="connsiteY73" fmla="*/ 358250 h 483940"/>
                <a:gd name="connsiteX74" fmla="*/ 67886 w 564597"/>
                <a:gd name="connsiteY74" fmla="*/ 248692 h 483940"/>
                <a:gd name="connsiteX75" fmla="*/ 67886 w 564597"/>
                <a:gd name="connsiteY75" fmla="*/ 236593 h 483940"/>
                <a:gd name="connsiteX76" fmla="*/ 94772 w 564597"/>
                <a:gd name="connsiteY76" fmla="*/ 246675 h 483940"/>
                <a:gd name="connsiteX77" fmla="*/ 94772 w 564597"/>
                <a:gd name="connsiteY77" fmla="*/ 271544 h 483940"/>
                <a:gd name="connsiteX78" fmla="*/ 67886 w 564597"/>
                <a:gd name="connsiteY78" fmla="*/ 248692 h 483940"/>
                <a:gd name="connsiteX79" fmla="*/ 67886 w 564597"/>
                <a:gd name="connsiteY79" fmla="*/ 345480 h 483940"/>
                <a:gd name="connsiteX80" fmla="*/ 41001 w 564597"/>
                <a:gd name="connsiteY80" fmla="*/ 322627 h 483940"/>
                <a:gd name="connsiteX81" fmla="*/ 41001 w 564597"/>
                <a:gd name="connsiteY81" fmla="*/ 310529 h 483940"/>
                <a:gd name="connsiteX82" fmla="*/ 67886 w 564597"/>
                <a:gd name="connsiteY82" fmla="*/ 320611 h 483940"/>
                <a:gd name="connsiteX83" fmla="*/ 67886 w 564597"/>
                <a:gd name="connsiteY83" fmla="*/ 345480 h 483940"/>
                <a:gd name="connsiteX84" fmla="*/ 41001 w 564597"/>
                <a:gd name="connsiteY84" fmla="*/ 135772 h 483940"/>
                <a:gd name="connsiteX85" fmla="*/ 67886 w 564597"/>
                <a:gd name="connsiteY85" fmla="*/ 145854 h 483940"/>
                <a:gd name="connsiteX86" fmla="*/ 67886 w 564597"/>
                <a:gd name="connsiteY86" fmla="*/ 170723 h 483940"/>
                <a:gd name="connsiteX87" fmla="*/ 41001 w 564597"/>
                <a:gd name="connsiteY87" fmla="*/ 147871 h 483940"/>
                <a:gd name="connsiteX88" fmla="*/ 41001 w 564597"/>
                <a:gd name="connsiteY88" fmla="*/ 135772 h 483940"/>
                <a:gd name="connsiteX89" fmla="*/ 121657 w 564597"/>
                <a:gd name="connsiteY89" fmla="*/ 157281 h 483940"/>
                <a:gd name="connsiteX90" fmla="*/ 121657 w 564597"/>
                <a:gd name="connsiteY90" fmla="*/ 184166 h 483940"/>
                <a:gd name="connsiteX91" fmla="*/ 94772 w 564597"/>
                <a:gd name="connsiteY91" fmla="*/ 179461 h 483940"/>
                <a:gd name="connsiteX92" fmla="*/ 94772 w 564597"/>
                <a:gd name="connsiteY92" fmla="*/ 153248 h 483940"/>
                <a:gd name="connsiteX93" fmla="*/ 121657 w 564597"/>
                <a:gd name="connsiteY93" fmla="*/ 157281 h 483940"/>
                <a:gd name="connsiteX94" fmla="*/ 188871 w 564597"/>
                <a:gd name="connsiteY94" fmla="*/ 40328 h 483940"/>
                <a:gd name="connsiteX95" fmla="*/ 336742 w 564597"/>
                <a:gd name="connsiteY95" fmla="*/ 80657 h 483940"/>
                <a:gd name="connsiteX96" fmla="*/ 188871 w 564597"/>
                <a:gd name="connsiteY96" fmla="*/ 120985 h 483940"/>
                <a:gd name="connsiteX97" fmla="*/ 41001 w 564597"/>
                <a:gd name="connsiteY97" fmla="*/ 80657 h 483940"/>
                <a:gd name="connsiteX98" fmla="*/ 188871 w 564597"/>
                <a:gd name="connsiteY98" fmla="*/ 40328 h 483940"/>
                <a:gd name="connsiteX99" fmla="*/ 229200 w 564597"/>
                <a:gd name="connsiteY99" fmla="*/ 358923 h 483940"/>
                <a:gd name="connsiteX100" fmla="*/ 202314 w 564597"/>
                <a:gd name="connsiteY100" fmla="*/ 336070 h 483940"/>
                <a:gd name="connsiteX101" fmla="*/ 202314 w 564597"/>
                <a:gd name="connsiteY101" fmla="*/ 323971 h 483940"/>
                <a:gd name="connsiteX102" fmla="*/ 229200 w 564597"/>
                <a:gd name="connsiteY102" fmla="*/ 334053 h 483940"/>
                <a:gd name="connsiteX103" fmla="*/ 229200 w 564597"/>
                <a:gd name="connsiteY103" fmla="*/ 358923 h 483940"/>
                <a:gd name="connsiteX104" fmla="*/ 309856 w 564597"/>
                <a:gd name="connsiteY104" fmla="*/ 170723 h 483940"/>
                <a:gd name="connsiteX105" fmla="*/ 309856 w 564597"/>
                <a:gd name="connsiteY105" fmla="*/ 146526 h 483940"/>
                <a:gd name="connsiteX106" fmla="*/ 336742 w 564597"/>
                <a:gd name="connsiteY106" fmla="*/ 135772 h 483940"/>
                <a:gd name="connsiteX107" fmla="*/ 336742 w 564597"/>
                <a:gd name="connsiteY107" fmla="*/ 147871 h 483940"/>
                <a:gd name="connsiteX108" fmla="*/ 309856 w 564597"/>
                <a:gd name="connsiteY108" fmla="*/ 170723 h 483940"/>
                <a:gd name="connsiteX109" fmla="*/ 256085 w 564597"/>
                <a:gd name="connsiteY109" fmla="*/ 183494 h 483940"/>
                <a:gd name="connsiteX110" fmla="*/ 256085 w 564597"/>
                <a:gd name="connsiteY110" fmla="*/ 157281 h 483940"/>
                <a:gd name="connsiteX111" fmla="*/ 282971 w 564597"/>
                <a:gd name="connsiteY111" fmla="*/ 153248 h 483940"/>
                <a:gd name="connsiteX112" fmla="*/ 282971 w 564597"/>
                <a:gd name="connsiteY112" fmla="*/ 178789 h 483940"/>
                <a:gd name="connsiteX113" fmla="*/ 256085 w 564597"/>
                <a:gd name="connsiteY113" fmla="*/ 183494 h 483940"/>
                <a:gd name="connsiteX114" fmla="*/ 202314 w 564597"/>
                <a:gd name="connsiteY114" fmla="*/ 188199 h 483940"/>
                <a:gd name="connsiteX115" fmla="*/ 202314 w 564597"/>
                <a:gd name="connsiteY115" fmla="*/ 161314 h 483940"/>
                <a:gd name="connsiteX116" fmla="*/ 229200 w 564597"/>
                <a:gd name="connsiteY116" fmla="*/ 159969 h 483940"/>
                <a:gd name="connsiteX117" fmla="*/ 229200 w 564597"/>
                <a:gd name="connsiteY117" fmla="*/ 186855 h 483940"/>
                <a:gd name="connsiteX118" fmla="*/ 202314 w 564597"/>
                <a:gd name="connsiteY118" fmla="*/ 188199 h 483940"/>
                <a:gd name="connsiteX119" fmla="*/ 148543 w 564597"/>
                <a:gd name="connsiteY119" fmla="*/ 186855 h 483940"/>
                <a:gd name="connsiteX120" fmla="*/ 148543 w 564597"/>
                <a:gd name="connsiteY120" fmla="*/ 159969 h 483940"/>
                <a:gd name="connsiteX121" fmla="*/ 175428 w 564597"/>
                <a:gd name="connsiteY121" fmla="*/ 161314 h 483940"/>
                <a:gd name="connsiteX122" fmla="*/ 175428 w 564597"/>
                <a:gd name="connsiteY122" fmla="*/ 188199 h 483940"/>
                <a:gd name="connsiteX123" fmla="*/ 148543 w 564597"/>
                <a:gd name="connsiteY123" fmla="*/ 186855 h 483940"/>
                <a:gd name="connsiteX124" fmla="*/ 498055 w 564597"/>
                <a:gd name="connsiteY124" fmla="*/ 268856 h 483940"/>
                <a:gd name="connsiteX125" fmla="*/ 350185 w 564597"/>
                <a:gd name="connsiteY125" fmla="*/ 309184 h 483940"/>
                <a:gd name="connsiteX126" fmla="*/ 202314 w 564597"/>
                <a:gd name="connsiteY126" fmla="*/ 268856 h 483940"/>
                <a:gd name="connsiteX127" fmla="*/ 350185 w 564597"/>
                <a:gd name="connsiteY127" fmla="*/ 228527 h 483940"/>
                <a:gd name="connsiteX128" fmla="*/ 498055 w 564597"/>
                <a:gd name="connsiteY128" fmla="*/ 268856 h 483940"/>
                <a:gd name="connsiteX129" fmla="*/ 538384 w 564597"/>
                <a:gd name="connsiteY129" fmla="*/ 289020 h 483940"/>
                <a:gd name="connsiteX130" fmla="*/ 538384 w 564597"/>
                <a:gd name="connsiteY130" fmla="*/ 268856 h 483940"/>
                <a:gd name="connsiteX131" fmla="*/ 465121 w 564597"/>
                <a:gd name="connsiteY131" fmla="*/ 201642 h 483940"/>
                <a:gd name="connsiteX132" fmla="*/ 402612 w 564597"/>
                <a:gd name="connsiteY132" fmla="*/ 190888 h 483940"/>
                <a:gd name="connsiteX133" fmla="*/ 403284 w 564597"/>
                <a:gd name="connsiteY133" fmla="*/ 181478 h 483940"/>
                <a:gd name="connsiteX134" fmla="*/ 376398 w 564597"/>
                <a:gd name="connsiteY134" fmla="*/ 134428 h 483940"/>
                <a:gd name="connsiteX135" fmla="*/ 376398 w 564597"/>
                <a:gd name="connsiteY135" fmla="*/ 80657 h 483940"/>
                <a:gd name="connsiteX136" fmla="*/ 303135 w 564597"/>
                <a:gd name="connsiteY136" fmla="*/ 13443 h 483940"/>
                <a:gd name="connsiteX137" fmla="*/ 188199 w 564597"/>
                <a:gd name="connsiteY137" fmla="*/ 0 h 483940"/>
                <a:gd name="connsiteX138" fmla="*/ 0 w 564597"/>
                <a:gd name="connsiteY138" fmla="*/ 80657 h 483940"/>
                <a:gd name="connsiteX139" fmla="*/ 0 w 564597"/>
                <a:gd name="connsiteY139" fmla="*/ 147871 h 483940"/>
                <a:gd name="connsiteX140" fmla="*/ 26886 w 564597"/>
                <a:gd name="connsiteY140" fmla="*/ 194920 h 483940"/>
                <a:gd name="connsiteX141" fmla="*/ 26886 w 564597"/>
                <a:gd name="connsiteY141" fmla="*/ 207691 h 483940"/>
                <a:gd name="connsiteX142" fmla="*/ 0 w 564597"/>
                <a:gd name="connsiteY142" fmla="*/ 255413 h 483940"/>
                <a:gd name="connsiteX143" fmla="*/ 0 w 564597"/>
                <a:gd name="connsiteY143" fmla="*/ 322627 h 483940"/>
                <a:gd name="connsiteX144" fmla="*/ 73263 w 564597"/>
                <a:gd name="connsiteY144" fmla="*/ 389841 h 483940"/>
                <a:gd name="connsiteX145" fmla="*/ 188199 w 564597"/>
                <a:gd name="connsiteY145" fmla="*/ 403284 h 483940"/>
                <a:gd name="connsiteX146" fmla="*/ 261462 w 564597"/>
                <a:gd name="connsiteY146" fmla="*/ 470498 h 483940"/>
                <a:gd name="connsiteX147" fmla="*/ 376398 w 564597"/>
                <a:gd name="connsiteY147" fmla="*/ 483941 h 483940"/>
                <a:gd name="connsiteX148" fmla="*/ 564597 w 564597"/>
                <a:gd name="connsiteY148" fmla="*/ 403284 h 483940"/>
                <a:gd name="connsiteX149" fmla="*/ 564597 w 564597"/>
                <a:gd name="connsiteY149" fmla="*/ 336070 h 483940"/>
                <a:gd name="connsiteX150" fmla="*/ 538384 w 564597"/>
                <a:gd name="connsiteY150" fmla="*/ 289020 h 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64597" h="48394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a:p>
          </p:txBody>
        </p:sp>
      </p:grpSp>
      <p:sp>
        <p:nvSpPr>
          <p:cNvPr id="69" name="Text Placeholder 68">
            <a:extLst>
              <a:ext uri="{FF2B5EF4-FFF2-40B4-BE49-F238E27FC236}">
                <a16:creationId xmlns:a16="http://schemas.microsoft.com/office/drawing/2014/main" id="{2E5639BC-9E09-4BFD-9ADB-8F99B0838C7F}"/>
              </a:ext>
            </a:extLst>
          </p:cNvPr>
          <p:cNvSpPr>
            <a:spLocks noGrp="1"/>
          </p:cNvSpPr>
          <p:nvPr>
            <p:ph type="body" sz="quarter" idx="10" hasCustomPrompt="1"/>
          </p:nvPr>
        </p:nvSpPr>
        <p:spPr>
          <a:xfrm>
            <a:off x="4963790" y="2388705"/>
            <a:ext cx="1350252" cy="438151"/>
          </a:xfrm>
        </p:spPr>
        <p:txBody>
          <a:bodyPr>
            <a:noAutofit/>
          </a:bodyPr>
          <a:lstStyle>
            <a:lvl1pPr marL="0" indent="0">
              <a:buNone/>
              <a:defRPr sz="2133"/>
            </a:lvl1pPr>
          </a:lstStyle>
          <a:p>
            <a:pPr lvl="0"/>
            <a:r>
              <a:rPr lang="en-US" dirty="0"/>
              <a:t>Click to add text</a:t>
            </a:r>
          </a:p>
        </p:txBody>
      </p:sp>
      <p:sp>
        <p:nvSpPr>
          <p:cNvPr id="71" name="Freeform 14">
            <a:extLst>
              <a:ext uri="{FF2B5EF4-FFF2-40B4-BE49-F238E27FC236}">
                <a16:creationId xmlns:a16="http://schemas.microsoft.com/office/drawing/2014/main" id="{37E707F5-F1BC-4137-9EB2-F872A526F3E3}"/>
              </a:ext>
            </a:extLst>
          </p:cNvPr>
          <p:cNvSpPr/>
          <p:nvPr userDrawn="1"/>
        </p:nvSpPr>
        <p:spPr>
          <a:xfrm>
            <a:off x="5267413" y="3424365"/>
            <a:ext cx="203436" cy="37844"/>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a:p>
        </p:txBody>
      </p:sp>
      <p:sp>
        <p:nvSpPr>
          <p:cNvPr id="72" name="Freeform 15">
            <a:extLst>
              <a:ext uri="{FF2B5EF4-FFF2-40B4-BE49-F238E27FC236}">
                <a16:creationId xmlns:a16="http://schemas.microsoft.com/office/drawing/2014/main" id="{D63494B0-70BF-44F7-81F5-1098CD97D660}"/>
              </a:ext>
            </a:extLst>
          </p:cNvPr>
          <p:cNvSpPr/>
          <p:nvPr userDrawn="1"/>
        </p:nvSpPr>
        <p:spPr>
          <a:xfrm>
            <a:off x="5267413" y="3487438"/>
            <a:ext cx="203436" cy="37844"/>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a:p>
        </p:txBody>
      </p:sp>
      <p:sp>
        <p:nvSpPr>
          <p:cNvPr id="73" name="Freeform 16">
            <a:extLst>
              <a:ext uri="{FF2B5EF4-FFF2-40B4-BE49-F238E27FC236}">
                <a16:creationId xmlns:a16="http://schemas.microsoft.com/office/drawing/2014/main" id="{5827779B-FDBB-46BF-9EDE-0AC55E333035}"/>
              </a:ext>
            </a:extLst>
          </p:cNvPr>
          <p:cNvSpPr/>
          <p:nvPr userDrawn="1"/>
        </p:nvSpPr>
        <p:spPr>
          <a:xfrm>
            <a:off x="5318271" y="3550510"/>
            <a:ext cx="101719" cy="37844"/>
          </a:xfrm>
          <a:custGeom>
            <a:avLst/>
            <a:gdLst>
              <a:gd name="connsiteX0" fmla="*/ 0 w 102571"/>
              <a:gd name="connsiteY0" fmla="*/ 0 h 47340"/>
              <a:gd name="connsiteX1" fmla="*/ 51286 w 102571"/>
              <a:gd name="connsiteY1" fmla="*/ 47341 h 47340"/>
              <a:gd name="connsiteX2" fmla="*/ 102572 w 102571"/>
              <a:gd name="connsiteY2" fmla="*/ 0 h 47340"/>
              <a:gd name="connsiteX3" fmla="*/ 0 w 102571"/>
              <a:gd name="connsiteY3" fmla="*/ 0 h 47340"/>
            </a:gdLst>
            <a:ahLst/>
            <a:cxnLst>
              <a:cxn ang="0">
                <a:pos x="connsiteX0" y="connsiteY0"/>
              </a:cxn>
              <a:cxn ang="0">
                <a:pos x="connsiteX1" y="connsiteY1"/>
              </a:cxn>
              <a:cxn ang="0">
                <a:pos x="connsiteX2" y="connsiteY2"/>
              </a:cxn>
              <a:cxn ang="0">
                <a:pos x="connsiteX3" y="connsiteY3"/>
              </a:cxn>
            </a:cxnLst>
            <a:rect l="l" t="t" r="r" b="b"/>
            <a:pathLst>
              <a:path w="102571" h="47340">
                <a:moveTo>
                  <a:pt x="0" y="0"/>
                </a:moveTo>
                <a:cubicBezTo>
                  <a:pt x="2367" y="26827"/>
                  <a:pt x="24459" y="47341"/>
                  <a:pt x="51286" y="47341"/>
                </a:cubicBezTo>
                <a:cubicBezTo>
                  <a:pt x="78112" y="47341"/>
                  <a:pt x="100205" y="26827"/>
                  <a:pt x="102572" y="0"/>
                </a:cubicBezTo>
                <a:lnTo>
                  <a:pt x="0" y="0"/>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a:p>
        </p:txBody>
      </p:sp>
      <p:sp>
        <p:nvSpPr>
          <p:cNvPr id="74" name="Freeform 37">
            <a:extLst>
              <a:ext uri="{FF2B5EF4-FFF2-40B4-BE49-F238E27FC236}">
                <a16:creationId xmlns:a16="http://schemas.microsoft.com/office/drawing/2014/main" id="{E069ECCC-209A-4E80-98D9-CC91D8133FE4}"/>
              </a:ext>
            </a:extLst>
          </p:cNvPr>
          <p:cNvSpPr/>
          <p:nvPr userDrawn="1"/>
        </p:nvSpPr>
        <p:spPr>
          <a:xfrm>
            <a:off x="5165693" y="3058544"/>
            <a:ext cx="406872" cy="340592"/>
          </a:xfrm>
          <a:custGeom>
            <a:avLst/>
            <a:gdLst>
              <a:gd name="connsiteX0" fmla="*/ 205144 w 410287"/>
              <a:gd name="connsiteY0" fmla="*/ 0 h 426067"/>
              <a:gd name="connsiteX1" fmla="*/ 205144 w 410287"/>
              <a:gd name="connsiteY1" fmla="*/ 0 h 426067"/>
              <a:gd name="connsiteX2" fmla="*/ 205144 w 410287"/>
              <a:gd name="connsiteY2" fmla="*/ 0 h 426067"/>
              <a:gd name="connsiteX3" fmla="*/ 0 w 410287"/>
              <a:gd name="connsiteY3" fmla="*/ 202777 h 426067"/>
              <a:gd name="connsiteX4" fmla="*/ 0 w 410287"/>
              <a:gd name="connsiteY4" fmla="*/ 209878 h 426067"/>
              <a:gd name="connsiteX5" fmla="*/ 14202 w 410287"/>
              <a:gd name="connsiteY5" fmla="*/ 280889 h 426067"/>
              <a:gd name="connsiteX6" fmla="*/ 49708 w 410287"/>
              <a:gd name="connsiteY6" fmla="*/ 339276 h 426067"/>
              <a:gd name="connsiteX7" fmla="*/ 97838 w 410287"/>
              <a:gd name="connsiteY7" fmla="*/ 417389 h 426067"/>
              <a:gd name="connsiteX8" fmla="*/ 112040 w 410287"/>
              <a:gd name="connsiteY8" fmla="*/ 426068 h 426067"/>
              <a:gd name="connsiteX9" fmla="*/ 298248 w 410287"/>
              <a:gd name="connsiteY9" fmla="*/ 426068 h 426067"/>
              <a:gd name="connsiteX10" fmla="*/ 312450 w 410287"/>
              <a:gd name="connsiteY10" fmla="*/ 417389 h 426067"/>
              <a:gd name="connsiteX11" fmla="*/ 360580 w 410287"/>
              <a:gd name="connsiteY11" fmla="*/ 339276 h 426067"/>
              <a:gd name="connsiteX12" fmla="*/ 396085 w 410287"/>
              <a:gd name="connsiteY12" fmla="*/ 280889 h 426067"/>
              <a:gd name="connsiteX13" fmla="*/ 410288 w 410287"/>
              <a:gd name="connsiteY13" fmla="*/ 209878 h 426067"/>
              <a:gd name="connsiteX14" fmla="*/ 410288 w 410287"/>
              <a:gd name="connsiteY14" fmla="*/ 202777 h 426067"/>
              <a:gd name="connsiteX15" fmla="*/ 205144 w 410287"/>
              <a:gd name="connsiteY15" fmla="*/ 0 h 426067"/>
              <a:gd name="connsiteX16" fmla="*/ 362947 w 410287"/>
              <a:gd name="connsiteY16" fmla="*/ 209089 h 426067"/>
              <a:gd name="connsiteX17" fmla="*/ 351901 w 410287"/>
              <a:gd name="connsiteY17" fmla="*/ 264320 h 426067"/>
              <a:gd name="connsiteX18" fmla="*/ 325074 w 410287"/>
              <a:gd name="connsiteY18" fmla="*/ 307716 h 426067"/>
              <a:gd name="connsiteX19" fmla="*/ 279311 w 410287"/>
              <a:gd name="connsiteY19" fmla="*/ 378727 h 426067"/>
              <a:gd name="connsiteX20" fmla="*/ 205144 w 410287"/>
              <a:gd name="connsiteY20" fmla="*/ 378727 h 426067"/>
              <a:gd name="connsiteX21" fmla="*/ 131765 w 410287"/>
              <a:gd name="connsiteY21" fmla="*/ 378727 h 426067"/>
              <a:gd name="connsiteX22" fmla="*/ 86003 w 410287"/>
              <a:gd name="connsiteY22" fmla="*/ 307716 h 426067"/>
              <a:gd name="connsiteX23" fmla="*/ 59176 w 410287"/>
              <a:gd name="connsiteY23" fmla="*/ 264320 h 426067"/>
              <a:gd name="connsiteX24" fmla="*/ 48130 w 410287"/>
              <a:gd name="connsiteY24" fmla="*/ 209089 h 426067"/>
              <a:gd name="connsiteX25" fmla="*/ 48130 w 410287"/>
              <a:gd name="connsiteY25" fmla="*/ 202777 h 426067"/>
              <a:gd name="connsiteX26" fmla="*/ 205933 w 410287"/>
              <a:gd name="connsiteY26" fmla="*/ 46552 h 426067"/>
              <a:gd name="connsiteX27" fmla="*/ 205933 w 410287"/>
              <a:gd name="connsiteY27" fmla="*/ 46552 h 426067"/>
              <a:gd name="connsiteX28" fmla="*/ 205933 w 410287"/>
              <a:gd name="connsiteY28" fmla="*/ 46552 h 426067"/>
              <a:gd name="connsiteX29" fmla="*/ 205933 w 410287"/>
              <a:gd name="connsiteY29" fmla="*/ 46552 h 426067"/>
              <a:gd name="connsiteX30" fmla="*/ 205933 w 410287"/>
              <a:gd name="connsiteY30" fmla="*/ 46552 h 426067"/>
              <a:gd name="connsiteX31" fmla="*/ 205933 w 410287"/>
              <a:gd name="connsiteY31" fmla="*/ 46552 h 426067"/>
              <a:gd name="connsiteX32" fmla="*/ 205933 w 410287"/>
              <a:gd name="connsiteY32" fmla="*/ 46552 h 426067"/>
              <a:gd name="connsiteX33" fmla="*/ 363736 w 410287"/>
              <a:gd name="connsiteY33" fmla="*/ 202777 h 426067"/>
              <a:gd name="connsiteX34" fmla="*/ 363736 w 410287"/>
              <a:gd name="connsiteY34" fmla="*/ 209089 h 42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287" h="426067">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dirty="0"/>
          </a:p>
        </p:txBody>
      </p:sp>
      <p:sp>
        <p:nvSpPr>
          <p:cNvPr id="75" name="Text Placeholder 68">
            <a:extLst>
              <a:ext uri="{FF2B5EF4-FFF2-40B4-BE49-F238E27FC236}">
                <a16:creationId xmlns:a16="http://schemas.microsoft.com/office/drawing/2014/main" id="{6B4E4406-A05A-400D-AE14-F3A92B1285C2}"/>
              </a:ext>
            </a:extLst>
          </p:cNvPr>
          <p:cNvSpPr>
            <a:spLocks noGrp="1"/>
          </p:cNvSpPr>
          <p:nvPr>
            <p:ph type="body" sz="quarter" idx="11" hasCustomPrompt="1"/>
          </p:nvPr>
        </p:nvSpPr>
        <p:spPr>
          <a:xfrm>
            <a:off x="7116242" y="3414985"/>
            <a:ext cx="1350252" cy="438151"/>
          </a:xfrm>
        </p:spPr>
        <p:txBody>
          <a:bodyPr>
            <a:noAutofit/>
          </a:bodyPr>
          <a:lstStyle>
            <a:lvl1pPr marL="0" indent="0">
              <a:buNone/>
              <a:defRPr sz="2133"/>
            </a:lvl1pPr>
          </a:lstStyle>
          <a:p>
            <a:pPr lvl="0"/>
            <a:r>
              <a:rPr lang="en-US" dirty="0"/>
              <a:t>Click to add text</a:t>
            </a:r>
          </a:p>
        </p:txBody>
      </p:sp>
      <p:sp>
        <p:nvSpPr>
          <p:cNvPr id="76" name="Text Placeholder 68">
            <a:extLst>
              <a:ext uri="{FF2B5EF4-FFF2-40B4-BE49-F238E27FC236}">
                <a16:creationId xmlns:a16="http://schemas.microsoft.com/office/drawing/2014/main" id="{B7D1D59B-776D-46BE-841C-52B625F82604}"/>
              </a:ext>
            </a:extLst>
          </p:cNvPr>
          <p:cNvSpPr>
            <a:spLocks noGrp="1"/>
          </p:cNvSpPr>
          <p:nvPr>
            <p:ph type="body" sz="quarter" idx="12" hasCustomPrompt="1"/>
          </p:nvPr>
        </p:nvSpPr>
        <p:spPr>
          <a:xfrm>
            <a:off x="5765227" y="5149125"/>
            <a:ext cx="1350252" cy="438151"/>
          </a:xfrm>
        </p:spPr>
        <p:txBody>
          <a:bodyPr>
            <a:noAutofit/>
          </a:bodyPr>
          <a:lstStyle>
            <a:lvl1pPr marL="0" indent="0">
              <a:buNone/>
              <a:defRPr sz="2133"/>
            </a:lvl1pPr>
          </a:lstStyle>
          <a:p>
            <a:pPr lvl="0"/>
            <a:r>
              <a:rPr lang="en-US" dirty="0"/>
              <a:t>Click to add text</a:t>
            </a:r>
          </a:p>
        </p:txBody>
      </p:sp>
      <p:sp>
        <p:nvSpPr>
          <p:cNvPr id="77" name="Text Placeholder 68">
            <a:extLst>
              <a:ext uri="{FF2B5EF4-FFF2-40B4-BE49-F238E27FC236}">
                <a16:creationId xmlns:a16="http://schemas.microsoft.com/office/drawing/2014/main" id="{883F46BF-E5B3-4393-ADF9-715F165EC09D}"/>
              </a:ext>
            </a:extLst>
          </p:cNvPr>
          <p:cNvSpPr>
            <a:spLocks noGrp="1"/>
          </p:cNvSpPr>
          <p:nvPr>
            <p:ph type="body" sz="quarter" idx="13" hasCustomPrompt="1"/>
          </p:nvPr>
        </p:nvSpPr>
        <p:spPr>
          <a:xfrm>
            <a:off x="3540451" y="3906607"/>
            <a:ext cx="1350252" cy="438151"/>
          </a:xfrm>
        </p:spPr>
        <p:txBody>
          <a:bodyPr>
            <a:noAutofit/>
          </a:bodyPr>
          <a:lstStyle>
            <a:lvl1pPr marL="0" indent="0">
              <a:buNone/>
              <a:defRPr sz="2133"/>
            </a:lvl1pPr>
          </a:lstStyle>
          <a:p>
            <a:pPr lvl="0"/>
            <a:r>
              <a:rPr lang="en-US" dirty="0"/>
              <a:t>Click to add text</a:t>
            </a:r>
          </a:p>
        </p:txBody>
      </p:sp>
      <p:sp>
        <p:nvSpPr>
          <p:cNvPr id="79" name="Text Placeholder 78">
            <a:extLst>
              <a:ext uri="{FF2B5EF4-FFF2-40B4-BE49-F238E27FC236}">
                <a16:creationId xmlns:a16="http://schemas.microsoft.com/office/drawing/2014/main" id="{B3A6DECD-0407-49EB-A7E1-D9F528F3E6E1}"/>
              </a:ext>
            </a:extLst>
          </p:cNvPr>
          <p:cNvSpPr>
            <a:spLocks noGrp="1"/>
          </p:cNvSpPr>
          <p:nvPr>
            <p:ph type="body" sz="quarter" idx="14" hasCustomPrompt="1"/>
          </p:nvPr>
        </p:nvSpPr>
        <p:spPr>
          <a:xfrm>
            <a:off x="338667" y="2389718"/>
            <a:ext cx="2599267" cy="1297516"/>
          </a:xfrm>
        </p:spPr>
        <p:txBody>
          <a:bodyPr>
            <a:normAutofit/>
          </a:bodyPr>
          <a:lstStyle>
            <a:lvl1pPr marL="0" indent="0" algn="ctr">
              <a:buNone/>
              <a:defRPr sz="3733"/>
            </a:lvl1pPr>
          </a:lstStyle>
          <a:p>
            <a:pPr lvl="0"/>
            <a:r>
              <a:rPr lang="en-US" dirty="0"/>
              <a:t>Click to add text</a:t>
            </a:r>
          </a:p>
        </p:txBody>
      </p:sp>
      <p:sp>
        <p:nvSpPr>
          <p:cNvPr id="80" name="Text Placeholder 78">
            <a:extLst>
              <a:ext uri="{FF2B5EF4-FFF2-40B4-BE49-F238E27FC236}">
                <a16:creationId xmlns:a16="http://schemas.microsoft.com/office/drawing/2014/main" id="{C0097662-179B-4A65-9286-7E8519D01737}"/>
              </a:ext>
            </a:extLst>
          </p:cNvPr>
          <p:cNvSpPr>
            <a:spLocks noGrp="1"/>
          </p:cNvSpPr>
          <p:nvPr>
            <p:ph type="body" sz="quarter" idx="15" hasCustomPrompt="1"/>
          </p:nvPr>
        </p:nvSpPr>
        <p:spPr>
          <a:xfrm>
            <a:off x="362583" y="4458877"/>
            <a:ext cx="2599267" cy="1297516"/>
          </a:xfrm>
        </p:spPr>
        <p:txBody>
          <a:bodyPr>
            <a:normAutofit/>
          </a:bodyPr>
          <a:lstStyle>
            <a:lvl1pPr marL="0" indent="0" algn="ctr">
              <a:buNone/>
              <a:defRPr sz="3733"/>
            </a:lvl1pPr>
          </a:lstStyle>
          <a:p>
            <a:pPr lvl="0"/>
            <a:r>
              <a:rPr lang="en-US" dirty="0"/>
              <a:t>Click to add text</a:t>
            </a:r>
          </a:p>
        </p:txBody>
      </p:sp>
      <p:sp>
        <p:nvSpPr>
          <p:cNvPr id="81" name="Text Placeholder 78">
            <a:extLst>
              <a:ext uri="{FF2B5EF4-FFF2-40B4-BE49-F238E27FC236}">
                <a16:creationId xmlns:a16="http://schemas.microsoft.com/office/drawing/2014/main" id="{3AF3942E-DAB4-41DF-8460-E6C64D31EFC1}"/>
              </a:ext>
            </a:extLst>
          </p:cNvPr>
          <p:cNvSpPr>
            <a:spLocks noGrp="1"/>
          </p:cNvSpPr>
          <p:nvPr>
            <p:ph type="body" sz="quarter" idx="16" hasCustomPrompt="1"/>
          </p:nvPr>
        </p:nvSpPr>
        <p:spPr>
          <a:xfrm>
            <a:off x="8867237" y="2348993"/>
            <a:ext cx="2599267" cy="1297516"/>
          </a:xfrm>
        </p:spPr>
        <p:txBody>
          <a:bodyPr>
            <a:normAutofit/>
          </a:bodyPr>
          <a:lstStyle>
            <a:lvl1pPr marL="0" indent="0" algn="ctr">
              <a:buNone/>
              <a:defRPr sz="3733"/>
            </a:lvl1pPr>
          </a:lstStyle>
          <a:p>
            <a:pPr lvl="0"/>
            <a:r>
              <a:rPr lang="en-US" dirty="0"/>
              <a:t>Click to add text</a:t>
            </a:r>
          </a:p>
        </p:txBody>
      </p:sp>
      <p:sp>
        <p:nvSpPr>
          <p:cNvPr id="36" name="Text Placeholder 78">
            <a:extLst>
              <a:ext uri="{FF2B5EF4-FFF2-40B4-BE49-F238E27FC236}">
                <a16:creationId xmlns:a16="http://schemas.microsoft.com/office/drawing/2014/main" id="{D108548D-60ED-422D-A010-370936BA2FCC}"/>
              </a:ext>
            </a:extLst>
          </p:cNvPr>
          <p:cNvSpPr>
            <a:spLocks noGrp="1"/>
          </p:cNvSpPr>
          <p:nvPr>
            <p:ph type="body" sz="quarter" idx="18" hasCustomPrompt="1"/>
          </p:nvPr>
        </p:nvSpPr>
        <p:spPr>
          <a:xfrm>
            <a:off x="8027207" y="5217375"/>
            <a:ext cx="2599267" cy="1297516"/>
          </a:xfrm>
        </p:spPr>
        <p:txBody>
          <a:bodyPr>
            <a:normAutofit/>
          </a:bodyPr>
          <a:lstStyle>
            <a:lvl1pPr marL="0" indent="0" algn="ctr">
              <a:buNone/>
              <a:defRPr sz="3733"/>
            </a:lvl1pPr>
          </a:lstStyle>
          <a:p>
            <a:pPr lvl="0"/>
            <a:r>
              <a:rPr lang="en-US" dirty="0"/>
              <a:t>Click to add text</a:t>
            </a:r>
          </a:p>
        </p:txBody>
      </p:sp>
    </p:spTree>
    <p:extLst>
      <p:ext uri="{BB962C8B-B14F-4D97-AF65-F5344CB8AC3E}">
        <p14:creationId xmlns:p14="http://schemas.microsoft.com/office/powerpoint/2010/main" val="2037487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DD18-3C9C-44B7-91C5-7C6D6C8845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A8A37E45-41BE-498F-A564-9EB91F04D161}"/>
              </a:ext>
            </a:extLst>
          </p:cNvPr>
          <p:cNvSpPr>
            <a:spLocks noGrp="1"/>
          </p:cNvSpPr>
          <p:nvPr>
            <p:ph type="dt" sz="half" idx="10"/>
          </p:nvPr>
        </p:nvSpPr>
        <p:spPr/>
        <p:txBody>
          <a:bodyPr/>
          <a:lstStyle/>
          <a:p>
            <a:fld id="{DCBD188B-C507-4271-895A-156EDCC14CDB}" type="datetime1">
              <a:rPr lang="en-US" smtClean="0"/>
              <a:t>9/8/2024</a:t>
            </a:fld>
            <a:endParaRPr lang="en-US"/>
          </a:p>
        </p:txBody>
      </p:sp>
      <p:sp>
        <p:nvSpPr>
          <p:cNvPr id="4" name="Footer Placeholder 3">
            <a:extLst>
              <a:ext uri="{FF2B5EF4-FFF2-40B4-BE49-F238E27FC236}">
                <a16:creationId xmlns:a16="http://schemas.microsoft.com/office/drawing/2014/main" id="{780DBCFE-939F-49E0-90EF-7F51C5F6960B}"/>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4C21BF66-0660-445B-A7A8-B140EB1F504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3" name="Group 42">
            <a:extLst>
              <a:ext uri="{FF2B5EF4-FFF2-40B4-BE49-F238E27FC236}">
                <a16:creationId xmlns:a16="http://schemas.microsoft.com/office/drawing/2014/main" id="{E0A0D73D-8E0F-4F3E-BF29-A6075D7E8F5A}"/>
              </a:ext>
            </a:extLst>
          </p:cNvPr>
          <p:cNvGrpSpPr/>
          <p:nvPr userDrawn="1"/>
        </p:nvGrpSpPr>
        <p:grpSpPr>
          <a:xfrm>
            <a:off x="4453706" y="2239345"/>
            <a:ext cx="3567965" cy="3451811"/>
            <a:chOff x="3781976" y="1282836"/>
            <a:chExt cx="4628048" cy="4484567"/>
          </a:xfrm>
        </p:grpSpPr>
        <p:grpSp>
          <p:nvGrpSpPr>
            <p:cNvPr id="25" name="Group 24">
              <a:extLst>
                <a:ext uri="{FF2B5EF4-FFF2-40B4-BE49-F238E27FC236}">
                  <a16:creationId xmlns:a16="http://schemas.microsoft.com/office/drawing/2014/main" id="{0F48F400-1F96-423C-A091-0555C6C0B0A2}"/>
                </a:ext>
              </a:extLst>
            </p:cNvPr>
            <p:cNvGrpSpPr/>
            <p:nvPr userDrawn="1"/>
          </p:nvGrpSpPr>
          <p:grpSpPr>
            <a:xfrm>
              <a:off x="4548080" y="1282836"/>
              <a:ext cx="3083797" cy="2176632"/>
              <a:chOff x="4548080" y="1282836"/>
              <a:chExt cx="3083797" cy="2176632"/>
            </a:xfrm>
          </p:grpSpPr>
          <p:sp>
            <p:nvSpPr>
              <p:cNvPr id="26" name="Freeform: Shape 25">
                <a:extLst>
                  <a:ext uri="{FF2B5EF4-FFF2-40B4-BE49-F238E27FC236}">
                    <a16:creationId xmlns:a16="http://schemas.microsoft.com/office/drawing/2014/main" id="{2AB3F00A-FF0E-4624-B30B-4F069361E30A}"/>
                  </a:ext>
                </a:extLst>
              </p:cNvPr>
              <p:cNvSpPr/>
              <p:nvPr/>
            </p:nvSpPr>
            <p:spPr>
              <a:xfrm>
                <a:off x="4548123" y="1282848"/>
                <a:ext cx="3083754" cy="2176598"/>
              </a:xfrm>
              <a:custGeom>
                <a:avLst/>
                <a:gdLst>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2341803 w 3083754"/>
                  <a:gd name="connsiteY11" fmla="*/ 584345 h 2176598"/>
                  <a:gd name="connsiteX12" fmla="*/ 1969432 w 3083754"/>
                  <a:gd name="connsiteY12" fmla="*/ 1006105 h 2176598"/>
                  <a:gd name="connsiteX13" fmla="*/ 1914728 w 3083754"/>
                  <a:gd name="connsiteY13" fmla="*/ 1150984 h 2176598"/>
                  <a:gd name="connsiteX14" fmla="*/ 813445 w 3083754"/>
                  <a:gd name="connsiteY14" fmla="*/ 2172549 h 2176598"/>
                  <a:gd name="connsiteX15" fmla="*/ 29444 w 3083754"/>
                  <a:gd name="connsiteY15" fmla="*/ 1486461 h 2176598"/>
                  <a:gd name="connsiteX16" fmla="*/ 1158 w 3083754"/>
                  <a:gd name="connsiteY16" fmla="*/ 1183760 h 2176598"/>
                  <a:gd name="connsiteX17" fmla="*/ 624383 w 3083754"/>
                  <a:gd name="connsiteY17" fmla="*/ 233173 h 2176598"/>
                  <a:gd name="connsiteX18" fmla="*/ 1474962 w 3083754"/>
                  <a:gd name="connsiteY18" fmla="*/ 3537 h 2176598"/>
                  <a:gd name="connsiteX19" fmla="*/ 1669607 w 3083754"/>
                  <a:gd name="connsiteY19"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1969432 w 3083754"/>
                  <a:gd name="connsiteY11" fmla="*/ 1006105 h 2176598"/>
                  <a:gd name="connsiteX12" fmla="*/ 1914728 w 3083754"/>
                  <a:gd name="connsiteY12" fmla="*/ 1150984 h 2176598"/>
                  <a:gd name="connsiteX13" fmla="*/ 813445 w 3083754"/>
                  <a:gd name="connsiteY13" fmla="*/ 2172549 h 2176598"/>
                  <a:gd name="connsiteX14" fmla="*/ 29444 w 3083754"/>
                  <a:gd name="connsiteY14" fmla="*/ 1486461 h 2176598"/>
                  <a:gd name="connsiteX15" fmla="*/ 1158 w 3083754"/>
                  <a:gd name="connsiteY15" fmla="*/ 1183760 h 2176598"/>
                  <a:gd name="connsiteX16" fmla="*/ 624383 w 3083754"/>
                  <a:gd name="connsiteY16" fmla="*/ 233173 h 2176598"/>
                  <a:gd name="connsiteX17" fmla="*/ 1474962 w 3083754"/>
                  <a:gd name="connsiteY17" fmla="*/ 3537 h 2176598"/>
                  <a:gd name="connsiteX18" fmla="*/ 1669607 w 3083754"/>
                  <a:gd name="connsiteY18"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1969432 w 3083754"/>
                  <a:gd name="connsiteY10" fmla="*/ 1006105 h 2176598"/>
                  <a:gd name="connsiteX11" fmla="*/ 1914728 w 3083754"/>
                  <a:gd name="connsiteY11" fmla="*/ 1150984 h 2176598"/>
                  <a:gd name="connsiteX12" fmla="*/ 813445 w 3083754"/>
                  <a:gd name="connsiteY12" fmla="*/ 2172549 h 2176598"/>
                  <a:gd name="connsiteX13" fmla="*/ 29444 w 3083754"/>
                  <a:gd name="connsiteY13" fmla="*/ 1486461 h 2176598"/>
                  <a:gd name="connsiteX14" fmla="*/ 1158 w 3083754"/>
                  <a:gd name="connsiteY14" fmla="*/ 1183760 h 2176598"/>
                  <a:gd name="connsiteX15" fmla="*/ 624383 w 3083754"/>
                  <a:gd name="connsiteY15" fmla="*/ 233173 h 2176598"/>
                  <a:gd name="connsiteX16" fmla="*/ 1474962 w 3083754"/>
                  <a:gd name="connsiteY16" fmla="*/ 3537 h 2176598"/>
                  <a:gd name="connsiteX17" fmla="*/ 1669607 w 3083754"/>
                  <a:gd name="connsiteY17"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1969432 w 3083754"/>
                  <a:gd name="connsiteY9" fmla="*/ 1006105 h 2176598"/>
                  <a:gd name="connsiteX10" fmla="*/ 1914728 w 3083754"/>
                  <a:gd name="connsiteY10" fmla="*/ 1150984 h 2176598"/>
                  <a:gd name="connsiteX11" fmla="*/ 813445 w 3083754"/>
                  <a:gd name="connsiteY11" fmla="*/ 2172549 h 2176598"/>
                  <a:gd name="connsiteX12" fmla="*/ 29444 w 3083754"/>
                  <a:gd name="connsiteY12" fmla="*/ 1486461 h 2176598"/>
                  <a:gd name="connsiteX13" fmla="*/ 1158 w 3083754"/>
                  <a:gd name="connsiteY13" fmla="*/ 1183760 h 2176598"/>
                  <a:gd name="connsiteX14" fmla="*/ 624383 w 3083754"/>
                  <a:gd name="connsiteY14" fmla="*/ 233173 h 2176598"/>
                  <a:gd name="connsiteX15" fmla="*/ 1474962 w 3083754"/>
                  <a:gd name="connsiteY15" fmla="*/ 3537 h 2176598"/>
                  <a:gd name="connsiteX16" fmla="*/ 1669607 w 3083754"/>
                  <a:gd name="connsiteY16" fmla="*/ 1159 h 21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54" h="2176598">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sp>
            <p:nvSpPr>
              <p:cNvPr id="27" name="Shape">
                <a:extLst>
                  <a:ext uri="{FF2B5EF4-FFF2-40B4-BE49-F238E27FC236}">
                    <a16:creationId xmlns:a16="http://schemas.microsoft.com/office/drawing/2014/main" id="{0889E65D-77D6-453B-8C31-F96FBEA89585}"/>
                  </a:ext>
                </a:extLst>
              </p:cNvPr>
              <p:cNvSpPr/>
              <p:nvPr/>
            </p:nvSpPr>
            <p:spPr>
              <a:xfrm>
                <a:off x="6520393" y="1706638"/>
                <a:ext cx="1111461" cy="585371"/>
              </a:xfrm>
              <a:custGeom>
                <a:avLst/>
                <a:gdLst/>
                <a:ahLst/>
                <a:cxnLst>
                  <a:cxn ang="0">
                    <a:pos x="wd2" y="hd2"/>
                  </a:cxn>
                  <a:cxn ang="5400000">
                    <a:pos x="wd2" y="hd2"/>
                  </a:cxn>
                  <a:cxn ang="10800000">
                    <a:pos x="wd2" y="hd2"/>
                  </a:cxn>
                  <a:cxn ang="16200000">
                    <a:pos x="wd2" y="hd2"/>
                  </a:cxn>
                </a:cxnLst>
                <a:rect l="0" t="0"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sp>
            <p:nvSpPr>
              <p:cNvPr id="28" name="Shape">
                <a:extLst>
                  <a:ext uri="{FF2B5EF4-FFF2-40B4-BE49-F238E27FC236}">
                    <a16:creationId xmlns:a16="http://schemas.microsoft.com/office/drawing/2014/main" id="{05747217-FE53-4516-BDAF-B0ABB97C1F02}"/>
                  </a:ext>
                </a:extLst>
              </p:cNvPr>
              <p:cNvSpPr/>
              <p:nvPr/>
            </p:nvSpPr>
            <p:spPr>
              <a:xfrm>
                <a:off x="4548080" y="1282836"/>
                <a:ext cx="2878628" cy="2176632"/>
              </a:xfrm>
              <a:custGeom>
                <a:avLst/>
                <a:gdLst/>
                <a:ahLst/>
                <a:cxnLst>
                  <a:cxn ang="0">
                    <a:pos x="wd2" y="hd2"/>
                  </a:cxn>
                  <a:cxn ang="5400000">
                    <a:pos x="wd2" y="hd2"/>
                  </a:cxn>
                  <a:cxn ang="10800000">
                    <a:pos x="wd2" y="hd2"/>
                  </a:cxn>
                  <a:cxn ang="16200000">
                    <a:pos x="wd2" y="hd2"/>
                  </a:cxn>
                </a:cxnLst>
                <a:rect l="0" t="0"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grpSp>
        <p:grpSp>
          <p:nvGrpSpPr>
            <p:cNvPr id="29" name="Group 28">
              <a:extLst>
                <a:ext uri="{FF2B5EF4-FFF2-40B4-BE49-F238E27FC236}">
                  <a16:creationId xmlns:a16="http://schemas.microsoft.com/office/drawing/2014/main" id="{311ACA10-493B-49A4-834B-1B7D43B6FDCD}"/>
                </a:ext>
              </a:extLst>
            </p:cNvPr>
            <p:cNvGrpSpPr/>
            <p:nvPr userDrawn="1"/>
          </p:nvGrpSpPr>
          <p:grpSpPr>
            <a:xfrm>
              <a:off x="6406262" y="2603142"/>
              <a:ext cx="2003762" cy="3159633"/>
              <a:chOff x="6406262" y="2603142"/>
              <a:chExt cx="2003762" cy="3159633"/>
            </a:xfrm>
          </p:grpSpPr>
          <p:sp>
            <p:nvSpPr>
              <p:cNvPr id="30" name="Freeform: Shape 29">
                <a:extLst>
                  <a:ext uri="{FF2B5EF4-FFF2-40B4-BE49-F238E27FC236}">
                    <a16:creationId xmlns:a16="http://schemas.microsoft.com/office/drawing/2014/main" id="{E209C30F-A989-4445-B5A4-BE558A7048D9}"/>
                  </a:ext>
                </a:extLst>
              </p:cNvPr>
              <p:cNvSpPr/>
              <p:nvPr/>
            </p:nvSpPr>
            <p:spPr>
              <a:xfrm>
                <a:off x="6406262" y="2603195"/>
                <a:ext cx="2003724" cy="3159572"/>
              </a:xfrm>
              <a:custGeom>
                <a:avLst/>
                <a:gdLst>
                  <a:gd name="connsiteX0" fmla="*/ 844276 w 2003724"/>
                  <a:gd name="connsiteY0" fmla="*/ 1442 h 3159572"/>
                  <a:gd name="connsiteX1" fmla="*/ 987388 w 2003724"/>
                  <a:gd name="connsiteY1" fmla="*/ 4362 h 3159572"/>
                  <a:gd name="connsiteX2" fmla="*/ 1282860 w 2003724"/>
                  <a:gd name="connsiteY2" fmla="*/ 75280 h 3159572"/>
                  <a:gd name="connsiteX3" fmla="*/ 1981796 w 2003724"/>
                  <a:gd name="connsiteY3" fmla="*/ 971586 h 3159572"/>
                  <a:gd name="connsiteX4" fmla="*/ 1924990 w 2003724"/>
                  <a:gd name="connsiteY4" fmla="*/ 1850945 h 3159572"/>
                  <a:gd name="connsiteX5" fmla="*/ 1219080 w 2003724"/>
                  <a:gd name="connsiteY5" fmla="*/ 2933987 h 3159572"/>
                  <a:gd name="connsiteX6" fmla="*/ 1090021 w 2003724"/>
                  <a:gd name="connsiteY6" fmla="*/ 3030771 h 3159572"/>
                  <a:gd name="connsiteX7" fmla="*/ 1084492 w 2003724"/>
                  <a:gd name="connsiteY7" fmla="*/ 3052644 h 3159572"/>
                  <a:gd name="connsiteX8" fmla="*/ 995989 w 2003724"/>
                  <a:gd name="connsiteY8" fmla="*/ 3110179 h 3159572"/>
                  <a:gd name="connsiteX9" fmla="*/ 693462 w 2003724"/>
                  <a:gd name="connsiteY9" fmla="*/ 3131490 h 3159572"/>
                  <a:gd name="connsiteX10" fmla="*/ 559146 w 2003724"/>
                  <a:gd name="connsiteY10" fmla="*/ 2999663 h 3159572"/>
                  <a:gd name="connsiteX11" fmla="*/ 672083 w 2003724"/>
                  <a:gd name="connsiteY11" fmla="*/ 2523058 h 3159572"/>
                  <a:gd name="connsiteX12" fmla="*/ 799123 w 2003724"/>
                  <a:gd name="connsiteY12" fmla="*/ 2137165 h 3159572"/>
                  <a:gd name="connsiteX13" fmla="*/ 827513 w 2003724"/>
                  <a:gd name="connsiteY13" fmla="*/ 2007588 h 3159572"/>
                  <a:gd name="connsiteX14" fmla="*/ 816767 w 2003724"/>
                  <a:gd name="connsiteY14" fmla="*/ 1995629 h 3159572"/>
                  <a:gd name="connsiteX15" fmla="*/ 697025 w 2003724"/>
                  <a:gd name="connsiteY15" fmla="*/ 1897227 h 3159572"/>
                  <a:gd name="connsiteX16" fmla="*/ 85137 w 2003724"/>
                  <a:gd name="connsiteY16" fmla="*/ 525284 h 3159572"/>
                  <a:gd name="connsiteX17" fmla="*/ 844276 w 2003724"/>
                  <a:gd name="connsiteY17" fmla="*/ 1442 h 3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3724" h="3159572">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sp>
            <p:nvSpPr>
              <p:cNvPr id="31" name="Shape">
                <a:extLst>
                  <a:ext uri="{FF2B5EF4-FFF2-40B4-BE49-F238E27FC236}">
                    <a16:creationId xmlns:a16="http://schemas.microsoft.com/office/drawing/2014/main" id="{D14281AF-6C92-48A3-9C7C-EDB28ED578D9}"/>
                  </a:ext>
                </a:extLst>
              </p:cNvPr>
              <p:cNvSpPr/>
              <p:nvPr/>
            </p:nvSpPr>
            <p:spPr>
              <a:xfrm>
                <a:off x="6944195" y="4608055"/>
                <a:ext cx="597683" cy="1154720"/>
              </a:xfrm>
              <a:custGeom>
                <a:avLst/>
                <a:gdLst/>
                <a:ahLst/>
                <a:cxnLst>
                  <a:cxn ang="0">
                    <a:pos x="wd2" y="hd2"/>
                  </a:cxn>
                  <a:cxn ang="5400000">
                    <a:pos x="wd2" y="hd2"/>
                  </a:cxn>
                  <a:cxn ang="10800000">
                    <a:pos x="wd2" y="hd2"/>
                  </a:cxn>
                  <a:cxn ang="16200000">
                    <a:pos x="wd2" y="hd2"/>
                  </a:cxn>
                </a:cxnLst>
                <a:rect l="0" t="0"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sp>
            <p:nvSpPr>
              <p:cNvPr id="32" name="Shape">
                <a:extLst>
                  <a:ext uri="{FF2B5EF4-FFF2-40B4-BE49-F238E27FC236}">
                    <a16:creationId xmlns:a16="http://schemas.microsoft.com/office/drawing/2014/main" id="{8F7BE3FD-C314-4270-BC22-8E32D5104DEB}"/>
                  </a:ext>
                </a:extLst>
              </p:cNvPr>
              <p:cNvSpPr/>
              <p:nvPr/>
            </p:nvSpPr>
            <p:spPr>
              <a:xfrm>
                <a:off x="6406292" y="2603142"/>
                <a:ext cx="2003732" cy="3043508"/>
              </a:xfrm>
              <a:custGeom>
                <a:avLst/>
                <a:gdLst/>
                <a:ahLst/>
                <a:cxnLst>
                  <a:cxn ang="0">
                    <a:pos x="wd2" y="hd2"/>
                  </a:cxn>
                  <a:cxn ang="5400000">
                    <a:pos x="wd2" y="hd2"/>
                  </a:cxn>
                  <a:cxn ang="10800000">
                    <a:pos x="wd2" y="hd2"/>
                  </a:cxn>
                  <a:cxn ang="16200000">
                    <a:pos x="wd2" y="hd2"/>
                  </a:cxn>
                </a:cxnLst>
                <a:rect l="0" t="0"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grpSp>
        <p:grpSp>
          <p:nvGrpSpPr>
            <p:cNvPr id="33" name="Group 32">
              <a:extLst>
                <a:ext uri="{FF2B5EF4-FFF2-40B4-BE49-F238E27FC236}">
                  <a16:creationId xmlns:a16="http://schemas.microsoft.com/office/drawing/2014/main" id="{D25F46B0-807B-4932-B497-21EFF0820FB9}"/>
                </a:ext>
              </a:extLst>
            </p:cNvPr>
            <p:cNvGrpSpPr/>
            <p:nvPr userDrawn="1"/>
          </p:nvGrpSpPr>
          <p:grpSpPr>
            <a:xfrm>
              <a:off x="3781976" y="3320337"/>
              <a:ext cx="2770112" cy="2447066"/>
              <a:chOff x="3781976" y="3320337"/>
              <a:chExt cx="2770112" cy="2447066"/>
            </a:xfrm>
          </p:grpSpPr>
          <p:sp>
            <p:nvSpPr>
              <p:cNvPr id="34" name="Freeform: Shape 33">
                <a:extLst>
                  <a:ext uri="{FF2B5EF4-FFF2-40B4-BE49-F238E27FC236}">
                    <a16:creationId xmlns:a16="http://schemas.microsoft.com/office/drawing/2014/main" id="{42EE73D9-D65A-41CF-801A-BA1CBDBFDE90}"/>
                  </a:ext>
                </a:extLst>
              </p:cNvPr>
              <p:cNvSpPr/>
              <p:nvPr/>
            </p:nvSpPr>
            <p:spPr>
              <a:xfrm>
                <a:off x="3781976" y="3320337"/>
                <a:ext cx="2770104" cy="2447055"/>
              </a:xfrm>
              <a:custGeom>
                <a:avLst/>
                <a:gdLst>
                  <a:gd name="connsiteX0" fmla="*/ 87778 w 2770104"/>
                  <a:gd name="connsiteY0" fmla="*/ 507056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202505 w 2770104"/>
                  <a:gd name="connsiteY7" fmla="*/ 607183 h 2447055"/>
                  <a:gd name="connsiteX8" fmla="*/ 105917 w 2770104"/>
                  <a:gd name="connsiteY8" fmla="*/ 524520 h 2447055"/>
                  <a:gd name="connsiteX9" fmla="*/ 202393 w 2770104"/>
                  <a:gd name="connsiteY9" fmla="*/ 607159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202505 w 2770104"/>
                  <a:gd name="connsiteY8" fmla="*/ 607183 h 2447055"/>
                  <a:gd name="connsiteX9" fmla="*/ 105917 w 2770104"/>
                  <a:gd name="connsiteY9" fmla="*/ 524520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5917 w 2770104"/>
                  <a:gd name="connsiteY8" fmla="*/ 524520 h 2447055"/>
                  <a:gd name="connsiteX9" fmla="*/ 1009517 w 2770104"/>
                  <a:gd name="connsiteY9" fmla="*/ 787785 h 2447055"/>
                  <a:gd name="connsiteX10" fmla="*/ 1158284 w 2770104"/>
                  <a:gd name="connsiteY10" fmla="*/ 744734 h 2447055"/>
                  <a:gd name="connsiteX11" fmla="*/ 2636089 w 2770104"/>
                  <a:gd name="connsiteY11" fmla="*/ 1014899 h 2447055"/>
                  <a:gd name="connsiteX12" fmla="*/ 2556308 w 2770104"/>
                  <a:gd name="connsiteY12" fmla="*/ 2053675 h 2447055"/>
                  <a:gd name="connsiteX13" fmla="*/ 2330786 w 2770104"/>
                  <a:gd name="connsiteY13" fmla="*/ 2257367 h 2447055"/>
                  <a:gd name="connsiteX14" fmla="*/ 1196200 w 2770104"/>
                  <a:gd name="connsiteY14" fmla="*/ 2327824 h 2447055"/>
                  <a:gd name="connsiteX15" fmla="*/ 502652 w 2770104"/>
                  <a:gd name="connsiteY15" fmla="*/ 1784092 h 2447055"/>
                  <a:gd name="connsiteX16" fmla="*/ 7792 w 2770104"/>
                  <a:gd name="connsiteY16" fmla="*/ 589849 h 2447055"/>
                  <a:gd name="connsiteX17" fmla="*/ 7 w 2770104"/>
                  <a:gd name="connsiteY17" fmla="*/ 407643 h 2447055"/>
                  <a:gd name="connsiteX18" fmla="*/ 0 w 2770104"/>
                  <a:gd name="connsiteY18" fmla="*/ 407635 h 2447055"/>
                  <a:gd name="connsiteX19" fmla="*/ 2 w 2770104"/>
                  <a:gd name="connsiteY19" fmla="*/ 407541 h 2447055"/>
                  <a:gd name="connsiteX20" fmla="*/ 1 w 2770104"/>
                  <a:gd name="connsiteY20" fmla="*/ 407513 h 2447055"/>
                  <a:gd name="connsiteX21" fmla="*/ 3 w 2770104"/>
                  <a:gd name="connsiteY21" fmla="*/ 407515 h 2447055"/>
                  <a:gd name="connsiteX22" fmla="*/ 2431 w 2770104"/>
                  <a:gd name="connsiteY22" fmla="*/ 302010 h 2447055"/>
                  <a:gd name="connsiteX23" fmla="*/ 155838 w 2770104"/>
                  <a:gd name="connsiteY23" fmla="*/ 40379 h 2447055"/>
                  <a:gd name="connsiteX24" fmla="*/ 291363 w 2770104"/>
                  <a:gd name="connsiteY24"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09517 w 2770104"/>
                  <a:gd name="connsiteY8" fmla="*/ 787785 h 2447055"/>
                  <a:gd name="connsiteX9" fmla="*/ 1158284 w 2770104"/>
                  <a:gd name="connsiteY9" fmla="*/ 744734 h 2447055"/>
                  <a:gd name="connsiteX10" fmla="*/ 2636089 w 2770104"/>
                  <a:gd name="connsiteY10" fmla="*/ 1014899 h 2447055"/>
                  <a:gd name="connsiteX11" fmla="*/ 2556308 w 2770104"/>
                  <a:gd name="connsiteY11" fmla="*/ 2053675 h 2447055"/>
                  <a:gd name="connsiteX12" fmla="*/ 2330786 w 2770104"/>
                  <a:gd name="connsiteY12" fmla="*/ 2257367 h 2447055"/>
                  <a:gd name="connsiteX13" fmla="*/ 1196200 w 2770104"/>
                  <a:gd name="connsiteY13" fmla="*/ 2327824 h 2447055"/>
                  <a:gd name="connsiteX14" fmla="*/ 502652 w 2770104"/>
                  <a:gd name="connsiteY14" fmla="*/ 1784092 h 2447055"/>
                  <a:gd name="connsiteX15" fmla="*/ 7792 w 2770104"/>
                  <a:gd name="connsiteY15" fmla="*/ 589849 h 2447055"/>
                  <a:gd name="connsiteX16" fmla="*/ 7 w 2770104"/>
                  <a:gd name="connsiteY16" fmla="*/ 407643 h 2447055"/>
                  <a:gd name="connsiteX17" fmla="*/ 0 w 2770104"/>
                  <a:gd name="connsiteY17" fmla="*/ 407635 h 2447055"/>
                  <a:gd name="connsiteX18" fmla="*/ 2 w 2770104"/>
                  <a:gd name="connsiteY18" fmla="*/ 407541 h 2447055"/>
                  <a:gd name="connsiteX19" fmla="*/ 1 w 2770104"/>
                  <a:gd name="connsiteY19" fmla="*/ 407513 h 2447055"/>
                  <a:gd name="connsiteX20" fmla="*/ 3 w 2770104"/>
                  <a:gd name="connsiteY20" fmla="*/ 407515 h 2447055"/>
                  <a:gd name="connsiteX21" fmla="*/ 2431 w 2770104"/>
                  <a:gd name="connsiteY21" fmla="*/ 302010 h 2447055"/>
                  <a:gd name="connsiteX22" fmla="*/ 155838 w 2770104"/>
                  <a:gd name="connsiteY22" fmla="*/ 40379 h 2447055"/>
                  <a:gd name="connsiteX23" fmla="*/ 291363 w 2770104"/>
                  <a:gd name="connsiteY23" fmla="*/ 37 h 2447055"/>
                  <a:gd name="connsiteX0" fmla="*/ 94756 w 2770104"/>
                  <a:gd name="connsiteY0" fmla="*/ 514959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1009517 w 2770104"/>
                  <a:gd name="connsiteY7" fmla="*/ 787785 h 2447055"/>
                  <a:gd name="connsiteX8" fmla="*/ 1158284 w 2770104"/>
                  <a:gd name="connsiteY8" fmla="*/ 744734 h 2447055"/>
                  <a:gd name="connsiteX9" fmla="*/ 2636089 w 2770104"/>
                  <a:gd name="connsiteY9" fmla="*/ 1014899 h 2447055"/>
                  <a:gd name="connsiteX10" fmla="*/ 2556308 w 2770104"/>
                  <a:gd name="connsiteY10" fmla="*/ 2053675 h 2447055"/>
                  <a:gd name="connsiteX11" fmla="*/ 2330786 w 2770104"/>
                  <a:gd name="connsiteY11" fmla="*/ 2257367 h 2447055"/>
                  <a:gd name="connsiteX12" fmla="*/ 1196200 w 2770104"/>
                  <a:gd name="connsiteY12" fmla="*/ 2327824 h 2447055"/>
                  <a:gd name="connsiteX13" fmla="*/ 502652 w 2770104"/>
                  <a:gd name="connsiteY13" fmla="*/ 1784092 h 2447055"/>
                  <a:gd name="connsiteX14" fmla="*/ 7792 w 2770104"/>
                  <a:gd name="connsiteY14" fmla="*/ 589849 h 2447055"/>
                  <a:gd name="connsiteX15" fmla="*/ 7 w 2770104"/>
                  <a:gd name="connsiteY15" fmla="*/ 407643 h 2447055"/>
                  <a:gd name="connsiteX16" fmla="*/ 0 w 2770104"/>
                  <a:gd name="connsiteY16" fmla="*/ 407635 h 2447055"/>
                  <a:gd name="connsiteX17" fmla="*/ 2 w 2770104"/>
                  <a:gd name="connsiteY17" fmla="*/ 407541 h 2447055"/>
                  <a:gd name="connsiteX18" fmla="*/ 1 w 2770104"/>
                  <a:gd name="connsiteY18" fmla="*/ 407513 h 2447055"/>
                  <a:gd name="connsiteX19" fmla="*/ 3 w 2770104"/>
                  <a:gd name="connsiteY19" fmla="*/ 407515 h 2447055"/>
                  <a:gd name="connsiteX20" fmla="*/ 2431 w 2770104"/>
                  <a:gd name="connsiteY20" fmla="*/ 302010 h 2447055"/>
                  <a:gd name="connsiteX21" fmla="*/ 155838 w 2770104"/>
                  <a:gd name="connsiteY21" fmla="*/ 40379 h 2447055"/>
                  <a:gd name="connsiteX22" fmla="*/ 291363 w 2770104"/>
                  <a:gd name="connsiteY22" fmla="*/ 37 h 2447055"/>
                  <a:gd name="connsiteX0" fmla="*/ 291363 w 2770104"/>
                  <a:gd name="connsiteY0" fmla="*/ 37 h 2447055"/>
                  <a:gd name="connsiteX1" fmla="*/ 340657 w 2770104"/>
                  <a:gd name="connsiteY1" fmla="*/ 4063 h 2447055"/>
                  <a:gd name="connsiteX2" fmla="*/ 670095 w 2770104"/>
                  <a:gd name="connsiteY2" fmla="*/ 366415 h 2447055"/>
                  <a:gd name="connsiteX3" fmla="*/ 1009630 w 2770104"/>
                  <a:gd name="connsiteY3" fmla="*/ 787740 h 2447055"/>
                  <a:gd name="connsiteX4" fmla="*/ 1009517 w 2770104"/>
                  <a:gd name="connsiteY4" fmla="*/ 787785 h 2447055"/>
                  <a:gd name="connsiteX5" fmla="*/ 1158284 w 2770104"/>
                  <a:gd name="connsiteY5" fmla="*/ 744734 h 2447055"/>
                  <a:gd name="connsiteX6" fmla="*/ 2636089 w 2770104"/>
                  <a:gd name="connsiteY6" fmla="*/ 1014899 h 2447055"/>
                  <a:gd name="connsiteX7" fmla="*/ 2556308 w 2770104"/>
                  <a:gd name="connsiteY7" fmla="*/ 2053675 h 2447055"/>
                  <a:gd name="connsiteX8" fmla="*/ 2330786 w 2770104"/>
                  <a:gd name="connsiteY8" fmla="*/ 2257367 h 2447055"/>
                  <a:gd name="connsiteX9" fmla="*/ 1196200 w 2770104"/>
                  <a:gd name="connsiteY9" fmla="*/ 2327824 h 2447055"/>
                  <a:gd name="connsiteX10" fmla="*/ 502652 w 2770104"/>
                  <a:gd name="connsiteY10" fmla="*/ 1784092 h 2447055"/>
                  <a:gd name="connsiteX11" fmla="*/ 7792 w 2770104"/>
                  <a:gd name="connsiteY11" fmla="*/ 589849 h 2447055"/>
                  <a:gd name="connsiteX12" fmla="*/ 7 w 2770104"/>
                  <a:gd name="connsiteY12" fmla="*/ 407643 h 2447055"/>
                  <a:gd name="connsiteX13" fmla="*/ 0 w 2770104"/>
                  <a:gd name="connsiteY13" fmla="*/ 407635 h 2447055"/>
                  <a:gd name="connsiteX14" fmla="*/ 2 w 2770104"/>
                  <a:gd name="connsiteY14" fmla="*/ 407541 h 2447055"/>
                  <a:gd name="connsiteX15" fmla="*/ 1 w 2770104"/>
                  <a:gd name="connsiteY15" fmla="*/ 407513 h 2447055"/>
                  <a:gd name="connsiteX16" fmla="*/ 3 w 2770104"/>
                  <a:gd name="connsiteY16" fmla="*/ 407515 h 2447055"/>
                  <a:gd name="connsiteX17" fmla="*/ 2431 w 2770104"/>
                  <a:gd name="connsiteY17" fmla="*/ 302010 h 2447055"/>
                  <a:gd name="connsiteX18" fmla="*/ 155838 w 2770104"/>
                  <a:gd name="connsiteY18" fmla="*/ 40379 h 2447055"/>
                  <a:gd name="connsiteX19" fmla="*/ 291363 w 2770104"/>
                  <a:gd name="connsiteY19" fmla="*/ 37 h 24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04" h="2447055">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sp>
            <p:nvSpPr>
              <p:cNvPr id="35" name="Shape">
                <a:extLst>
                  <a:ext uri="{FF2B5EF4-FFF2-40B4-BE49-F238E27FC236}">
                    <a16:creationId xmlns:a16="http://schemas.microsoft.com/office/drawing/2014/main" id="{4128978C-6119-4E64-A130-45DD52B2C997}"/>
                  </a:ext>
                </a:extLst>
              </p:cNvPr>
              <p:cNvSpPr/>
              <p:nvPr/>
            </p:nvSpPr>
            <p:spPr>
              <a:xfrm>
                <a:off x="3781976" y="3320347"/>
                <a:ext cx="1009630" cy="808563"/>
              </a:xfrm>
              <a:custGeom>
                <a:avLst/>
                <a:gdLst/>
                <a:ahLst/>
                <a:cxnLst>
                  <a:cxn ang="0">
                    <a:pos x="wd2" y="hd2"/>
                  </a:cxn>
                  <a:cxn ang="5400000">
                    <a:pos x="wd2" y="hd2"/>
                  </a:cxn>
                  <a:cxn ang="10800000">
                    <a:pos x="wd2" y="hd2"/>
                  </a:cxn>
                  <a:cxn ang="16200000">
                    <a:pos x="wd2" y="hd2"/>
                  </a:cxn>
                </a:cxnLst>
                <a:rect l="0" t="0"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sp>
            <p:nvSpPr>
              <p:cNvPr id="36" name="Shape">
                <a:extLst>
                  <a:ext uri="{FF2B5EF4-FFF2-40B4-BE49-F238E27FC236}">
                    <a16:creationId xmlns:a16="http://schemas.microsoft.com/office/drawing/2014/main" id="{90DE0FEF-CC0C-4278-9F82-F25043326757}"/>
                  </a:ext>
                </a:extLst>
              </p:cNvPr>
              <p:cNvSpPr/>
              <p:nvPr/>
            </p:nvSpPr>
            <p:spPr>
              <a:xfrm>
                <a:off x="3781977" y="3727850"/>
                <a:ext cx="2770111" cy="2039553"/>
              </a:xfrm>
              <a:custGeom>
                <a:avLst/>
                <a:gdLst/>
                <a:ahLst/>
                <a:cxnLst>
                  <a:cxn ang="0">
                    <a:pos x="wd2" y="hd2"/>
                  </a:cxn>
                  <a:cxn ang="5400000">
                    <a:pos x="wd2" y="hd2"/>
                  </a:cxn>
                  <a:cxn ang="10800000">
                    <a:pos x="wd2" y="hd2"/>
                  </a:cxn>
                  <a:cxn ang="16200000">
                    <a:pos x="wd2" y="hd2"/>
                  </a:cxn>
                </a:cxnLst>
                <a:rect l="0" t="0"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grpSp>
        <p:sp>
          <p:nvSpPr>
            <p:cNvPr id="40" name="Graphic 41" descr="Coins">
              <a:extLst>
                <a:ext uri="{FF2B5EF4-FFF2-40B4-BE49-F238E27FC236}">
                  <a16:creationId xmlns:a16="http://schemas.microsoft.com/office/drawing/2014/main" id="{2AF80F04-D462-4AFA-88B6-3BBE1D9FAFED}"/>
                </a:ext>
              </a:extLst>
            </p:cNvPr>
            <p:cNvSpPr/>
            <p:nvPr userDrawn="1"/>
          </p:nvSpPr>
          <p:spPr>
            <a:xfrm>
              <a:off x="5363925" y="4381894"/>
              <a:ext cx="834450" cy="715243"/>
            </a:xfrm>
            <a:custGeom>
              <a:avLst/>
              <a:gdLst>
                <a:gd name="connsiteX0" fmla="*/ 775840 w 834449"/>
                <a:gd name="connsiteY0" fmla="*/ 596036 h 715242"/>
                <a:gd name="connsiteX1" fmla="*/ 736104 w 834449"/>
                <a:gd name="connsiteY1" fmla="*/ 629811 h 715242"/>
                <a:gd name="connsiteX2" fmla="*/ 736104 w 834449"/>
                <a:gd name="connsiteY2" fmla="*/ 594049 h 715242"/>
                <a:gd name="connsiteX3" fmla="*/ 775840 w 834449"/>
                <a:gd name="connsiteY3" fmla="*/ 578155 h 715242"/>
                <a:gd name="connsiteX4" fmla="*/ 775840 w 834449"/>
                <a:gd name="connsiteY4" fmla="*/ 596036 h 715242"/>
                <a:gd name="connsiteX5" fmla="*/ 696368 w 834449"/>
                <a:gd name="connsiteY5" fmla="*/ 530472 h 715242"/>
                <a:gd name="connsiteX6" fmla="*/ 696368 w 834449"/>
                <a:gd name="connsiteY6" fmla="*/ 494710 h 715242"/>
                <a:gd name="connsiteX7" fmla="*/ 736104 w 834449"/>
                <a:gd name="connsiteY7" fmla="*/ 478815 h 715242"/>
                <a:gd name="connsiteX8" fmla="*/ 736104 w 834449"/>
                <a:gd name="connsiteY8" fmla="*/ 496696 h 715242"/>
                <a:gd name="connsiteX9" fmla="*/ 696368 w 834449"/>
                <a:gd name="connsiteY9" fmla="*/ 530472 h 715242"/>
                <a:gd name="connsiteX10" fmla="*/ 696368 w 834449"/>
                <a:gd name="connsiteY10" fmla="*/ 641732 h 715242"/>
                <a:gd name="connsiteX11" fmla="*/ 656633 w 834449"/>
                <a:gd name="connsiteY11" fmla="*/ 648686 h 715242"/>
                <a:gd name="connsiteX12" fmla="*/ 656633 w 834449"/>
                <a:gd name="connsiteY12" fmla="*/ 609943 h 715242"/>
                <a:gd name="connsiteX13" fmla="*/ 696368 w 834449"/>
                <a:gd name="connsiteY13" fmla="*/ 603983 h 715242"/>
                <a:gd name="connsiteX14" fmla="*/ 696368 w 834449"/>
                <a:gd name="connsiteY14" fmla="*/ 641732 h 715242"/>
                <a:gd name="connsiteX15" fmla="*/ 616897 w 834449"/>
                <a:gd name="connsiteY15" fmla="*/ 510604 h 715242"/>
                <a:gd name="connsiteX16" fmla="*/ 656633 w 834449"/>
                <a:gd name="connsiteY16" fmla="*/ 504644 h 715242"/>
                <a:gd name="connsiteX17" fmla="*/ 656633 w 834449"/>
                <a:gd name="connsiteY17" fmla="*/ 542392 h 715242"/>
                <a:gd name="connsiteX18" fmla="*/ 616897 w 834449"/>
                <a:gd name="connsiteY18" fmla="*/ 549346 h 715242"/>
                <a:gd name="connsiteX19" fmla="*/ 616897 w 834449"/>
                <a:gd name="connsiteY19" fmla="*/ 510604 h 715242"/>
                <a:gd name="connsiteX20" fmla="*/ 616897 w 834449"/>
                <a:gd name="connsiteY20" fmla="*/ 653652 h 715242"/>
                <a:gd name="connsiteX21" fmla="*/ 577161 w 834449"/>
                <a:gd name="connsiteY21" fmla="*/ 655639 h 715242"/>
                <a:gd name="connsiteX22" fmla="*/ 577161 w 834449"/>
                <a:gd name="connsiteY22" fmla="*/ 615904 h 715242"/>
                <a:gd name="connsiteX23" fmla="*/ 616897 w 834449"/>
                <a:gd name="connsiteY23" fmla="*/ 613917 h 715242"/>
                <a:gd name="connsiteX24" fmla="*/ 616897 w 834449"/>
                <a:gd name="connsiteY24" fmla="*/ 653652 h 715242"/>
                <a:gd name="connsiteX25" fmla="*/ 537425 w 834449"/>
                <a:gd name="connsiteY25" fmla="*/ 556300 h 715242"/>
                <a:gd name="connsiteX26" fmla="*/ 537425 w 834449"/>
                <a:gd name="connsiteY26" fmla="*/ 516564 h 715242"/>
                <a:gd name="connsiteX27" fmla="*/ 577161 w 834449"/>
                <a:gd name="connsiteY27" fmla="*/ 514577 h 715242"/>
                <a:gd name="connsiteX28" fmla="*/ 577161 w 834449"/>
                <a:gd name="connsiteY28" fmla="*/ 554313 h 715242"/>
                <a:gd name="connsiteX29" fmla="*/ 537425 w 834449"/>
                <a:gd name="connsiteY29" fmla="*/ 556300 h 715242"/>
                <a:gd name="connsiteX30" fmla="*/ 537425 w 834449"/>
                <a:gd name="connsiteY30" fmla="*/ 655639 h 715242"/>
                <a:gd name="connsiteX31" fmla="*/ 497690 w 834449"/>
                <a:gd name="connsiteY31" fmla="*/ 653652 h 715242"/>
                <a:gd name="connsiteX32" fmla="*/ 497690 w 834449"/>
                <a:gd name="connsiteY32" fmla="*/ 615904 h 715242"/>
                <a:gd name="connsiteX33" fmla="*/ 517558 w 834449"/>
                <a:gd name="connsiteY33" fmla="*/ 615904 h 715242"/>
                <a:gd name="connsiteX34" fmla="*/ 537425 w 834449"/>
                <a:gd name="connsiteY34" fmla="*/ 615904 h 715242"/>
                <a:gd name="connsiteX35" fmla="*/ 537425 w 834449"/>
                <a:gd name="connsiteY35" fmla="*/ 655639 h 715242"/>
                <a:gd name="connsiteX36" fmla="*/ 457954 w 834449"/>
                <a:gd name="connsiteY36" fmla="*/ 514577 h 715242"/>
                <a:gd name="connsiteX37" fmla="*/ 497690 w 834449"/>
                <a:gd name="connsiteY37" fmla="*/ 516564 h 715242"/>
                <a:gd name="connsiteX38" fmla="*/ 497690 w 834449"/>
                <a:gd name="connsiteY38" fmla="*/ 556300 h 715242"/>
                <a:gd name="connsiteX39" fmla="*/ 457954 w 834449"/>
                <a:gd name="connsiteY39" fmla="*/ 554313 h 715242"/>
                <a:gd name="connsiteX40" fmla="*/ 457954 w 834449"/>
                <a:gd name="connsiteY40" fmla="*/ 514577 h 715242"/>
                <a:gd name="connsiteX41" fmla="*/ 457954 w 834449"/>
                <a:gd name="connsiteY41" fmla="*/ 648686 h 715242"/>
                <a:gd name="connsiteX42" fmla="*/ 418218 w 834449"/>
                <a:gd name="connsiteY42" fmla="*/ 641732 h 715242"/>
                <a:gd name="connsiteX43" fmla="*/ 418218 w 834449"/>
                <a:gd name="connsiteY43" fmla="*/ 609943 h 715242"/>
                <a:gd name="connsiteX44" fmla="*/ 457954 w 834449"/>
                <a:gd name="connsiteY44" fmla="*/ 613917 h 715242"/>
                <a:gd name="connsiteX45" fmla="*/ 457954 w 834449"/>
                <a:gd name="connsiteY45" fmla="*/ 648686 h 715242"/>
                <a:gd name="connsiteX46" fmla="*/ 378483 w 834449"/>
                <a:gd name="connsiteY46" fmla="*/ 542392 h 715242"/>
                <a:gd name="connsiteX47" fmla="*/ 378483 w 834449"/>
                <a:gd name="connsiteY47" fmla="*/ 503650 h 715242"/>
                <a:gd name="connsiteX48" fmla="*/ 418218 w 834449"/>
                <a:gd name="connsiteY48" fmla="*/ 509610 h 715242"/>
                <a:gd name="connsiteX49" fmla="*/ 418218 w 834449"/>
                <a:gd name="connsiteY49" fmla="*/ 549346 h 715242"/>
                <a:gd name="connsiteX50" fmla="*/ 378483 w 834449"/>
                <a:gd name="connsiteY50" fmla="*/ 542392 h 715242"/>
                <a:gd name="connsiteX51" fmla="*/ 378483 w 834449"/>
                <a:gd name="connsiteY51" fmla="*/ 629811 h 715242"/>
                <a:gd name="connsiteX52" fmla="*/ 338747 w 834449"/>
                <a:gd name="connsiteY52" fmla="*/ 596036 h 715242"/>
                <a:gd name="connsiteX53" fmla="*/ 338747 w 834449"/>
                <a:gd name="connsiteY53" fmla="*/ 594049 h 715242"/>
                <a:gd name="connsiteX54" fmla="*/ 339740 w 834449"/>
                <a:gd name="connsiteY54" fmla="*/ 594049 h 715242"/>
                <a:gd name="connsiteX55" fmla="*/ 347687 w 834449"/>
                <a:gd name="connsiteY55" fmla="*/ 596036 h 715242"/>
                <a:gd name="connsiteX56" fmla="*/ 378483 w 834449"/>
                <a:gd name="connsiteY56" fmla="*/ 602989 h 715242"/>
                <a:gd name="connsiteX57" fmla="*/ 378483 w 834449"/>
                <a:gd name="connsiteY57" fmla="*/ 629811 h 715242"/>
                <a:gd name="connsiteX58" fmla="*/ 219540 w 834449"/>
                <a:gd name="connsiteY58" fmla="*/ 494710 h 715242"/>
                <a:gd name="connsiteX59" fmla="*/ 239408 w 834449"/>
                <a:gd name="connsiteY59" fmla="*/ 495703 h 715242"/>
                <a:gd name="connsiteX60" fmla="*/ 239408 w 834449"/>
                <a:gd name="connsiteY60" fmla="*/ 496696 h 715242"/>
                <a:gd name="connsiteX61" fmla="*/ 249342 w 834449"/>
                <a:gd name="connsiteY61" fmla="*/ 535439 h 715242"/>
                <a:gd name="connsiteX62" fmla="*/ 219540 w 834449"/>
                <a:gd name="connsiteY62" fmla="*/ 533452 h 715242"/>
                <a:gd name="connsiteX63" fmla="*/ 219540 w 834449"/>
                <a:gd name="connsiteY63" fmla="*/ 494710 h 715242"/>
                <a:gd name="connsiteX64" fmla="*/ 179804 w 834449"/>
                <a:gd name="connsiteY64" fmla="*/ 375502 h 715242"/>
                <a:gd name="connsiteX65" fmla="*/ 219540 w 834449"/>
                <a:gd name="connsiteY65" fmla="*/ 381463 h 715242"/>
                <a:gd name="connsiteX66" fmla="*/ 219540 w 834449"/>
                <a:gd name="connsiteY66" fmla="*/ 421199 h 715242"/>
                <a:gd name="connsiteX67" fmla="*/ 179804 w 834449"/>
                <a:gd name="connsiteY67" fmla="*/ 414245 h 715242"/>
                <a:gd name="connsiteX68" fmla="*/ 179804 w 834449"/>
                <a:gd name="connsiteY68" fmla="*/ 375502 h 715242"/>
                <a:gd name="connsiteX69" fmla="*/ 179804 w 834449"/>
                <a:gd name="connsiteY69" fmla="*/ 529478 h 715242"/>
                <a:gd name="connsiteX70" fmla="*/ 140068 w 834449"/>
                <a:gd name="connsiteY70" fmla="*/ 522525 h 715242"/>
                <a:gd name="connsiteX71" fmla="*/ 140068 w 834449"/>
                <a:gd name="connsiteY71" fmla="*/ 483782 h 715242"/>
                <a:gd name="connsiteX72" fmla="*/ 179804 w 834449"/>
                <a:gd name="connsiteY72" fmla="*/ 489743 h 715242"/>
                <a:gd name="connsiteX73" fmla="*/ 179804 w 834449"/>
                <a:gd name="connsiteY73" fmla="*/ 529478 h 715242"/>
                <a:gd name="connsiteX74" fmla="*/ 100333 w 834449"/>
                <a:gd name="connsiteY74" fmla="*/ 367555 h 715242"/>
                <a:gd name="connsiteX75" fmla="*/ 100333 w 834449"/>
                <a:gd name="connsiteY75" fmla="*/ 349674 h 715242"/>
                <a:gd name="connsiteX76" fmla="*/ 140068 w 834449"/>
                <a:gd name="connsiteY76" fmla="*/ 364575 h 715242"/>
                <a:gd name="connsiteX77" fmla="*/ 140068 w 834449"/>
                <a:gd name="connsiteY77" fmla="*/ 401331 h 715242"/>
                <a:gd name="connsiteX78" fmla="*/ 100333 w 834449"/>
                <a:gd name="connsiteY78" fmla="*/ 367555 h 715242"/>
                <a:gd name="connsiteX79" fmla="*/ 100333 w 834449"/>
                <a:gd name="connsiteY79" fmla="*/ 510604 h 715242"/>
                <a:gd name="connsiteX80" fmla="*/ 60597 w 834449"/>
                <a:gd name="connsiteY80" fmla="*/ 476829 h 715242"/>
                <a:gd name="connsiteX81" fmla="*/ 60597 w 834449"/>
                <a:gd name="connsiteY81" fmla="*/ 458947 h 715242"/>
                <a:gd name="connsiteX82" fmla="*/ 100333 w 834449"/>
                <a:gd name="connsiteY82" fmla="*/ 473848 h 715242"/>
                <a:gd name="connsiteX83" fmla="*/ 100333 w 834449"/>
                <a:gd name="connsiteY83" fmla="*/ 510604 h 715242"/>
                <a:gd name="connsiteX84" fmla="*/ 60597 w 834449"/>
                <a:gd name="connsiteY84" fmla="*/ 200665 h 715242"/>
                <a:gd name="connsiteX85" fmla="*/ 100333 w 834449"/>
                <a:gd name="connsiteY85" fmla="*/ 215566 h 715242"/>
                <a:gd name="connsiteX86" fmla="*/ 100333 w 834449"/>
                <a:gd name="connsiteY86" fmla="*/ 252322 h 715242"/>
                <a:gd name="connsiteX87" fmla="*/ 60597 w 834449"/>
                <a:gd name="connsiteY87" fmla="*/ 218546 h 715242"/>
                <a:gd name="connsiteX88" fmla="*/ 60597 w 834449"/>
                <a:gd name="connsiteY88" fmla="*/ 200665 h 715242"/>
                <a:gd name="connsiteX89" fmla="*/ 179804 w 834449"/>
                <a:gd name="connsiteY89" fmla="*/ 232454 h 715242"/>
                <a:gd name="connsiteX90" fmla="*/ 179804 w 834449"/>
                <a:gd name="connsiteY90" fmla="*/ 272190 h 715242"/>
                <a:gd name="connsiteX91" fmla="*/ 140068 w 834449"/>
                <a:gd name="connsiteY91" fmla="*/ 265236 h 715242"/>
                <a:gd name="connsiteX92" fmla="*/ 140068 w 834449"/>
                <a:gd name="connsiteY92" fmla="*/ 226494 h 715242"/>
                <a:gd name="connsiteX93" fmla="*/ 179804 w 834449"/>
                <a:gd name="connsiteY93" fmla="*/ 232454 h 715242"/>
                <a:gd name="connsiteX94" fmla="*/ 279143 w 834449"/>
                <a:gd name="connsiteY94" fmla="*/ 59604 h 715242"/>
                <a:gd name="connsiteX95" fmla="*/ 497690 w 834449"/>
                <a:gd name="connsiteY95" fmla="*/ 119207 h 715242"/>
                <a:gd name="connsiteX96" fmla="*/ 279143 w 834449"/>
                <a:gd name="connsiteY96" fmla="*/ 178811 h 715242"/>
                <a:gd name="connsiteX97" fmla="*/ 60597 w 834449"/>
                <a:gd name="connsiteY97" fmla="*/ 119207 h 715242"/>
                <a:gd name="connsiteX98" fmla="*/ 279143 w 834449"/>
                <a:gd name="connsiteY98" fmla="*/ 59604 h 715242"/>
                <a:gd name="connsiteX99" fmla="*/ 338747 w 834449"/>
                <a:gd name="connsiteY99" fmla="*/ 530472 h 715242"/>
                <a:gd name="connsiteX100" fmla="*/ 299011 w 834449"/>
                <a:gd name="connsiteY100" fmla="*/ 496696 h 715242"/>
                <a:gd name="connsiteX101" fmla="*/ 299011 w 834449"/>
                <a:gd name="connsiteY101" fmla="*/ 478815 h 715242"/>
                <a:gd name="connsiteX102" fmla="*/ 338747 w 834449"/>
                <a:gd name="connsiteY102" fmla="*/ 493716 h 715242"/>
                <a:gd name="connsiteX103" fmla="*/ 338747 w 834449"/>
                <a:gd name="connsiteY103" fmla="*/ 530472 h 715242"/>
                <a:gd name="connsiteX104" fmla="*/ 457954 w 834449"/>
                <a:gd name="connsiteY104" fmla="*/ 252322 h 715242"/>
                <a:gd name="connsiteX105" fmla="*/ 457954 w 834449"/>
                <a:gd name="connsiteY105" fmla="*/ 216560 h 715242"/>
                <a:gd name="connsiteX106" fmla="*/ 497690 w 834449"/>
                <a:gd name="connsiteY106" fmla="*/ 200665 h 715242"/>
                <a:gd name="connsiteX107" fmla="*/ 497690 w 834449"/>
                <a:gd name="connsiteY107" fmla="*/ 218546 h 715242"/>
                <a:gd name="connsiteX108" fmla="*/ 457954 w 834449"/>
                <a:gd name="connsiteY108" fmla="*/ 252322 h 715242"/>
                <a:gd name="connsiteX109" fmla="*/ 378483 w 834449"/>
                <a:gd name="connsiteY109" fmla="*/ 271196 h 715242"/>
                <a:gd name="connsiteX110" fmla="*/ 378483 w 834449"/>
                <a:gd name="connsiteY110" fmla="*/ 232454 h 715242"/>
                <a:gd name="connsiteX111" fmla="*/ 418218 w 834449"/>
                <a:gd name="connsiteY111" fmla="*/ 226494 h 715242"/>
                <a:gd name="connsiteX112" fmla="*/ 418218 w 834449"/>
                <a:gd name="connsiteY112" fmla="*/ 264242 h 715242"/>
                <a:gd name="connsiteX113" fmla="*/ 378483 w 834449"/>
                <a:gd name="connsiteY113" fmla="*/ 271196 h 715242"/>
                <a:gd name="connsiteX114" fmla="*/ 299011 w 834449"/>
                <a:gd name="connsiteY114" fmla="*/ 278150 h 715242"/>
                <a:gd name="connsiteX115" fmla="*/ 299011 w 834449"/>
                <a:gd name="connsiteY115" fmla="*/ 238414 h 715242"/>
                <a:gd name="connsiteX116" fmla="*/ 338747 w 834449"/>
                <a:gd name="connsiteY116" fmla="*/ 236427 h 715242"/>
                <a:gd name="connsiteX117" fmla="*/ 338747 w 834449"/>
                <a:gd name="connsiteY117" fmla="*/ 276163 h 715242"/>
                <a:gd name="connsiteX118" fmla="*/ 299011 w 834449"/>
                <a:gd name="connsiteY118" fmla="*/ 278150 h 715242"/>
                <a:gd name="connsiteX119" fmla="*/ 219540 w 834449"/>
                <a:gd name="connsiteY119" fmla="*/ 276163 h 715242"/>
                <a:gd name="connsiteX120" fmla="*/ 219540 w 834449"/>
                <a:gd name="connsiteY120" fmla="*/ 236427 h 715242"/>
                <a:gd name="connsiteX121" fmla="*/ 259276 w 834449"/>
                <a:gd name="connsiteY121" fmla="*/ 238414 h 715242"/>
                <a:gd name="connsiteX122" fmla="*/ 259276 w 834449"/>
                <a:gd name="connsiteY122" fmla="*/ 278150 h 715242"/>
                <a:gd name="connsiteX123" fmla="*/ 219540 w 834449"/>
                <a:gd name="connsiteY123" fmla="*/ 276163 h 715242"/>
                <a:gd name="connsiteX124" fmla="*/ 736104 w 834449"/>
                <a:gd name="connsiteY124" fmla="*/ 397357 h 715242"/>
                <a:gd name="connsiteX125" fmla="*/ 517558 w 834449"/>
                <a:gd name="connsiteY125" fmla="*/ 456961 h 715242"/>
                <a:gd name="connsiteX126" fmla="*/ 299011 w 834449"/>
                <a:gd name="connsiteY126" fmla="*/ 397357 h 715242"/>
                <a:gd name="connsiteX127" fmla="*/ 517558 w 834449"/>
                <a:gd name="connsiteY127" fmla="*/ 337754 h 715242"/>
                <a:gd name="connsiteX128" fmla="*/ 736104 w 834449"/>
                <a:gd name="connsiteY128" fmla="*/ 397357 h 715242"/>
                <a:gd name="connsiteX129" fmla="*/ 795708 w 834449"/>
                <a:gd name="connsiteY129" fmla="*/ 427159 h 715242"/>
                <a:gd name="connsiteX130" fmla="*/ 795708 w 834449"/>
                <a:gd name="connsiteY130" fmla="*/ 397357 h 715242"/>
                <a:gd name="connsiteX131" fmla="*/ 687428 w 834449"/>
                <a:gd name="connsiteY131" fmla="*/ 298018 h 715242"/>
                <a:gd name="connsiteX132" fmla="*/ 595042 w 834449"/>
                <a:gd name="connsiteY132" fmla="*/ 282124 h 715242"/>
                <a:gd name="connsiteX133" fmla="*/ 596036 w 834449"/>
                <a:gd name="connsiteY133" fmla="*/ 268216 h 715242"/>
                <a:gd name="connsiteX134" fmla="*/ 556300 w 834449"/>
                <a:gd name="connsiteY134" fmla="*/ 198679 h 715242"/>
                <a:gd name="connsiteX135" fmla="*/ 556300 w 834449"/>
                <a:gd name="connsiteY135" fmla="*/ 119207 h 715242"/>
                <a:gd name="connsiteX136" fmla="*/ 448020 w 834449"/>
                <a:gd name="connsiteY136" fmla="*/ 19868 h 715242"/>
                <a:gd name="connsiteX137" fmla="*/ 278150 w 834449"/>
                <a:gd name="connsiteY137" fmla="*/ 0 h 715242"/>
                <a:gd name="connsiteX138" fmla="*/ 0 w 834449"/>
                <a:gd name="connsiteY138" fmla="*/ 119207 h 715242"/>
                <a:gd name="connsiteX139" fmla="*/ 0 w 834449"/>
                <a:gd name="connsiteY139" fmla="*/ 218546 h 715242"/>
                <a:gd name="connsiteX140" fmla="*/ 39736 w 834449"/>
                <a:gd name="connsiteY140" fmla="*/ 288084 h 715242"/>
                <a:gd name="connsiteX141" fmla="*/ 39736 w 834449"/>
                <a:gd name="connsiteY141" fmla="*/ 306958 h 715242"/>
                <a:gd name="connsiteX142" fmla="*/ 0 w 834449"/>
                <a:gd name="connsiteY142" fmla="*/ 377489 h 715242"/>
                <a:gd name="connsiteX143" fmla="*/ 0 w 834449"/>
                <a:gd name="connsiteY143" fmla="*/ 476829 h 715242"/>
                <a:gd name="connsiteX144" fmla="*/ 108280 w 834449"/>
                <a:gd name="connsiteY144" fmla="*/ 576168 h 715242"/>
                <a:gd name="connsiteX145" fmla="*/ 278150 w 834449"/>
                <a:gd name="connsiteY145" fmla="*/ 596036 h 715242"/>
                <a:gd name="connsiteX146" fmla="*/ 386430 w 834449"/>
                <a:gd name="connsiteY146" fmla="*/ 695375 h 715242"/>
                <a:gd name="connsiteX147" fmla="*/ 556300 w 834449"/>
                <a:gd name="connsiteY147" fmla="*/ 715243 h 715242"/>
                <a:gd name="connsiteX148" fmla="*/ 834450 w 834449"/>
                <a:gd name="connsiteY148" fmla="*/ 596036 h 715242"/>
                <a:gd name="connsiteX149" fmla="*/ 834450 w 834449"/>
                <a:gd name="connsiteY149" fmla="*/ 496696 h 715242"/>
                <a:gd name="connsiteX150" fmla="*/ 795708 w 834449"/>
                <a:gd name="connsiteY150" fmla="*/ 427159 h 71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34449" h="715242">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bg1"/>
            </a:solidFill>
            <a:ln w="992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41" name="Freeform: Shape 40">
              <a:extLst>
                <a:ext uri="{FF2B5EF4-FFF2-40B4-BE49-F238E27FC236}">
                  <a16:creationId xmlns:a16="http://schemas.microsoft.com/office/drawing/2014/main" id="{0D91194E-7396-4056-8CD9-F2A8624A13E8}"/>
                </a:ext>
              </a:extLst>
            </p:cNvPr>
            <p:cNvSpPr/>
            <p:nvPr userDrawn="1"/>
          </p:nvSpPr>
          <p:spPr>
            <a:xfrm>
              <a:off x="5029946" y="2460242"/>
              <a:ext cx="784781" cy="784780"/>
            </a:xfrm>
            <a:custGeom>
              <a:avLst/>
              <a:gdLst>
                <a:gd name="connsiteX0" fmla="*/ 377490 w 784781"/>
                <a:gd name="connsiteY0" fmla="*/ 168877 h 784780"/>
                <a:gd name="connsiteX1" fmla="*/ 489744 w 784781"/>
                <a:gd name="connsiteY1" fmla="*/ 196692 h 784780"/>
                <a:gd name="connsiteX2" fmla="*/ 445041 w 784781"/>
                <a:gd name="connsiteY2" fmla="*/ 241395 h 784780"/>
                <a:gd name="connsiteX3" fmla="*/ 377490 w 784781"/>
                <a:gd name="connsiteY3" fmla="*/ 228481 h 784780"/>
                <a:gd name="connsiteX4" fmla="*/ 198679 w 784781"/>
                <a:gd name="connsiteY4" fmla="*/ 407292 h 784780"/>
                <a:gd name="connsiteX5" fmla="*/ 377490 w 784781"/>
                <a:gd name="connsiteY5" fmla="*/ 586103 h 784780"/>
                <a:gd name="connsiteX6" fmla="*/ 556301 w 784781"/>
                <a:gd name="connsiteY6" fmla="*/ 407292 h 784780"/>
                <a:gd name="connsiteX7" fmla="*/ 543387 w 784781"/>
                <a:gd name="connsiteY7" fmla="*/ 339741 h 784780"/>
                <a:gd name="connsiteX8" fmla="*/ 588089 w 784781"/>
                <a:gd name="connsiteY8" fmla="*/ 295038 h 784780"/>
                <a:gd name="connsiteX9" fmla="*/ 615905 w 784781"/>
                <a:gd name="connsiteY9" fmla="*/ 407292 h 784780"/>
                <a:gd name="connsiteX10" fmla="*/ 377490 w 784781"/>
                <a:gd name="connsiteY10" fmla="*/ 645707 h 784780"/>
                <a:gd name="connsiteX11" fmla="*/ 139075 w 784781"/>
                <a:gd name="connsiteY11" fmla="*/ 407292 h 784780"/>
                <a:gd name="connsiteX12" fmla="*/ 377490 w 784781"/>
                <a:gd name="connsiteY12" fmla="*/ 168877 h 784780"/>
                <a:gd name="connsiteX13" fmla="*/ 377489 w 784781"/>
                <a:gd name="connsiteY13" fmla="*/ 29802 h 784780"/>
                <a:gd name="connsiteX14" fmla="*/ 555307 w 784781"/>
                <a:gd name="connsiteY14" fmla="*/ 73511 h 784780"/>
                <a:gd name="connsiteX15" fmla="*/ 548353 w 784781"/>
                <a:gd name="connsiteY15" fmla="*/ 80465 h 784780"/>
                <a:gd name="connsiteX16" fmla="*/ 534445 w 784781"/>
                <a:gd name="connsiteY16" fmla="*/ 94373 h 784780"/>
                <a:gd name="connsiteX17" fmla="*/ 537425 w 784781"/>
                <a:gd name="connsiteY17" fmla="*/ 114240 h 784780"/>
                <a:gd name="connsiteX18" fmla="*/ 539412 w 784781"/>
                <a:gd name="connsiteY18" fmla="*/ 134108 h 784780"/>
                <a:gd name="connsiteX19" fmla="*/ 377489 w 784781"/>
                <a:gd name="connsiteY19" fmla="*/ 89406 h 784780"/>
                <a:gd name="connsiteX20" fmla="*/ 59604 w 784781"/>
                <a:gd name="connsiteY20" fmla="*/ 407291 h 784780"/>
                <a:gd name="connsiteX21" fmla="*/ 377489 w 784781"/>
                <a:gd name="connsiteY21" fmla="*/ 725177 h 784780"/>
                <a:gd name="connsiteX22" fmla="*/ 695375 w 784781"/>
                <a:gd name="connsiteY22" fmla="*/ 407291 h 784780"/>
                <a:gd name="connsiteX23" fmla="*/ 650672 w 784781"/>
                <a:gd name="connsiteY23" fmla="*/ 245368 h 784780"/>
                <a:gd name="connsiteX24" fmla="*/ 671533 w 784781"/>
                <a:gd name="connsiteY24" fmla="*/ 248348 h 784780"/>
                <a:gd name="connsiteX25" fmla="*/ 690408 w 784781"/>
                <a:gd name="connsiteY25" fmla="*/ 250335 h 784780"/>
                <a:gd name="connsiteX26" fmla="*/ 703322 w 784781"/>
                <a:gd name="connsiteY26" fmla="*/ 236428 h 784780"/>
                <a:gd name="connsiteX27" fmla="*/ 710276 w 784781"/>
                <a:gd name="connsiteY27" fmla="*/ 230467 h 784780"/>
                <a:gd name="connsiteX28" fmla="*/ 754978 w 784781"/>
                <a:gd name="connsiteY28" fmla="*/ 407291 h 784780"/>
                <a:gd name="connsiteX29" fmla="*/ 377489 w 784781"/>
                <a:gd name="connsiteY29" fmla="*/ 784780 h 784780"/>
                <a:gd name="connsiteX30" fmla="*/ 0 w 784781"/>
                <a:gd name="connsiteY30" fmla="*/ 407291 h 784780"/>
                <a:gd name="connsiteX31" fmla="*/ 377489 w 784781"/>
                <a:gd name="connsiteY31" fmla="*/ 29802 h 784780"/>
                <a:gd name="connsiteX32" fmla="*/ 685441 w 784781"/>
                <a:gd name="connsiteY32" fmla="*/ 0 h 784780"/>
                <a:gd name="connsiteX33" fmla="*/ 695375 w 784781"/>
                <a:gd name="connsiteY33" fmla="*/ 89405 h 784780"/>
                <a:gd name="connsiteX34" fmla="*/ 784781 w 784781"/>
                <a:gd name="connsiteY34" fmla="*/ 99339 h 784780"/>
                <a:gd name="connsiteX35" fmla="*/ 675507 w 784781"/>
                <a:gd name="connsiteY35" fmla="*/ 208612 h 784780"/>
                <a:gd name="connsiteX36" fmla="*/ 623851 w 784781"/>
                <a:gd name="connsiteY36" fmla="*/ 202652 h 784780"/>
                <a:gd name="connsiteX37" fmla="*/ 464908 w 784781"/>
                <a:gd name="connsiteY37" fmla="*/ 361595 h 784780"/>
                <a:gd name="connsiteX38" fmla="*/ 475836 w 784781"/>
                <a:gd name="connsiteY38" fmla="*/ 407291 h 784780"/>
                <a:gd name="connsiteX39" fmla="*/ 376496 w 784781"/>
                <a:gd name="connsiteY39" fmla="*/ 506630 h 784780"/>
                <a:gd name="connsiteX40" fmla="*/ 277157 w 784781"/>
                <a:gd name="connsiteY40" fmla="*/ 407291 h 784780"/>
                <a:gd name="connsiteX41" fmla="*/ 376496 w 784781"/>
                <a:gd name="connsiteY41" fmla="*/ 307952 h 784780"/>
                <a:gd name="connsiteX42" fmla="*/ 423186 w 784781"/>
                <a:gd name="connsiteY42" fmla="*/ 319872 h 784780"/>
                <a:gd name="connsiteX43" fmla="*/ 582129 w 784781"/>
                <a:gd name="connsiteY43" fmla="*/ 160930 h 784780"/>
                <a:gd name="connsiteX44" fmla="*/ 576168 w 784781"/>
                <a:gd name="connsiteY44" fmla="*/ 109273 h 7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4781" h="78478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sp>
          <p:nvSpPr>
            <p:cNvPr id="42" name="Freeform: Shape 41">
              <a:extLst>
                <a:ext uri="{FF2B5EF4-FFF2-40B4-BE49-F238E27FC236}">
                  <a16:creationId xmlns:a16="http://schemas.microsoft.com/office/drawing/2014/main" id="{52AF06F3-3FFD-47F0-8203-5D473257CAD6}"/>
                </a:ext>
              </a:extLst>
            </p:cNvPr>
            <p:cNvSpPr/>
            <p:nvPr userDrawn="1"/>
          </p:nvSpPr>
          <p:spPr>
            <a:xfrm>
              <a:off x="7197397" y="2843370"/>
              <a:ext cx="516564" cy="834451"/>
            </a:xfrm>
            <a:custGeom>
              <a:avLst/>
              <a:gdLst>
                <a:gd name="connsiteX0" fmla="*/ 193712 w 516564"/>
                <a:gd name="connsiteY0" fmla="*/ 774846 h 834451"/>
                <a:gd name="connsiteX1" fmla="*/ 322853 w 516564"/>
                <a:gd name="connsiteY1" fmla="*/ 774846 h 834451"/>
                <a:gd name="connsiteX2" fmla="*/ 258283 w 516564"/>
                <a:gd name="connsiteY2" fmla="*/ 834451 h 834451"/>
                <a:gd name="connsiteX3" fmla="*/ 193712 w 516564"/>
                <a:gd name="connsiteY3" fmla="*/ 774846 h 834451"/>
                <a:gd name="connsiteX4" fmla="*/ 158943 w 516564"/>
                <a:gd name="connsiteY4" fmla="*/ 675507 h 834451"/>
                <a:gd name="connsiteX5" fmla="*/ 357621 w 516564"/>
                <a:gd name="connsiteY5" fmla="*/ 675507 h 834451"/>
                <a:gd name="connsiteX6" fmla="*/ 387423 w 516564"/>
                <a:gd name="connsiteY6" fmla="*/ 705310 h 834451"/>
                <a:gd name="connsiteX7" fmla="*/ 357621 w 516564"/>
                <a:gd name="connsiteY7" fmla="*/ 735112 h 834451"/>
                <a:gd name="connsiteX8" fmla="*/ 158943 w 516564"/>
                <a:gd name="connsiteY8" fmla="*/ 735112 h 834451"/>
                <a:gd name="connsiteX9" fmla="*/ 129141 w 516564"/>
                <a:gd name="connsiteY9" fmla="*/ 705310 h 834451"/>
                <a:gd name="connsiteX10" fmla="*/ 158943 w 516564"/>
                <a:gd name="connsiteY10" fmla="*/ 675507 h 834451"/>
                <a:gd name="connsiteX11" fmla="*/ 158943 w 516564"/>
                <a:gd name="connsiteY11" fmla="*/ 576167 h 834451"/>
                <a:gd name="connsiteX12" fmla="*/ 357621 w 516564"/>
                <a:gd name="connsiteY12" fmla="*/ 576167 h 834451"/>
                <a:gd name="connsiteX13" fmla="*/ 387423 w 516564"/>
                <a:gd name="connsiteY13" fmla="*/ 605970 h 834451"/>
                <a:gd name="connsiteX14" fmla="*/ 357621 w 516564"/>
                <a:gd name="connsiteY14" fmla="*/ 635772 h 834451"/>
                <a:gd name="connsiteX15" fmla="*/ 158943 w 516564"/>
                <a:gd name="connsiteY15" fmla="*/ 635772 h 834451"/>
                <a:gd name="connsiteX16" fmla="*/ 129141 w 516564"/>
                <a:gd name="connsiteY16" fmla="*/ 605970 h 834451"/>
                <a:gd name="connsiteX17" fmla="*/ 158943 w 516564"/>
                <a:gd name="connsiteY17" fmla="*/ 576167 h 834451"/>
                <a:gd name="connsiteX18" fmla="*/ 259275 w 516564"/>
                <a:gd name="connsiteY18" fmla="*/ 58610 h 834451"/>
                <a:gd name="connsiteX19" fmla="*/ 60597 w 516564"/>
                <a:gd name="connsiteY19" fmla="*/ 255302 h 834451"/>
                <a:gd name="connsiteX20" fmla="*/ 60597 w 516564"/>
                <a:gd name="connsiteY20" fmla="*/ 263249 h 834451"/>
                <a:gd name="connsiteX21" fmla="*/ 74504 w 516564"/>
                <a:gd name="connsiteY21" fmla="*/ 332787 h 834451"/>
                <a:gd name="connsiteX22" fmla="*/ 108280 w 516564"/>
                <a:gd name="connsiteY22" fmla="*/ 387423 h 834451"/>
                <a:gd name="connsiteX23" fmla="*/ 165897 w 516564"/>
                <a:gd name="connsiteY23" fmla="*/ 476829 h 834451"/>
                <a:gd name="connsiteX24" fmla="*/ 258282 w 516564"/>
                <a:gd name="connsiteY24" fmla="*/ 476829 h 834451"/>
                <a:gd name="connsiteX25" fmla="*/ 351661 w 516564"/>
                <a:gd name="connsiteY25" fmla="*/ 476829 h 834451"/>
                <a:gd name="connsiteX26" fmla="*/ 409278 w 516564"/>
                <a:gd name="connsiteY26" fmla="*/ 387423 h 834451"/>
                <a:gd name="connsiteX27" fmla="*/ 443053 w 516564"/>
                <a:gd name="connsiteY27" fmla="*/ 332787 h 834451"/>
                <a:gd name="connsiteX28" fmla="*/ 456961 w 516564"/>
                <a:gd name="connsiteY28" fmla="*/ 263249 h 834451"/>
                <a:gd name="connsiteX29" fmla="*/ 457954 w 516564"/>
                <a:gd name="connsiteY29" fmla="*/ 263249 h 834451"/>
                <a:gd name="connsiteX30" fmla="*/ 457954 w 516564"/>
                <a:gd name="connsiteY30" fmla="*/ 255302 h 834451"/>
                <a:gd name="connsiteX31" fmla="*/ 259275 w 516564"/>
                <a:gd name="connsiteY31" fmla="*/ 58610 h 834451"/>
                <a:gd name="connsiteX32" fmla="*/ 258282 w 516564"/>
                <a:gd name="connsiteY32" fmla="*/ 0 h 834451"/>
                <a:gd name="connsiteX33" fmla="*/ 516564 w 516564"/>
                <a:gd name="connsiteY33" fmla="*/ 255302 h 834451"/>
                <a:gd name="connsiteX34" fmla="*/ 516564 w 516564"/>
                <a:gd name="connsiteY34" fmla="*/ 264242 h 834451"/>
                <a:gd name="connsiteX35" fmla="*/ 498683 w 516564"/>
                <a:gd name="connsiteY35" fmla="*/ 353648 h 834451"/>
                <a:gd name="connsiteX36" fmla="*/ 453980 w 516564"/>
                <a:gd name="connsiteY36" fmla="*/ 427159 h 834451"/>
                <a:gd name="connsiteX37" fmla="*/ 393384 w 516564"/>
                <a:gd name="connsiteY37" fmla="*/ 525505 h 834451"/>
                <a:gd name="connsiteX38" fmla="*/ 375502 w 516564"/>
                <a:gd name="connsiteY38" fmla="*/ 536432 h 834451"/>
                <a:gd name="connsiteX39" fmla="*/ 141062 w 516564"/>
                <a:gd name="connsiteY39" fmla="*/ 536432 h 834451"/>
                <a:gd name="connsiteX40" fmla="*/ 123181 w 516564"/>
                <a:gd name="connsiteY40" fmla="*/ 525505 h 834451"/>
                <a:gd name="connsiteX41" fmla="*/ 62584 w 516564"/>
                <a:gd name="connsiteY41" fmla="*/ 427159 h 834451"/>
                <a:gd name="connsiteX42" fmla="*/ 17881 w 516564"/>
                <a:gd name="connsiteY42" fmla="*/ 353648 h 834451"/>
                <a:gd name="connsiteX43" fmla="*/ 0 w 516564"/>
                <a:gd name="connsiteY43" fmla="*/ 264242 h 834451"/>
                <a:gd name="connsiteX44" fmla="*/ 0 w 516564"/>
                <a:gd name="connsiteY44" fmla="*/ 255302 h 834451"/>
                <a:gd name="connsiteX45" fmla="*/ 258282 w 516564"/>
                <a:gd name="connsiteY45" fmla="*/ 0 h 8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564" h="834451">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sp>
        <p:nvSpPr>
          <p:cNvPr id="44" name="Text Placeholder 68">
            <a:extLst>
              <a:ext uri="{FF2B5EF4-FFF2-40B4-BE49-F238E27FC236}">
                <a16:creationId xmlns:a16="http://schemas.microsoft.com/office/drawing/2014/main" id="{F3DFB78F-C218-47B8-B61F-28AC7646A32E}"/>
              </a:ext>
            </a:extLst>
          </p:cNvPr>
          <p:cNvSpPr>
            <a:spLocks noGrp="1"/>
          </p:cNvSpPr>
          <p:nvPr>
            <p:ph type="body" sz="quarter" idx="13" hasCustomPrompt="1"/>
          </p:nvPr>
        </p:nvSpPr>
        <p:spPr>
          <a:xfrm>
            <a:off x="6803149" y="3965251"/>
            <a:ext cx="1350252" cy="438151"/>
          </a:xfrm>
        </p:spPr>
        <p:txBody>
          <a:bodyPr>
            <a:noAutofit/>
          </a:bodyPr>
          <a:lstStyle>
            <a:lvl1pPr marL="0" indent="0">
              <a:buNone/>
              <a:defRPr sz="2133"/>
            </a:lvl1pPr>
          </a:lstStyle>
          <a:p>
            <a:pPr lvl="0"/>
            <a:r>
              <a:rPr lang="en-US" dirty="0"/>
              <a:t>Click to add text</a:t>
            </a:r>
          </a:p>
        </p:txBody>
      </p:sp>
      <p:sp>
        <p:nvSpPr>
          <p:cNvPr id="45" name="Text Placeholder 68">
            <a:extLst>
              <a:ext uri="{FF2B5EF4-FFF2-40B4-BE49-F238E27FC236}">
                <a16:creationId xmlns:a16="http://schemas.microsoft.com/office/drawing/2014/main" id="{C2CCB4C8-9094-4B22-B4F3-36DF6DB37BEC}"/>
              </a:ext>
            </a:extLst>
          </p:cNvPr>
          <p:cNvSpPr>
            <a:spLocks noGrp="1"/>
          </p:cNvSpPr>
          <p:nvPr>
            <p:ph type="body" sz="quarter" idx="14" hasCustomPrompt="1"/>
          </p:nvPr>
        </p:nvSpPr>
        <p:spPr>
          <a:xfrm>
            <a:off x="5416135" y="2397585"/>
            <a:ext cx="1350252" cy="438151"/>
          </a:xfrm>
        </p:spPr>
        <p:txBody>
          <a:bodyPr>
            <a:noAutofit/>
          </a:bodyPr>
          <a:lstStyle>
            <a:lvl1pPr marL="0" indent="0">
              <a:buNone/>
              <a:defRPr sz="2133"/>
            </a:lvl1pPr>
          </a:lstStyle>
          <a:p>
            <a:pPr lvl="0"/>
            <a:r>
              <a:rPr lang="en-US" dirty="0"/>
              <a:t>Click to add text</a:t>
            </a:r>
          </a:p>
        </p:txBody>
      </p:sp>
      <p:sp>
        <p:nvSpPr>
          <p:cNvPr id="46" name="Text Placeholder 68">
            <a:extLst>
              <a:ext uri="{FF2B5EF4-FFF2-40B4-BE49-F238E27FC236}">
                <a16:creationId xmlns:a16="http://schemas.microsoft.com/office/drawing/2014/main" id="{2C8778CB-93E0-4AA7-A95B-86D397051E82}"/>
              </a:ext>
            </a:extLst>
          </p:cNvPr>
          <p:cNvSpPr>
            <a:spLocks noGrp="1"/>
          </p:cNvSpPr>
          <p:nvPr>
            <p:ph type="body" sz="quarter" idx="15" hasCustomPrompt="1"/>
          </p:nvPr>
        </p:nvSpPr>
        <p:spPr>
          <a:xfrm>
            <a:off x="4584657" y="4457789"/>
            <a:ext cx="1350252" cy="438151"/>
          </a:xfrm>
        </p:spPr>
        <p:txBody>
          <a:bodyPr>
            <a:noAutofit/>
          </a:bodyPr>
          <a:lstStyle>
            <a:lvl1pPr marL="0" indent="0">
              <a:buNone/>
              <a:defRPr sz="2133"/>
            </a:lvl1pPr>
          </a:lstStyle>
          <a:p>
            <a:pPr lvl="0"/>
            <a:r>
              <a:rPr lang="en-US" dirty="0"/>
              <a:t>Click to add text</a:t>
            </a:r>
          </a:p>
        </p:txBody>
      </p:sp>
      <p:sp>
        <p:nvSpPr>
          <p:cNvPr id="47" name="Text Placeholder 78">
            <a:extLst>
              <a:ext uri="{FF2B5EF4-FFF2-40B4-BE49-F238E27FC236}">
                <a16:creationId xmlns:a16="http://schemas.microsoft.com/office/drawing/2014/main" id="{DFA58B00-AE18-41FF-A33F-25A7577FC1FB}"/>
              </a:ext>
            </a:extLst>
          </p:cNvPr>
          <p:cNvSpPr>
            <a:spLocks noGrp="1"/>
          </p:cNvSpPr>
          <p:nvPr>
            <p:ph type="body" sz="quarter" idx="16" hasCustomPrompt="1"/>
          </p:nvPr>
        </p:nvSpPr>
        <p:spPr>
          <a:xfrm>
            <a:off x="2209800" y="2131042"/>
            <a:ext cx="2599267" cy="1297516"/>
          </a:xfrm>
        </p:spPr>
        <p:txBody>
          <a:bodyPr>
            <a:normAutofit/>
          </a:bodyPr>
          <a:lstStyle>
            <a:lvl1pPr marL="0" indent="0" algn="ctr">
              <a:buNone/>
              <a:defRPr sz="3733"/>
            </a:lvl1pPr>
          </a:lstStyle>
          <a:p>
            <a:pPr lvl="0"/>
            <a:r>
              <a:rPr lang="en-US" dirty="0"/>
              <a:t>Click to add text</a:t>
            </a:r>
          </a:p>
        </p:txBody>
      </p:sp>
      <p:sp>
        <p:nvSpPr>
          <p:cNvPr id="48" name="Text Placeholder 78">
            <a:extLst>
              <a:ext uri="{FF2B5EF4-FFF2-40B4-BE49-F238E27FC236}">
                <a16:creationId xmlns:a16="http://schemas.microsoft.com/office/drawing/2014/main" id="{6EA7B4EE-DEDB-400C-AA15-C89351118D03}"/>
              </a:ext>
            </a:extLst>
          </p:cNvPr>
          <p:cNvSpPr>
            <a:spLocks noGrp="1"/>
          </p:cNvSpPr>
          <p:nvPr>
            <p:ph type="body" sz="quarter" idx="17" hasCustomPrompt="1"/>
          </p:nvPr>
        </p:nvSpPr>
        <p:spPr>
          <a:xfrm>
            <a:off x="1822285" y="4482757"/>
            <a:ext cx="2599267" cy="1297516"/>
          </a:xfrm>
        </p:spPr>
        <p:txBody>
          <a:bodyPr>
            <a:normAutofit/>
          </a:bodyPr>
          <a:lstStyle>
            <a:lvl1pPr marL="0" indent="0" algn="ctr">
              <a:buNone/>
              <a:defRPr sz="3733"/>
            </a:lvl1pPr>
          </a:lstStyle>
          <a:p>
            <a:pPr lvl="0"/>
            <a:r>
              <a:rPr lang="en-US" dirty="0"/>
              <a:t>Click to add text</a:t>
            </a:r>
          </a:p>
        </p:txBody>
      </p:sp>
      <p:sp>
        <p:nvSpPr>
          <p:cNvPr id="49" name="Text Placeholder 78">
            <a:extLst>
              <a:ext uri="{FF2B5EF4-FFF2-40B4-BE49-F238E27FC236}">
                <a16:creationId xmlns:a16="http://schemas.microsoft.com/office/drawing/2014/main" id="{87000DF1-EE26-403A-87AD-E9A26390CC35}"/>
              </a:ext>
            </a:extLst>
          </p:cNvPr>
          <p:cNvSpPr>
            <a:spLocks noGrp="1"/>
          </p:cNvSpPr>
          <p:nvPr>
            <p:ph type="body" sz="quarter" idx="18" hasCustomPrompt="1"/>
          </p:nvPr>
        </p:nvSpPr>
        <p:spPr>
          <a:xfrm>
            <a:off x="7834109" y="3749658"/>
            <a:ext cx="2599267" cy="1297516"/>
          </a:xfrm>
        </p:spPr>
        <p:txBody>
          <a:bodyPr>
            <a:normAutofit/>
          </a:bodyPr>
          <a:lstStyle>
            <a:lvl1pPr marL="0" indent="0" algn="ctr">
              <a:buNone/>
              <a:defRPr sz="3733"/>
            </a:lvl1pPr>
          </a:lstStyle>
          <a:p>
            <a:pPr lvl="0"/>
            <a:r>
              <a:rPr lang="en-US" dirty="0"/>
              <a:t>Click to add text</a:t>
            </a:r>
          </a:p>
        </p:txBody>
      </p:sp>
    </p:spTree>
    <p:extLst>
      <p:ext uri="{BB962C8B-B14F-4D97-AF65-F5344CB8AC3E}">
        <p14:creationId xmlns:p14="http://schemas.microsoft.com/office/powerpoint/2010/main" val="2211335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iới thiệu các chủ đề trong sá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85E8-9F0D-41EA-9706-9C6938BADE8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26984E9-6E9E-4622-A7BF-B871D4BC9F85}"/>
              </a:ext>
            </a:extLst>
          </p:cNvPr>
          <p:cNvSpPr>
            <a:spLocks noGrp="1"/>
          </p:cNvSpPr>
          <p:nvPr>
            <p:ph type="dt" sz="half" idx="10"/>
          </p:nvPr>
        </p:nvSpPr>
        <p:spPr/>
        <p:txBody>
          <a:bodyPr/>
          <a:lstStyle/>
          <a:p>
            <a:fld id="{F64F3664-A49A-4D43-8831-6A401F20CA89}" type="datetime1">
              <a:rPr lang="en-US" smtClean="0"/>
              <a:t>9/8/2024</a:t>
            </a:fld>
            <a:endParaRPr lang="en-US"/>
          </a:p>
        </p:txBody>
      </p:sp>
      <p:sp>
        <p:nvSpPr>
          <p:cNvPr id="4" name="Footer Placeholder 3">
            <a:extLst>
              <a:ext uri="{FF2B5EF4-FFF2-40B4-BE49-F238E27FC236}">
                <a16:creationId xmlns:a16="http://schemas.microsoft.com/office/drawing/2014/main" id="{78916E3E-5A35-4178-B6F9-F0AD95F1EE79}"/>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12B763C1-DEAB-4BF4-8EF6-0E9AEE2D43B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8" name="Group 7">
            <a:extLst>
              <a:ext uri="{FF2B5EF4-FFF2-40B4-BE49-F238E27FC236}">
                <a16:creationId xmlns:a16="http://schemas.microsoft.com/office/drawing/2014/main" id="{E449CD0F-0A45-42A3-A0E0-5ACF781E9311}"/>
              </a:ext>
            </a:extLst>
          </p:cNvPr>
          <p:cNvGrpSpPr/>
          <p:nvPr userDrawn="1"/>
        </p:nvGrpSpPr>
        <p:grpSpPr>
          <a:xfrm>
            <a:off x="4318961" y="2454783"/>
            <a:ext cx="3216843" cy="3186189"/>
            <a:chOff x="12941300" y="9016999"/>
            <a:chExt cx="4992242" cy="5004289"/>
          </a:xfrm>
        </p:grpSpPr>
        <p:sp>
          <p:nvSpPr>
            <p:cNvPr id="9" name="Shape">
              <a:extLst>
                <a:ext uri="{FF2B5EF4-FFF2-40B4-BE49-F238E27FC236}">
                  <a16:creationId xmlns:a16="http://schemas.microsoft.com/office/drawing/2014/main" id="{0C4A637C-CE57-483E-AA6A-0FB2696EE93C}"/>
                </a:ext>
              </a:extLst>
            </p:cNvPr>
            <p:cNvSpPr/>
            <p:nvPr/>
          </p:nvSpPr>
          <p:spPr>
            <a:xfrm>
              <a:off x="15214599" y="9016999"/>
              <a:ext cx="2357123" cy="2035812"/>
            </a:xfrm>
            <a:custGeom>
              <a:avLst/>
              <a:gdLst/>
              <a:ahLst/>
              <a:cxnLst>
                <a:cxn ang="0">
                  <a:pos x="wd2" y="hd2"/>
                </a:cxn>
                <a:cxn ang="5400000">
                  <a:pos x="wd2" y="hd2"/>
                </a:cxn>
                <a:cxn ang="10800000">
                  <a:pos x="wd2" y="hd2"/>
                </a:cxn>
                <a:cxn ang="16200000">
                  <a:pos x="wd2" y="hd2"/>
                </a:cxn>
              </a:cxnLst>
              <a:rect l="0" t="0"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w="12700">
              <a:miter lim="400000"/>
            </a:ln>
          </p:spPr>
          <p:txBody>
            <a:bodyPr lIns="38100" tIns="38100" rIns="38100" bIns="38100" anchor="ctr"/>
            <a:lstStyle/>
            <a:p>
              <a:pPr algn="ctr">
                <a:defRPr sz="3000">
                  <a:solidFill>
                    <a:srgbClr val="FFFFFF"/>
                  </a:solidFill>
                </a:defRPr>
              </a:pPr>
              <a:r>
                <a:rPr lang="fr-CA" sz="4000" b="1" dirty="0"/>
                <a:t>01</a:t>
              </a:r>
              <a:endParaRPr sz="4000" b="1" dirty="0"/>
            </a:p>
          </p:txBody>
        </p:sp>
        <p:sp>
          <p:nvSpPr>
            <p:cNvPr id="10" name="Shape">
              <a:extLst>
                <a:ext uri="{FF2B5EF4-FFF2-40B4-BE49-F238E27FC236}">
                  <a16:creationId xmlns:a16="http://schemas.microsoft.com/office/drawing/2014/main" id="{8509438D-5999-484E-AFE5-A32CF1780E77}"/>
                </a:ext>
              </a:extLst>
            </p:cNvPr>
            <p:cNvSpPr/>
            <p:nvPr/>
          </p:nvSpPr>
          <p:spPr>
            <a:xfrm>
              <a:off x="16154400" y="10922000"/>
              <a:ext cx="1779142" cy="2551431"/>
            </a:xfrm>
            <a:custGeom>
              <a:avLst/>
              <a:gdLst/>
              <a:ahLst/>
              <a:cxnLst>
                <a:cxn ang="0">
                  <a:pos x="wd2" y="hd2"/>
                </a:cxn>
                <a:cxn ang="5400000">
                  <a:pos x="wd2" y="hd2"/>
                </a:cxn>
                <a:cxn ang="10800000">
                  <a:pos x="wd2" y="hd2"/>
                </a:cxn>
                <a:cxn ang="16200000">
                  <a:pos x="wd2" y="hd2"/>
                </a:cxn>
              </a:cxnLst>
              <a:rect l="0" t="0"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w="12700">
              <a:miter lim="400000"/>
            </a:ln>
          </p:spPr>
          <p:txBody>
            <a:bodyPr lIns="38100" tIns="38100" rIns="38100" bIns="38100" anchor="ctr"/>
            <a:lstStyle/>
            <a:p>
              <a:pPr algn="ctr">
                <a:defRPr sz="3000">
                  <a:solidFill>
                    <a:srgbClr val="FFFFFF"/>
                  </a:solidFill>
                </a:defRPr>
              </a:pPr>
              <a:r>
                <a:rPr lang="fr-CA" sz="4000" b="1" dirty="0">
                  <a:solidFill>
                    <a:schemeClr val="tx1">
                      <a:lumMod val="85000"/>
                      <a:lumOff val="15000"/>
                    </a:schemeClr>
                  </a:solidFill>
                </a:rPr>
                <a:t>02</a:t>
              </a:r>
              <a:endParaRPr sz="4000" b="1" dirty="0">
                <a:solidFill>
                  <a:schemeClr val="tx1">
                    <a:lumMod val="85000"/>
                    <a:lumOff val="15000"/>
                  </a:schemeClr>
                </a:solidFill>
              </a:endParaRPr>
            </a:p>
          </p:txBody>
        </p:sp>
        <p:sp>
          <p:nvSpPr>
            <p:cNvPr id="11" name="Shape">
              <a:extLst>
                <a:ext uri="{FF2B5EF4-FFF2-40B4-BE49-F238E27FC236}">
                  <a16:creationId xmlns:a16="http://schemas.microsoft.com/office/drawing/2014/main" id="{4F4BEAE8-A4A5-413C-8D06-08C8E686BA67}"/>
                </a:ext>
              </a:extLst>
            </p:cNvPr>
            <p:cNvSpPr/>
            <p:nvPr/>
          </p:nvSpPr>
          <p:spPr>
            <a:xfrm>
              <a:off x="13995399" y="12318999"/>
              <a:ext cx="2702128" cy="1702289"/>
            </a:xfrm>
            <a:custGeom>
              <a:avLst/>
              <a:gdLst/>
              <a:ahLst/>
              <a:cxnLst>
                <a:cxn ang="0">
                  <a:pos x="wd2" y="hd2"/>
                </a:cxn>
                <a:cxn ang="5400000">
                  <a:pos x="wd2" y="hd2"/>
                </a:cxn>
                <a:cxn ang="10800000">
                  <a:pos x="wd2" y="hd2"/>
                </a:cxn>
                <a:cxn ang="16200000">
                  <a:pos x="wd2" y="hd2"/>
                </a:cxn>
              </a:cxnLst>
              <a:rect l="0" t="0"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w="12700">
              <a:miter lim="400000"/>
            </a:ln>
          </p:spPr>
          <p:txBody>
            <a:bodyPr lIns="38100" tIns="38100" rIns="38100" bIns="274320" anchor="b"/>
            <a:lstStyle/>
            <a:p>
              <a:pPr algn="ctr">
                <a:defRPr sz="3000">
                  <a:solidFill>
                    <a:srgbClr val="FFFFFF"/>
                  </a:solidFill>
                </a:defRPr>
              </a:pPr>
              <a:r>
                <a:rPr lang="fr-CA" sz="4000" b="1" dirty="0">
                  <a:solidFill>
                    <a:schemeClr val="tx1">
                      <a:lumMod val="85000"/>
                      <a:lumOff val="15000"/>
                    </a:schemeClr>
                  </a:solidFill>
                </a:rPr>
                <a:t>03</a:t>
              </a:r>
              <a:endParaRPr sz="4000" b="1" dirty="0">
                <a:solidFill>
                  <a:schemeClr val="tx1">
                    <a:lumMod val="85000"/>
                    <a:lumOff val="15000"/>
                  </a:schemeClr>
                </a:solidFill>
              </a:endParaRPr>
            </a:p>
          </p:txBody>
        </p:sp>
        <p:sp>
          <p:nvSpPr>
            <p:cNvPr id="12" name="Shape">
              <a:extLst>
                <a:ext uri="{FF2B5EF4-FFF2-40B4-BE49-F238E27FC236}">
                  <a16:creationId xmlns:a16="http://schemas.microsoft.com/office/drawing/2014/main" id="{FEAC0A8E-143A-40A7-A5CA-60AD6FEDC252}"/>
                </a:ext>
              </a:extLst>
            </p:cNvPr>
            <p:cNvSpPr/>
            <p:nvPr/>
          </p:nvSpPr>
          <p:spPr>
            <a:xfrm>
              <a:off x="13042899" y="10909299"/>
              <a:ext cx="1838962" cy="2628857"/>
            </a:xfrm>
            <a:custGeom>
              <a:avLst/>
              <a:gdLst/>
              <a:ahLst/>
              <a:cxnLst>
                <a:cxn ang="0">
                  <a:pos x="wd2" y="hd2"/>
                </a:cxn>
                <a:cxn ang="5400000">
                  <a:pos x="wd2" y="hd2"/>
                </a:cxn>
                <a:cxn ang="10800000">
                  <a:pos x="wd2" y="hd2"/>
                </a:cxn>
                <a:cxn ang="16200000">
                  <a:pos x="wd2" y="hd2"/>
                </a:cxn>
              </a:cxnLst>
              <a:rect l="0" t="0"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w="12700">
              <a:miter lim="400000"/>
            </a:ln>
          </p:spPr>
          <p:txBody>
            <a:bodyPr lIns="38100" tIns="38100" rIns="457200" bIns="38100" anchor="ctr"/>
            <a:lstStyle/>
            <a:p>
              <a:pPr algn="ctr">
                <a:defRPr sz="3000">
                  <a:solidFill>
                    <a:srgbClr val="FFFFFF"/>
                  </a:solidFill>
                </a:defRPr>
              </a:pPr>
              <a:r>
                <a:rPr lang="fr-CA" sz="4000" b="1" dirty="0">
                  <a:solidFill>
                    <a:schemeClr val="tx1">
                      <a:lumMod val="85000"/>
                      <a:lumOff val="15000"/>
                    </a:schemeClr>
                  </a:solidFill>
                </a:rPr>
                <a:t>04</a:t>
              </a:r>
              <a:endParaRPr sz="4000" b="1" dirty="0">
                <a:solidFill>
                  <a:schemeClr val="tx1">
                    <a:lumMod val="85000"/>
                    <a:lumOff val="15000"/>
                  </a:schemeClr>
                </a:solidFill>
              </a:endParaRPr>
            </a:p>
          </p:txBody>
        </p:sp>
        <p:sp>
          <p:nvSpPr>
            <p:cNvPr id="13" name="Shape">
              <a:extLst>
                <a:ext uri="{FF2B5EF4-FFF2-40B4-BE49-F238E27FC236}">
                  <a16:creationId xmlns:a16="http://schemas.microsoft.com/office/drawing/2014/main" id="{4B82B1B3-7EBC-4B10-9CDE-5845DFA67923}"/>
                </a:ext>
              </a:extLst>
            </p:cNvPr>
            <p:cNvSpPr/>
            <p:nvPr/>
          </p:nvSpPr>
          <p:spPr>
            <a:xfrm>
              <a:off x="12941300" y="9296399"/>
              <a:ext cx="2390061" cy="2180591"/>
            </a:xfrm>
            <a:custGeom>
              <a:avLst/>
              <a:gdLst/>
              <a:ahLst/>
              <a:cxnLst>
                <a:cxn ang="0">
                  <a:pos x="wd2" y="hd2"/>
                </a:cxn>
                <a:cxn ang="5400000">
                  <a:pos x="wd2" y="hd2"/>
                </a:cxn>
                <a:cxn ang="10800000">
                  <a:pos x="wd2" y="hd2"/>
                </a:cxn>
                <a:cxn ang="16200000">
                  <a:pos x="wd2" y="hd2"/>
                </a:cxn>
              </a:cxnLst>
              <a:rect l="0" t="0"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w="12700">
              <a:miter lim="400000"/>
            </a:ln>
          </p:spPr>
          <p:txBody>
            <a:bodyPr lIns="38100" tIns="38100" rIns="38100" bIns="38100" anchor="ctr"/>
            <a:lstStyle/>
            <a:p>
              <a:pPr algn="ctr">
                <a:defRPr sz="3000">
                  <a:solidFill>
                    <a:srgbClr val="FFFFFF"/>
                  </a:solidFill>
                </a:defRPr>
              </a:pPr>
              <a:r>
                <a:rPr lang="fr-CA" sz="4000" b="1" dirty="0">
                  <a:solidFill>
                    <a:schemeClr val="tx1">
                      <a:lumMod val="85000"/>
                      <a:lumOff val="15000"/>
                    </a:schemeClr>
                  </a:solidFill>
                </a:rPr>
                <a:t>05</a:t>
              </a:r>
              <a:endParaRPr sz="4000" b="1" dirty="0">
                <a:solidFill>
                  <a:schemeClr val="tx1">
                    <a:lumMod val="85000"/>
                    <a:lumOff val="15000"/>
                  </a:schemeClr>
                </a:solidFill>
              </a:endParaRPr>
            </a:p>
          </p:txBody>
        </p:sp>
      </p:grpSp>
      <p:sp>
        <p:nvSpPr>
          <p:cNvPr id="15" name="Circle: Hollow 14">
            <a:extLst>
              <a:ext uri="{FF2B5EF4-FFF2-40B4-BE49-F238E27FC236}">
                <a16:creationId xmlns:a16="http://schemas.microsoft.com/office/drawing/2014/main" id="{48EDF406-1D21-46E3-A4F1-E186BC86C48D}"/>
              </a:ext>
            </a:extLst>
          </p:cNvPr>
          <p:cNvSpPr/>
          <p:nvPr userDrawn="1"/>
        </p:nvSpPr>
        <p:spPr>
          <a:xfrm>
            <a:off x="4974616" y="3203355"/>
            <a:ext cx="1827473" cy="1805701"/>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nvGrpSpPr>
          <p:cNvPr id="16" name="Graphic 97" descr="Stopwatch">
            <a:extLst>
              <a:ext uri="{FF2B5EF4-FFF2-40B4-BE49-F238E27FC236}">
                <a16:creationId xmlns:a16="http://schemas.microsoft.com/office/drawing/2014/main" id="{B51B6A27-FF30-4B31-965A-6ECDA05B59AD}"/>
              </a:ext>
            </a:extLst>
          </p:cNvPr>
          <p:cNvGrpSpPr/>
          <p:nvPr userDrawn="1"/>
        </p:nvGrpSpPr>
        <p:grpSpPr>
          <a:xfrm>
            <a:off x="4674363" y="4888926"/>
            <a:ext cx="321900" cy="318065"/>
            <a:chOff x="4537942" y="4524065"/>
            <a:chExt cx="400265" cy="400265"/>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id="{419E5EA9-A2A9-425E-8AAD-E507069EF6BF}"/>
                </a:ext>
              </a:extLst>
            </p:cNvPr>
            <p:cNvSpPr/>
            <p:nvPr/>
          </p:nvSpPr>
          <p:spPr>
            <a:xfrm>
              <a:off x="4729735" y="4653317"/>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sz="2400"/>
            </a:p>
          </p:txBody>
        </p:sp>
        <p:sp>
          <p:nvSpPr>
            <p:cNvPr id="18" name="Freeform: Shape 17">
              <a:extLst>
                <a:ext uri="{FF2B5EF4-FFF2-40B4-BE49-F238E27FC236}">
                  <a16:creationId xmlns:a16="http://schemas.microsoft.com/office/drawing/2014/main" id="{416D50F3-293F-46EC-9FCC-CD5C9FDA84BC}"/>
                </a:ext>
              </a:extLst>
            </p:cNvPr>
            <p:cNvSpPr/>
            <p:nvPr/>
          </p:nvSpPr>
          <p:spPr>
            <a:xfrm>
              <a:off x="4729735" y="4820094"/>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sz="2400"/>
            </a:p>
          </p:txBody>
        </p:sp>
        <p:sp>
          <p:nvSpPr>
            <p:cNvPr id="19" name="Freeform: Shape 18">
              <a:extLst>
                <a:ext uri="{FF2B5EF4-FFF2-40B4-BE49-F238E27FC236}">
                  <a16:creationId xmlns:a16="http://schemas.microsoft.com/office/drawing/2014/main" id="{D6C17EDC-DF11-4F08-947E-D789228FB582}"/>
                </a:ext>
              </a:extLst>
            </p:cNvPr>
            <p:cNvSpPr/>
            <p:nvPr/>
          </p:nvSpPr>
          <p:spPr>
            <a:xfrm>
              <a:off x="4813124"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sz="2400"/>
            </a:p>
          </p:txBody>
        </p:sp>
        <p:sp>
          <p:nvSpPr>
            <p:cNvPr id="20" name="Freeform: Shape 19">
              <a:extLst>
                <a:ext uri="{FF2B5EF4-FFF2-40B4-BE49-F238E27FC236}">
                  <a16:creationId xmlns:a16="http://schemas.microsoft.com/office/drawing/2014/main" id="{84CE2221-4094-4059-ADFC-6DAB611572FB}"/>
                </a:ext>
              </a:extLst>
            </p:cNvPr>
            <p:cNvSpPr/>
            <p:nvPr/>
          </p:nvSpPr>
          <p:spPr>
            <a:xfrm>
              <a:off x="4646347"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sz="2400"/>
            </a:p>
          </p:txBody>
        </p:sp>
        <p:sp>
          <p:nvSpPr>
            <p:cNvPr id="21" name="Freeform: Shape 20">
              <a:extLst>
                <a:ext uri="{FF2B5EF4-FFF2-40B4-BE49-F238E27FC236}">
                  <a16:creationId xmlns:a16="http://schemas.microsoft.com/office/drawing/2014/main" id="{72D6F119-488C-4D68-B018-9968E743717F}"/>
                </a:ext>
              </a:extLst>
            </p:cNvPr>
            <p:cNvSpPr/>
            <p:nvPr/>
          </p:nvSpPr>
          <p:spPr>
            <a:xfrm>
              <a:off x="4729735" y="4682503"/>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sz="2400"/>
            </a:p>
          </p:txBody>
        </p:sp>
        <p:sp>
          <p:nvSpPr>
            <p:cNvPr id="22" name="Freeform: Shape 21">
              <a:extLst>
                <a:ext uri="{FF2B5EF4-FFF2-40B4-BE49-F238E27FC236}">
                  <a16:creationId xmlns:a16="http://schemas.microsoft.com/office/drawing/2014/main" id="{AFFD1DD1-3DB4-4076-9FA5-064D9F3356C3}"/>
                </a:ext>
              </a:extLst>
            </p:cNvPr>
            <p:cNvSpPr/>
            <p:nvPr/>
          </p:nvSpPr>
          <p:spPr>
            <a:xfrm>
              <a:off x="4596441" y="4561589"/>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sz="2400"/>
            </a:p>
          </p:txBody>
        </p:sp>
      </p:grpSp>
      <p:grpSp>
        <p:nvGrpSpPr>
          <p:cNvPr id="23" name="Graphic 98" descr="Bullseye">
            <a:extLst>
              <a:ext uri="{FF2B5EF4-FFF2-40B4-BE49-F238E27FC236}">
                <a16:creationId xmlns:a16="http://schemas.microsoft.com/office/drawing/2014/main" id="{F068F499-73CF-4A89-9D16-1C46EBF73EA9}"/>
              </a:ext>
            </a:extLst>
          </p:cNvPr>
          <p:cNvGrpSpPr/>
          <p:nvPr userDrawn="1"/>
        </p:nvGrpSpPr>
        <p:grpSpPr>
          <a:xfrm>
            <a:off x="6377970" y="5222932"/>
            <a:ext cx="321900" cy="318065"/>
            <a:chOff x="6656279" y="4944390"/>
            <a:chExt cx="400265" cy="400265"/>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id="{090BCAA9-1C89-4353-A5E3-6E265B01D85F}"/>
                </a:ext>
              </a:extLst>
            </p:cNvPr>
            <p:cNvSpPr/>
            <p:nvPr/>
          </p:nvSpPr>
          <p:spPr>
            <a:xfrm>
              <a:off x="6808046" y="4979830"/>
              <a:ext cx="213057" cy="212640"/>
            </a:xfrm>
            <a:custGeom>
              <a:avLst/>
              <a:gdLst>
                <a:gd name="connsiteX0" fmla="*/ 175533 w 213057"/>
                <a:gd name="connsiteY0" fmla="*/ 37525 h 212640"/>
                <a:gd name="connsiteX1" fmla="*/ 171363 w 213057"/>
                <a:gd name="connsiteY1" fmla="*/ 0 h 212640"/>
                <a:gd name="connsiteX2" fmla="*/ 125500 w 213057"/>
                <a:gd name="connsiteY2" fmla="*/ 45864 h 212640"/>
                <a:gd name="connsiteX3" fmla="*/ 128001 w 213057"/>
                <a:gd name="connsiteY3" fmla="*/ 67545 h 212640"/>
                <a:gd name="connsiteX4" fmla="*/ 61291 w 213057"/>
                <a:gd name="connsiteY4" fmla="*/ 134256 h 212640"/>
                <a:gd name="connsiteX5" fmla="*/ 41694 w 213057"/>
                <a:gd name="connsiteY5" fmla="*/ 129252 h 212640"/>
                <a:gd name="connsiteX6" fmla="*/ 0 w 213057"/>
                <a:gd name="connsiteY6" fmla="*/ 170947 h 212640"/>
                <a:gd name="connsiteX7" fmla="*/ 41694 w 213057"/>
                <a:gd name="connsiteY7" fmla="*/ 212641 h 212640"/>
                <a:gd name="connsiteX8" fmla="*/ 83389 w 213057"/>
                <a:gd name="connsiteY8" fmla="*/ 170947 h 212640"/>
                <a:gd name="connsiteX9" fmla="*/ 78802 w 213057"/>
                <a:gd name="connsiteY9" fmla="*/ 151767 h 212640"/>
                <a:gd name="connsiteX10" fmla="*/ 145513 w 213057"/>
                <a:gd name="connsiteY10" fmla="*/ 85056 h 212640"/>
                <a:gd name="connsiteX11" fmla="*/ 167194 w 213057"/>
                <a:gd name="connsiteY11" fmla="*/ 87558 h 212640"/>
                <a:gd name="connsiteX12" fmla="*/ 213058 w 213057"/>
                <a:gd name="connsiteY12" fmla="*/ 41694 h 212640"/>
                <a:gd name="connsiteX13" fmla="*/ 175533 w 213057"/>
                <a:gd name="connsiteY13" fmla="*/ 37525 h 2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57" h="21264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bg1"/>
            </a:solidFill>
            <a:ln w="4167" cap="flat">
              <a:noFill/>
              <a:prstDash val="solid"/>
              <a:miter/>
            </a:ln>
          </p:spPr>
          <p:txBody>
            <a:bodyPr rtlCol="0" anchor="ctr"/>
            <a:lstStyle/>
            <a:p>
              <a:endParaRPr lang="en-US" sz="2400"/>
            </a:p>
          </p:txBody>
        </p:sp>
        <p:sp>
          <p:nvSpPr>
            <p:cNvPr id="25" name="Freeform: Shape 24">
              <a:extLst>
                <a:ext uri="{FF2B5EF4-FFF2-40B4-BE49-F238E27FC236}">
                  <a16:creationId xmlns:a16="http://schemas.microsoft.com/office/drawing/2014/main" id="{EA840F4E-4694-4C8A-8FC2-2DD686B8CEBE}"/>
                </a:ext>
              </a:extLst>
            </p:cNvPr>
            <p:cNvSpPr/>
            <p:nvPr/>
          </p:nvSpPr>
          <p:spPr>
            <a:xfrm>
              <a:off x="6691719" y="4992338"/>
              <a:ext cx="316876" cy="316876"/>
            </a:xfrm>
            <a:custGeom>
              <a:avLst/>
              <a:gdLst>
                <a:gd name="connsiteX0" fmla="*/ 295195 w 316876"/>
                <a:gd name="connsiteY0" fmla="*/ 86724 h 316876"/>
                <a:gd name="connsiteX1" fmla="*/ 289775 w 316876"/>
                <a:gd name="connsiteY1" fmla="*/ 92561 h 316876"/>
                <a:gd name="connsiteX2" fmla="*/ 281853 w 316876"/>
                <a:gd name="connsiteY2" fmla="*/ 91727 h 316876"/>
                <a:gd name="connsiteX3" fmla="*/ 273097 w 316876"/>
                <a:gd name="connsiteY3" fmla="*/ 90477 h 316876"/>
                <a:gd name="connsiteX4" fmla="*/ 291860 w 316876"/>
                <a:gd name="connsiteY4" fmla="*/ 158438 h 316876"/>
                <a:gd name="connsiteX5" fmla="*/ 158438 w 316876"/>
                <a:gd name="connsiteY5" fmla="*/ 291860 h 316876"/>
                <a:gd name="connsiteX6" fmla="*/ 25017 w 316876"/>
                <a:gd name="connsiteY6" fmla="*/ 158438 h 316876"/>
                <a:gd name="connsiteX7" fmla="*/ 158438 w 316876"/>
                <a:gd name="connsiteY7" fmla="*/ 25017 h 316876"/>
                <a:gd name="connsiteX8" fmla="*/ 226400 w 316876"/>
                <a:gd name="connsiteY8" fmla="*/ 43779 h 316876"/>
                <a:gd name="connsiteX9" fmla="*/ 225566 w 316876"/>
                <a:gd name="connsiteY9" fmla="*/ 35440 h 316876"/>
                <a:gd name="connsiteX10" fmla="*/ 224315 w 316876"/>
                <a:gd name="connsiteY10" fmla="*/ 27101 h 316876"/>
                <a:gd name="connsiteX11" fmla="*/ 230152 w 316876"/>
                <a:gd name="connsiteY11" fmla="*/ 21264 h 316876"/>
                <a:gd name="connsiteX12" fmla="*/ 233071 w 316876"/>
                <a:gd name="connsiteY12" fmla="*/ 18345 h 316876"/>
                <a:gd name="connsiteX13" fmla="*/ 158438 w 316876"/>
                <a:gd name="connsiteY13" fmla="*/ 0 h 316876"/>
                <a:gd name="connsiteX14" fmla="*/ 0 w 316876"/>
                <a:gd name="connsiteY14" fmla="*/ 158438 h 316876"/>
                <a:gd name="connsiteX15" fmla="*/ 158438 w 316876"/>
                <a:gd name="connsiteY15" fmla="*/ 316876 h 316876"/>
                <a:gd name="connsiteX16" fmla="*/ 316876 w 316876"/>
                <a:gd name="connsiteY16" fmla="*/ 158438 h 316876"/>
                <a:gd name="connsiteX17" fmla="*/ 298114 w 316876"/>
                <a:gd name="connsiteY17" fmla="*/ 84222 h 316876"/>
                <a:gd name="connsiteX18" fmla="*/ 295195 w 316876"/>
                <a:gd name="connsiteY18" fmla="*/ 86724 h 3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876" h="316876">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bg1"/>
            </a:solidFill>
            <a:ln w="4167" cap="flat">
              <a:noFill/>
              <a:prstDash val="solid"/>
              <a:miter/>
            </a:ln>
          </p:spPr>
          <p:txBody>
            <a:bodyPr rtlCol="0" anchor="ctr"/>
            <a:lstStyle/>
            <a:p>
              <a:endParaRPr lang="en-US" sz="2400"/>
            </a:p>
          </p:txBody>
        </p:sp>
        <p:sp>
          <p:nvSpPr>
            <p:cNvPr id="26" name="Freeform: Shape 25">
              <a:extLst>
                <a:ext uri="{FF2B5EF4-FFF2-40B4-BE49-F238E27FC236}">
                  <a16:creationId xmlns:a16="http://schemas.microsoft.com/office/drawing/2014/main" id="{A3A722FD-06C7-414E-8E56-F454153A2090}"/>
                </a:ext>
              </a:extLst>
            </p:cNvPr>
            <p:cNvSpPr/>
            <p:nvPr/>
          </p:nvSpPr>
          <p:spPr>
            <a:xfrm>
              <a:off x="6750091" y="5050710"/>
              <a:ext cx="200132" cy="200132"/>
            </a:xfrm>
            <a:custGeom>
              <a:avLst/>
              <a:gdLst>
                <a:gd name="connsiteX0" fmla="*/ 169696 w 200132"/>
                <a:gd name="connsiteY0" fmla="*/ 71714 h 200132"/>
                <a:gd name="connsiteX1" fmla="*/ 175116 w 200132"/>
                <a:gd name="connsiteY1" fmla="*/ 100066 h 200132"/>
                <a:gd name="connsiteX2" fmla="*/ 100066 w 200132"/>
                <a:gd name="connsiteY2" fmla="*/ 175116 h 200132"/>
                <a:gd name="connsiteX3" fmla="*/ 25017 w 200132"/>
                <a:gd name="connsiteY3" fmla="*/ 100066 h 200132"/>
                <a:gd name="connsiteX4" fmla="*/ 100066 w 200132"/>
                <a:gd name="connsiteY4" fmla="*/ 25017 h 200132"/>
                <a:gd name="connsiteX5" fmla="*/ 128418 w 200132"/>
                <a:gd name="connsiteY5" fmla="*/ 30437 h 200132"/>
                <a:gd name="connsiteX6" fmla="*/ 147181 w 200132"/>
                <a:gd name="connsiteY6" fmla="*/ 11674 h 200132"/>
                <a:gd name="connsiteX7" fmla="*/ 100066 w 200132"/>
                <a:gd name="connsiteY7" fmla="*/ 0 h 200132"/>
                <a:gd name="connsiteX8" fmla="*/ 0 w 200132"/>
                <a:gd name="connsiteY8" fmla="*/ 100066 h 200132"/>
                <a:gd name="connsiteX9" fmla="*/ 100066 w 200132"/>
                <a:gd name="connsiteY9" fmla="*/ 200133 h 200132"/>
                <a:gd name="connsiteX10" fmla="*/ 200133 w 200132"/>
                <a:gd name="connsiteY10" fmla="*/ 100066 h 200132"/>
                <a:gd name="connsiteX11" fmla="*/ 188458 w 200132"/>
                <a:gd name="connsiteY11" fmla="*/ 52952 h 200132"/>
                <a:gd name="connsiteX12" fmla="*/ 169696 w 200132"/>
                <a:gd name="connsiteY12" fmla="*/ 71714 h 20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32" h="200132">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bg1"/>
            </a:solidFill>
            <a:ln w="4167" cap="flat">
              <a:noFill/>
              <a:prstDash val="solid"/>
              <a:miter/>
            </a:ln>
          </p:spPr>
          <p:txBody>
            <a:bodyPr rtlCol="0" anchor="ctr"/>
            <a:lstStyle/>
            <a:p>
              <a:endParaRPr lang="en-US" sz="2400"/>
            </a:p>
          </p:txBody>
        </p:sp>
      </p:grpSp>
      <p:sp>
        <p:nvSpPr>
          <p:cNvPr id="27" name="Graphic 99" descr="Single gear">
            <a:extLst>
              <a:ext uri="{FF2B5EF4-FFF2-40B4-BE49-F238E27FC236}">
                <a16:creationId xmlns:a16="http://schemas.microsoft.com/office/drawing/2014/main" id="{2D46CCDB-4632-41F6-9E10-52B3EB5F9F93}"/>
              </a:ext>
            </a:extLst>
          </p:cNvPr>
          <p:cNvSpPr/>
          <p:nvPr userDrawn="1"/>
        </p:nvSpPr>
        <p:spPr>
          <a:xfrm>
            <a:off x="7200063" y="3801380"/>
            <a:ext cx="228348" cy="225296"/>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sz="2400"/>
          </a:p>
        </p:txBody>
      </p:sp>
      <p:grpSp>
        <p:nvGrpSpPr>
          <p:cNvPr id="28" name="Graphic 96" descr="Lightbulb">
            <a:extLst>
              <a:ext uri="{FF2B5EF4-FFF2-40B4-BE49-F238E27FC236}">
                <a16:creationId xmlns:a16="http://schemas.microsoft.com/office/drawing/2014/main" id="{30D29DB0-1A6E-4799-BC64-A3BF8B92BCDC}"/>
              </a:ext>
            </a:extLst>
          </p:cNvPr>
          <p:cNvGrpSpPr/>
          <p:nvPr userDrawn="1"/>
        </p:nvGrpSpPr>
        <p:grpSpPr>
          <a:xfrm>
            <a:off x="5906545" y="2565489"/>
            <a:ext cx="321900" cy="318065"/>
            <a:chOff x="6070089" y="1600171"/>
            <a:chExt cx="400265" cy="400265"/>
          </a:xfrm>
          <a:effectLst>
            <a:outerShdw blurRad="50800" dist="38100" dir="2700000" algn="tl" rotWithShape="0">
              <a:prstClr val="black">
                <a:alpha val="40000"/>
              </a:prstClr>
            </a:outerShdw>
          </a:effectLst>
        </p:grpSpPr>
        <p:sp>
          <p:nvSpPr>
            <p:cNvPr id="29" name="Freeform: Shape 28">
              <a:extLst>
                <a:ext uri="{FF2B5EF4-FFF2-40B4-BE49-F238E27FC236}">
                  <a16:creationId xmlns:a16="http://schemas.microsoft.com/office/drawing/2014/main" id="{8638427E-D74A-4C3B-A76C-FA1124B387F7}"/>
                </a:ext>
              </a:extLst>
            </p:cNvPr>
            <p:cNvSpPr/>
            <p:nvPr/>
          </p:nvSpPr>
          <p:spPr>
            <a:xfrm>
              <a:off x="6216018" y="186701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sz="2400"/>
            </a:p>
          </p:txBody>
        </p:sp>
        <p:sp>
          <p:nvSpPr>
            <p:cNvPr id="30" name="Freeform: Shape 29">
              <a:extLst>
                <a:ext uri="{FF2B5EF4-FFF2-40B4-BE49-F238E27FC236}">
                  <a16:creationId xmlns:a16="http://schemas.microsoft.com/office/drawing/2014/main" id="{CFB1116A-3D0D-4AA8-B432-E4F27109AA91}"/>
                </a:ext>
              </a:extLst>
            </p:cNvPr>
            <p:cNvSpPr/>
            <p:nvPr/>
          </p:nvSpPr>
          <p:spPr>
            <a:xfrm>
              <a:off x="6216018" y="1908708"/>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sz="2400"/>
            </a:p>
          </p:txBody>
        </p:sp>
        <p:sp>
          <p:nvSpPr>
            <p:cNvPr id="31" name="Freeform: Shape 30">
              <a:extLst>
                <a:ext uri="{FF2B5EF4-FFF2-40B4-BE49-F238E27FC236}">
                  <a16:creationId xmlns:a16="http://schemas.microsoft.com/office/drawing/2014/main" id="{7D81E27C-5622-4885-B5FD-EDDAA81F2083}"/>
                </a:ext>
              </a:extLst>
            </p:cNvPr>
            <p:cNvSpPr/>
            <p:nvPr/>
          </p:nvSpPr>
          <p:spPr>
            <a:xfrm>
              <a:off x="6243120" y="1950402"/>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sz="2400"/>
            </a:p>
          </p:txBody>
        </p:sp>
        <p:sp>
          <p:nvSpPr>
            <p:cNvPr id="32" name="Freeform: Shape 31">
              <a:extLst>
                <a:ext uri="{FF2B5EF4-FFF2-40B4-BE49-F238E27FC236}">
                  <a16:creationId xmlns:a16="http://schemas.microsoft.com/office/drawing/2014/main" id="{86084049-1ACE-4329-8572-FEB07190EF74}"/>
                </a:ext>
              </a:extLst>
            </p:cNvPr>
            <p:cNvSpPr/>
            <p:nvPr/>
          </p:nvSpPr>
          <p:spPr>
            <a:xfrm>
              <a:off x="6161816" y="1625187"/>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sz="2400"/>
            </a:p>
          </p:txBody>
        </p:sp>
      </p:grpSp>
      <p:grpSp>
        <p:nvGrpSpPr>
          <p:cNvPr id="33" name="Graphic 100" descr="Research">
            <a:extLst>
              <a:ext uri="{FF2B5EF4-FFF2-40B4-BE49-F238E27FC236}">
                <a16:creationId xmlns:a16="http://schemas.microsoft.com/office/drawing/2014/main" id="{E09FA294-4A26-423E-A5F7-DAAEDBC25209}"/>
              </a:ext>
            </a:extLst>
          </p:cNvPr>
          <p:cNvGrpSpPr/>
          <p:nvPr userDrawn="1"/>
        </p:nvGrpSpPr>
        <p:grpSpPr>
          <a:xfrm>
            <a:off x="4443670" y="3320817"/>
            <a:ext cx="321900" cy="318065"/>
            <a:chOff x="4251088" y="2550701"/>
            <a:chExt cx="400265" cy="400265"/>
          </a:xfrm>
          <a:effectLst>
            <a:outerShdw blurRad="50800" dist="38100" dir="2700000" algn="tl" rotWithShape="0">
              <a:prstClr val="black">
                <a:alpha val="40000"/>
              </a:prstClr>
            </a:outerShdw>
          </a:effectLst>
        </p:grpSpPr>
        <p:sp>
          <p:nvSpPr>
            <p:cNvPr id="34" name="Freeform: Shape 33">
              <a:extLst>
                <a:ext uri="{FF2B5EF4-FFF2-40B4-BE49-F238E27FC236}">
                  <a16:creationId xmlns:a16="http://schemas.microsoft.com/office/drawing/2014/main" id="{EF663B34-3404-478E-9F92-0EF01BB6A1BA}"/>
                </a:ext>
              </a:extLst>
            </p:cNvPr>
            <p:cNvSpPr/>
            <p:nvPr/>
          </p:nvSpPr>
          <p:spPr>
            <a:xfrm>
              <a:off x="4283607" y="2585304"/>
              <a:ext cx="329908" cy="330325"/>
            </a:xfrm>
            <a:custGeom>
              <a:avLst/>
              <a:gdLst>
                <a:gd name="connsiteX0" fmla="*/ 269764 w 329908"/>
                <a:gd name="connsiteY0" fmla="*/ 228487 h 330325"/>
                <a:gd name="connsiteX1" fmla="*/ 243914 w 329908"/>
                <a:gd name="connsiteY1" fmla="*/ 220565 h 330325"/>
                <a:gd name="connsiteX2" fmla="*/ 225151 w 329908"/>
                <a:gd name="connsiteY2" fmla="*/ 202220 h 330325"/>
                <a:gd name="connsiteX3" fmla="*/ 251002 w 329908"/>
                <a:gd name="connsiteY3" fmla="*/ 126336 h 330325"/>
                <a:gd name="connsiteX4" fmla="*/ 125919 w 329908"/>
                <a:gd name="connsiteY4" fmla="*/ 2 h 330325"/>
                <a:gd name="connsiteX5" fmla="*/ 2 w 329908"/>
                <a:gd name="connsiteY5" fmla="*/ 125085 h 330325"/>
                <a:gd name="connsiteX6" fmla="*/ 125085 w 329908"/>
                <a:gd name="connsiteY6" fmla="*/ 251002 h 330325"/>
                <a:gd name="connsiteX7" fmla="*/ 201803 w 329908"/>
                <a:gd name="connsiteY7" fmla="*/ 225151 h 330325"/>
                <a:gd name="connsiteX8" fmla="*/ 220148 w 329908"/>
                <a:gd name="connsiteY8" fmla="*/ 243497 h 330325"/>
                <a:gd name="connsiteX9" fmla="*/ 228070 w 329908"/>
                <a:gd name="connsiteY9" fmla="*/ 269764 h 330325"/>
                <a:gd name="connsiteX10" fmla="*/ 280188 w 329908"/>
                <a:gd name="connsiteY10" fmla="*/ 321882 h 330325"/>
                <a:gd name="connsiteX11" fmla="*/ 321465 w 329908"/>
                <a:gd name="connsiteY11" fmla="*/ 321882 h 330325"/>
                <a:gd name="connsiteX12" fmla="*/ 321465 w 329908"/>
                <a:gd name="connsiteY12" fmla="*/ 280605 h 330325"/>
                <a:gd name="connsiteX13" fmla="*/ 269764 w 329908"/>
                <a:gd name="connsiteY13" fmla="*/ 228487 h 330325"/>
                <a:gd name="connsiteX14" fmla="*/ 125919 w 329908"/>
                <a:gd name="connsiteY14" fmla="*/ 225985 h 330325"/>
                <a:gd name="connsiteX15" fmla="*/ 25853 w 329908"/>
                <a:gd name="connsiteY15" fmla="*/ 125919 h 330325"/>
                <a:gd name="connsiteX16" fmla="*/ 125919 w 329908"/>
                <a:gd name="connsiteY16" fmla="*/ 25853 h 330325"/>
                <a:gd name="connsiteX17" fmla="*/ 225985 w 329908"/>
                <a:gd name="connsiteY17" fmla="*/ 125919 h 330325"/>
                <a:gd name="connsiteX18" fmla="*/ 125919 w 329908"/>
                <a:gd name="connsiteY18" fmla="*/ 225985 h 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908" h="330325">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bg1"/>
            </a:solidFill>
            <a:ln w="4167" cap="flat">
              <a:noFill/>
              <a:prstDash val="solid"/>
              <a:miter/>
            </a:ln>
          </p:spPr>
          <p:txBody>
            <a:bodyPr rtlCol="0" anchor="ctr"/>
            <a:lstStyle/>
            <a:p>
              <a:endParaRPr lang="en-US" sz="2400"/>
            </a:p>
          </p:txBody>
        </p:sp>
        <p:sp>
          <p:nvSpPr>
            <p:cNvPr id="35" name="Freeform: Shape 34">
              <a:extLst>
                <a:ext uri="{FF2B5EF4-FFF2-40B4-BE49-F238E27FC236}">
                  <a16:creationId xmlns:a16="http://schemas.microsoft.com/office/drawing/2014/main" id="{B0E3FCEF-53F0-4B96-B658-49FA1B9ACB68}"/>
                </a:ext>
              </a:extLst>
            </p:cNvPr>
            <p:cNvSpPr/>
            <p:nvPr/>
          </p:nvSpPr>
          <p:spPr>
            <a:xfrm>
              <a:off x="4319883" y="2647271"/>
              <a:ext cx="179702" cy="131913"/>
            </a:xfrm>
            <a:custGeom>
              <a:avLst/>
              <a:gdLst>
                <a:gd name="connsiteX0" fmla="*/ 179285 w 179702"/>
                <a:gd name="connsiteY0" fmla="*/ 57698 h 131913"/>
                <a:gd name="connsiteX1" fmla="*/ 155520 w 179702"/>
                <a:gd name="connsiteY1" fmla="*/ 57698 h 131913"/>
                <a:gd name="connsiteX2" fmla="*/ 150099 w 179702"/>
                <a:gd name="connsiteY2" fmla="*/ 61033 h 131913"/>
                <a:gd name="connsiteX3" fmla="*/ 134256 w 179702"/>
                <a:gd name="connsiteY3" fmla="*/ 78128 h 131913"/>
                <a:gd name="connsiteX4" fmla="*/ 120913 w 179702"/>
                <a:gd name="connsiteY4" fmla="*/ 31847 h 131913"/>
                <a:gd name="connsiteX5" fmla="*/ 111741 w 179702"/>
                <a:gd name="connsiteY5" fmla="*/ 26844 h 131913"/>
                <a:gd name="connsiteX6" fmla="*/ 106737 w 179702"/>
                <a:gd name="connsiteY6" fmla="*/ 31430 h 131913"/>
                <a:gd name="connsiteX7" fmla="*/ 81721 w 179702"/>
                <a:gd name="connsiteY7" fmla="*/ 97724 h 131913"/>
                <a:gd name="connsiteX8" fmla="*/ 64626 w 179702"/>
                <a:gd name="connsiteY8" fmla="*/ 5997 h 131913"/>
                <a:gd name="connsiteX9" fmla="*/ 56287 w 179702"/>
                <a:gd name="connsiteY9" fmla="*/ 160 h 131913"/>
                <a:gd name="connsiteX10" fmla="*/ 50450 w 179702"/>
                <a:gd name="connsiteY10" fmla="*/ 5163 h 131913"/>
                <a:gd name="connsiteX11" fmla="*/ 32522 w 179702"/>
                <a:gd name="connsiteY11" fmla="*/ 57698 h 131913"/>
                <a:gd name="connsiteX12" fmla="*/ 0 w 179702"/>
                <a:gd name="connsiteY12" fmla="*/ 57698 h 131913"/>
                <a:gd name="connsiteX13" fmla="*/ 0 w 179702"/>
                <a:gd name="connsiteY13" fmla="*/ 74376 h 131913"/>
                <a:gd name="connsiteX14" fmla="*/ 37942 w 179702"/>
                <a:gd name="connsiteY14" fmla="*/ 74376 h 131913"/>
                <a:gd name="connsiteX15" fmla="*/ 45030 w 179702"/>
                <a:gd name="connsiteY15" fmla="*/ 68121 h 131913"/>
                <a:gd name="connsiteX16" fmla="*/ 55453 w 179702"/>
                <a:gd name="connsiteY16" fmla="*/ 36434 h 131913"/>
                <a:gd name="connsiteX17" fmla="*/ 72131 w 179702"/>
                <a:gd name="connsiteY17" fmla="*/ 126076 h 131913"/>
                <a:gd name="connsiteX18" fmla="*/ 78802 w 179702"/>
                <a:gd name="connsiteY18" fmla="*/ 131914 h 131913"/>
                <a:gd name="connsiteX19" fmla="*/ 79636 w 179702"/>
                <a:gd name="connsiteY19" fmla="*/ 131914 h 131913"/>
                <a:gd name="connsiteX20" fmla="*/ 86724 w 179702"/>
                <a:gd name="connsiteY20" fmla="*/ 127327 h 131913"/>
                <a:gd name="connsiteX21" fmla="*/ 113408 w 179702"/>
                <a:gd name="connsiteY21" fmla="*/ 57281 h 131913"/>
                <a:gd name="connsiteX22" fmla="*/ 124249 w 179702"/>
                <a:gd name="connsiteY22" fmla="*/ 94806 h 131913"/>
                <a:gd name="connsiteX23" fmla="*/ 133422 w 179702"/>
                <a:gd name="connsiteY23" fmla="*/ 99809 h 131913"/>
                <a:gd name="connsiteX24" fmla="*/ 136757 w 179702"/>
                <a:gd name="connsiteY24" fmla="*/ 97724 h 131913"/>
                <a:gd name="connsiteX25" fmla="*/ 159272 w 179702"/>
                <a:gd name="connsiteY25" fmla="*/ 74376 h 131913"/>
                <a:gd name="connsiteX26" fmla="*/ 179702 w 179702"/>
                <a:gd name="connsiteY26" fmla="*/ 74376 h 131913"/>
                <a:gd name="connsiteX27" fmla="*/ 179702 w 179702"/>
                <a:gd name="connsiteY27" fmla="*/ 57698 h 1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702" h="131913">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bg1"/>
            </a:solidFill>
            <a:ln w="4167" cap="flat">
              <a:noFill/>
              <a:prstDash val="solid"/>
              <a:miter/>
            </a:ln>
          </p:spPr>
          <p:txBody>
            <a:bodyPr rtlCol="0" anchor="ctr"/>
            <a:lstStyle/>
            <a:p>
              <a:endParaRPr lang="en-US" sz="2400"/>
            </a:p>
          </p:txBody>
        </p:sp>
      </p:grpSp>
      <p:pic>
        <p:nvPicPr>
          <p:cNvPr id="38" name="Picture 37">
            <a:extLst>
              <a:ext uri="{FF2B5EF4-FFF2-40B4-BE49-F238E27FC236}">
                <a16:creationId xmlns:a16="http://schemas.microsoft.com/office/drawing/2014/main" id="{D0F0569A-F881-4DA4-8AC8-5318AB315A99}"/>
              </a:ext>
            </a:extLst>
          </p:cNvPr>
          <p:cNvPicPr>
            <a:picLocks noChangeAspect="1"/>
          </p:cNvPicPr>
          <p:nvPr userDrawn="1"/>
        </p:nvPicPr>
        <p:blipFill>
          <a:blip r:embed="rId2"/>
          <a:stretch>
            <a:fillRect/>
          </a:stretch>
        </p:blipFill>
        <p:spPr>
          <a:xfrm>
            <a:off x="5528380" y="3707062"/>
            <a:ext cx="708473" cy="869991"/>
          </a:xfrm>
          <a:prstGeom prst="rect">
            <a:avLst/>
          </a:prstGeom>
        </p:spPr>
      </p:pic>
      <p:sp>
        <p:nvSpPr>
          <p:cNvPr id="40" name="Text Placeholder 39">
            <a:extLst>
              <a:ext uri="{FF2B5EF4-FFF2-40B4-BE49-F238E27FC236}">
                <a16:creationId xmlns:a16="http://schemas.microsoft.com/office/drawing/2014/main" id="{23E8F5EA-ED5D-419C-9C64-473EFE294DF5}"/>
              </a:ext>
            </a:extLst>
          </p:cNvPr>
          <p:cNvSpPr>
            <a:spLocks noGrp="1"/>
          </p:cNvSpPr>
          <p:nvPr>
            <p:ph type="body" sz="quarter" idx="13"/>
          </p:nvPr>
        </p:nvSpPr>
        <p:spPr>
          <a:xfrm>
            <a:off x="3032488" y="2280924"/>
            <a:ext cx="1924793" cy="944033"/>
          </a:xfrm>
        </p:spPr>
        <p:txBody>
          <a:bodyPr>
            <a:normAutofit/>
          </a:bodyPr>
          <a:lstStyle>
            <a:lvl1pPr marL="0" indent="0">
              <a:buNone/>
              <a:defRPr sz="3200">
                <a:solidFill>
                  <a:srgbClr val="A5A5A5"/>
                </a:solidFill>
              </a:defRPr>
            </a:lvl1pPr>
          </a:lstStyle>
          <a:p>
            <a:pPr lvl="0"/>
            <a:endParaRPr lang="en-US" dirty="0"/>
          </a:p>
        </p:txBody>
      </p:sp>
      <p:sp>
        <p:nvSpPr>
          <p:cNvPr id="41" name="Text Placeholder 39">
            <a:extLst>
              <a:ext uri="{FF2B5EF4-FFF2-40B4-BE49-F238E27FC236}">
                <a16:creationId xmlns:a16="http://schemas.microsoft.com/office/drawing/2014/main" id="{664BB7FE-61EE-4874-9507-7FF70D824B51}"/>
              </a:ext>
            </a:extLst>
          </p:cNvPr>
          <p:cNvSpPr>
            <a:spLocks noGrp="1"/>
          </p:cNvSpPr>
          <p:nvPr>
            <p:ph type="body" sz="quarter" idx="14"/>
          </p:nvPr>
        </p:nvSpPr>
        <p:spPr>
          <a:xfrm>
            <a:off x="2565131" y="4247941"/>
            <a:ext cx="1868684" cy="944033"/>
          </a:xfrm>
        </p:spPr>
        <p:txBody>
          <a:bodyPr>
            <a:normAutofit/>
          </a:bodyPr>
          <a:lstStyle>
            <a:lvl1pPr marL="0" indent="0">
              <a:buNone/>
              <a:defRPr sz="3200">
                <a:solidFill>
                  <a:srgbClr val="70AD47"/>
                </a:solidFill>
              </a:defRPr>
            </a:lvl1pPr>
          </a:lstStyle>
          <a:p>
            <a:pPr lvl="0"/>
            <a:endParaRPr lang="en-US" dirty="0"/>
          </a:p>
        </p:txBody>
      </p:sp>
      <p:sp>
        <p:nvSpPr>
          <p:cNvPr id="42" name="Text Placeholder 39">
            <a:extLst>
              <a:ext uri="{FF2B5EF4-FFF2-40B4-BE49-F238E27FC236}">
                <a16:creationId xmlns:a16="http://schemas.microsoft.com/office/drawing/2014/main" id="{CF938ECD-882B-4101-ABF9-160DE42F706B}"/>
              </a:ext>
            </a:extLst>
          </p:cNvPr>
          <p:cNvSpPr>
            <a:spLocks noGrp="1"/>
          </p:cNvSpPr>
          <p:nvPr>
            <p:ph type="body" sz="quarter" idx="15"/>
          </p:nvPr>
        </p:nvSpPr>
        <p:spPr>
          <a:xfrm>
            <a:off x="5220333" y="5520461"/>
            <a:ext cx="1868684" cy="944033"/>
          </a:xfrm>
        </p:spPr>
        <p:txBody>
          <a:bodyPr>
            <a:normAutofit/>
          </a:bodyPr>
          <a:lstStyle>
            <a:lvl1pPr marL="0" indent="0">
              <a:buNone/>
              <a:defRPr sz="3200">
                <a:solidFill>
                  <a:srgbClr val="FFC000"/>
                </a:solidFill>
              </a:defRPr>
            </a:lvl1pPr>
          </a:lstStyle>
          <a:p>
            <a:pPr lvl="0"/>
            <a:endParaRPr lang="en-US" dirty="0"/>
          </a:p>
        </p:txBody>
      </p:sp>
      <p:sp>
        <p:nvSpPr>
          <p:cNvPr id="43" name="Text Placeholder 39">
            <a:extLst>
              <a:ext uri="{FF2B5EF4-FFF2-40B4-BE49-F238E27FC236}">
                <a16:creationId xmlns:a16="http://schemas.microsoft.com/office/drawing/2014/main" id="{53E5412E-063F-481A-A02C-EB6571B86E08}"/>
              </a:ext>
            </a:extLst>
          </p:cNvPr>
          <p:cNvSpPr>
            <a:spLocks noGrp="1"/>
          </p:cNvSpPr>
          <p:nvPr>
            <p:ph type="body" sz="quarter" idx="16"/>
          </p:nvPr>
        </p:nvSpPr>
        <p:spPr>
          <a:xfrm>
            <a:off x="7392275" y="4398537"/>
            <a:ext cx="1868684" cy="944033"/>
          </a:xfrm>
        </p:spPr>
        <p:txBody>
          <a:bodyPr>
            <a:normAutofit/>
          </a:bodyPr>
          <a:lstStyle>
            <a:lvl1pPr marL="0" indent="0">
              <a:buNone/>
              <a:defRPr sz="3200">
                <a:solidFill>
                  <a:srgbClr val="ED7D31"/>
                </a:solidFill>
              </a:defRPr>
            </a:lvl1pPr>
          </a:lstStyle>
          <a:p>
            <a:pPr lvl="0"/>
            <a:endParaRPr lang="en-US" dirty="0"/>
          </a:p>
        </p:txBody>
      </p:sp>
      <p:sp>
        <p:nvSpPr>
          <p:cNvPr id="44" name="Text Placeholder 39">
            <a:extLst>
              <a:ext uri="{FF2B5EF4-FFF2-40B4-BE49-F238E27FC236}">
                <a16:creationId xmlns:a16="http://schemas.microsoft.com/office/drawing/2014/main" id="{3A78AA90-7E8E-4E62-B5D2-08F999456F6F}"/>
              </a:ext>
            </a:extLst>
          </p:cNvPr>
          <p:cNvSpPr>
            <a:spLocks noGrp="1"/>
          </p:cNvSpPr>
          <p:nvPr>
            <p:ph type="body" sz="quarter" idx="17"/>
          </p:nvPr>
        </p:nvSpPr>
        <p:spPr>
          <a:xfrm>
            <a:off x="6942310" y="2292262"/>
            <a:ext cx="1868684" cy="944033"/>
          </a:xfrm>
        </p:spPr>
        <p:txBody>
          <a:bodyPr>
            <a:normAutofit/>
          </a:bodyPr>
          <a:lstStyle>
            <a:lvl1pPr marL="0" indent="0">
              <a:buNone/>
              <a:defRPr sz="3200">
                <a:solidFill>
                  <a:srgbClr val="5B9BD5"/>
                </a:solidFill>
              </a:defRPr>
            </a:lvl1pPr>
          </a:lstStyle>
          <a:p>
            <a:pPr lvl="0"/>
            <a:endParaRPr lang="en-US" dirty="0"/>
          </a:p>
        </p:txBody>
      </p:sp>
    </p:spTree>
    <p:extLst>
      <p:ext uri="{BB962C8B-B14F-4D97-AF65-F5344CB8AC3E}">
        <p14:creationId xmlns:p14="http://schemas.microsoft.com/office/powerpoint/2010/main" val="1591581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DF0DBFEB-1E3C-463A-AA1A-68FC5014D68C}" type="datetime1">
              <a:rPr lang="en-US" smtClean="0"/>
              <a:t>9/8/2024</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8" name="等腰三角形 18">
            <a:extLst>
              <a:ext uri="{FF2B5EF4-FFF2-40B4-BE49-F238E27FC236}">
                <a16:creationId xmlns:a16="http://schemas.microsoft.com/office/drawing/2014/main" id="{7E61B6B0-E2FA-4249-8EA1-2FFFC613B2A6}"/>
              </a:ext>
            </a:extLst>
          </p:cNvPr>
          <p:cNvSpPr/>
          <p:nvPr userDrawn="1"/>
        </p:nvSpPr>
        <p:spPr>
          <a:xfrm>
            <a:off x="1157755" y="3213297"/>
            <a:ext cx="450360" cy="322332"/>
          </a:xfrm>
          <a:prstGeom prst="triangle">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12" name="等腰三角形 28">
            <a:extLst>
              <a:ext uri="{FF2B5EF4-FFF2-40B4-BE49-F238E27FC236}">
                <a16:creationId xmlns:a16="http://schemas.microsoft.com/office/drawing/2014/main" id="{1454BCA7-8261-4063-B3AD-4A9294B0B0AE}"/>
              </a:ext>
            </a:extLst>
          </p:cNvPr>
          <p:cNvSpPr/>
          <p:nvPr userDrawn="1"/>
        </p:nvSpPr>
        <p:spPr>
          <a:xfrm>
            <a:off x="1157755" y="4330299"/>
            <a:ext cx="450360" cy="322332"/>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13" name="等腰三角形 31">
            <a:extLst>
              <a:ext uri="{FF2B5EF4-FFF2-40B4-BE49-F238E27FC236}">
                <a16:creationId xmlns:a16="http://schemas.microsoft.com/office/drawing/2014/main" id="{3D475B5C-6925-4C50-A8C6-C02D3067288D}"/>
              </a:ext>
            </a:extLst>
          </p:cNvPr>
          <p:cNvSpPr/>
          <p:nvPr userDrawn="1"/>
        </p:nvSpPr>
        <p:spPr>
          <a:xfrm>
            <a:off x="1157755" y="2096294"/>
            <a:ext cx="450360" cy="322332"/>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14" name="同心圆 21">
            <a:extLst>
              <a:ext uri="{FF2B5EF4-FFF2-40B4-BE49-F238E27FC236}">
                <a16:creationId xmlns:a16="http://schemas.microsoft.com/office/drawing/2014/main" id="{7B0589AC-B620-4EC2-B9E6-9D957EE804D6}"/>
              </a:ext>
            </a:extLst>
          </p:cNvPr>
          <p:cNvSpPr/>
          <p:nvPr userDrawn="1"/>
        </p:nvSpPr>
        <p:spPr>
          <a:xfrm>
            <a:off x="10065829" y="107858"/>
            <a:ext cx="1619788" cy="1627537"/>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solidFill>
                <a:schemeClr val="tx1"/>
              </a:solidFill>
              <a:cs typeface="+mn-ea"/>
              <a:sym typeface="+mn-lt"/>
            </a:endParaRPr>
          </a:p>
        </p:txBody>
      </p:sp>
      <p:sp>
        <p:nvSpPr>
          <p:cNvPr id="15" name="同心圆 22">
            <a:extLst>
              <a:ext uri="{FF2B5EF4-FFF2-40B4-BE49-F238E27FC236}">
                <a16:creationId xmlns:a16="http://schemas.microsoft.com/office/drawing/2014/main" id="{0BC2FF6C-42E9-4579-ABAA-13239A459A82}"/>
              </a:ext>
            </a:extLst>
          </p:cNvPr>
          <p:cNvSpPr/>
          <p:nvPr userDrawn="1"/>
        </p:nvSpPr>
        <p:spPr>
          <a:xfrm>
            <a:off x="10377974" y="421498"/>
            <a:ext cx="995495" cy="1000257"/>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solidFill>
                <a:schemeClr val="tx1"/>
              </a:solidFill>
              <a:cs typeface="+mn-ea"/>
              <a:sym typeface="+mn-lt"/>
            </a:endParaRPr>
          </a:p>
        </p:txBody>
      </p:sp>
      <p:sp>
        <p:nvSpPr>
          <p:cNvPr id="16" name="同心圆 34">
            <a:extLst>
              <a:ext uri="{FF2B5EF4-FFF2-40B4-BE49-F238E27FC236}">
                <a16:creationId xmlns:a16="http://schemas.microsoft.com/office/drawing/2014/main" id="{7CCE101F-397E-4027-A039-579157A6C2FB}"/>
              </a:ext>
            </a:extLst>
          </p:cNvPr>
          <p:cNvSpPr/>
          <p:nvPr userDrawn="1"/>
        </p:nvSpPr>
        <p:spPr>
          <a:xfrm>
            <a:off x="10681685" y="726660"/>
            <a:ext cx="388073" cy="389931"/>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solidFill>
                <a:schemeClr val="tx1"/>
              </a:solidFill>
              <a:cs typeface="+mn-ea"/>
              <a:sym typeface="+mn-lt"/>
            </a:endParaRPr>
          </a:p>
        </p:txBody>
      </p:sp>
      <p:grpSp>
        <p:nvGrpSpPr>
          <p:cNvPr id="17" name="组合 8">
            <a:extLst>
              <a:ext uri="{FF2B5EF4-FFF2-40B4-BE49-F238E27FC236}">
                <a16:creationId xmlns:a16="http://schemas.microsoft.com/office/drawing/2014/main" id="{C7A7BA30-1AA8-4BDC-AE52-D20AC7F4920E}"/>
              </a:ext>
            </a:extLst>
          </p:cNvPr>
          <p:cNvGrpSpPr/>
          <p:nvPr userDrawn="1"/>
        </p:nvGrpSpPr>
        <p:grpSpPr>
          <a:xfrm>
            <a:off x="11224778" y="1151561"/>
            <a:ext cx="417601" cy="843436"/>
            <a:chOff x="10137871" y="3920889"/>
            <a:chExt cx="676735" cy="1360303"/>
          </a:xfrm>
        </p:grpSpPr>
        <p:sp>
          <p:nvSpPr>
            <p:cNvPr id="18" name="矩形 35">
              <a:extLst>
                <a:ext uri="{FF2B5EF4-FFF2-40B4-BE49-F238E27FC236}">
                  <a16:creationId xmlns:a16="http://schemas.microsoft.com/office/drawing/2014/main"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cs typeface="+mn-ea"/>
                <a:sym typeface="+mn-lt"/>
              </a:endParaRPr>
            </a:p>
          </p:txBody>
        </p:sp>
        <p:sp>
          <p:nvSpPr>
            <p:cNvPr id="19" name="椭圆 36">
              <a:extLst>
                <a:ext uri="{FF2B5EF4-FFF2-40B4-BE49-F238E27FC236}">
                  <a16:creationId xmlns:a16="http://schemas.microsoft.com/office/drawing/2014/main"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chemeClr val="bg1"/>
                  </a:solidFill>
                  <a:cs typeface="+mn-ea"/>
                  <a:sym typeface="+mn-lt"/>
                </a:rPr>
                <a:t>B</a:t>
              </a:r>
              <a:endParaRPr lang="zh-CN" altLang="en-US" sz="2400" dirty="0">
                <a:solidFill>
                  <a:schemeClr val="bg1"/>
                </a:solidFill>
                <a:cs typeface="+mn-ea"/>
                <a:sym typeface="+mn-lt"/>
              </a:endParaRPr>
            </a:p>
          </p:txBody>
        </p:sp>
      </p:grpSp>
      <p:grpSp>
        <p:nvGrpSpPr>
          <p:cNvPr id="20" name="组合 9">
            <a:extLst>
              <a:ext uri="{FF2B5EF4-FFF2-40B4-BE49-F238E27FC236}">
                <a16:creationId xmlns:a16="http://schemas.microsoft.com/office/drawing/2014/main" id="{8428F31C-3439-4276-842A-17F6CBDDEE44}"/>
              </a:ext>
            </a:extLst>
          </p:cNvPr>
          <p:cNvGrpSpPr/>
          <p:nvPr userDrawn="1"/>
        </p:nvGrpSpPr>
        <p:grpSpPr>
          <a:xfrm>
            <a:off x="11446234" y="267857"/>
            <a:ext cx="644329" cy="336952"/>
            <a:chOff x="10496746" y="2495645"/>
            <a:chExt cx="1044153" cy="543438"/>
          </a:xfrm>
        </p:grpSpPr>
        <p:sp>
          <p:nvSpPr>
            <p:cNvPr id="21" name="矩形 33">
              <a:extLst>
                <a:ext uri="{FF2B5EF4-FFF2-40B4-BE49-F238E27FC236}">
                  <a16:creationId xmlns:a16="http://schemas.microsoft.com/office/drawing/2014/main"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cs typeface="+mn-ea"/>
                <a:sym typeface="+mn-lt"/>
              </a:endParaRPr>
            </a:p>
          </p:txBody>
        </p:sp>
        <p:sp>
          <p:nvSpPr>
            <p:cNvPr id="22" name="椭圆 37">
              <a:extLst>
                <a:ext uri="{FF2B5EF4-FFF2-40B4-BE49-F238E27FC236}">
                  <a16:creationId xmlns:a16="http://schemas.microsoft.com/office/drawing/2014/main"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chemeClr val="bg1"/>
                  </a:solidFill>
                  <a:cs typeface="+mn-ea"/>
                  <a:sym typeface="+mn-lt"/>
                </a:rPr>
                <a:t>C</a:t>
              </a:r>
              <a:endParaRPr lang="zh-CN" altLang="en-US" sz="2400" dirty="0">
                <a:solidFill>
                  <a:schemeClr val="bg1"/>
                </a:solidFill>
                <a:cs typeface="+mn-ea"/>
                <a:sym typeface="+mn-lt"/>
              </a:endParaRPr>
            </a:p>
          </p:txBody>
        </p:sp>
      </p:grpSp>
      <p:grpSp>
        <p:nvGrpSpPr>
          <p:cNvPr id="23" name="组合 7">
            <a:extLst>
              <a:ext uri="{FF2B5EF4-FFF2-40B4-BE49-F238E27FC236}">
                <a16:creationId xmlns:a16="http://schemas.microsoft.com/office/drawing/2014/main" id="{78B084D0-E1AA-4DAE-B7C5-5CE76BFF23D9}"/>
              </a:ext>
            </a:extLst>
          </p:cNvPr>
          <p:cNvGrpSpPr/>
          <p:nvPr userDrawn="1"/>
        </p:nvGrpSpPr>
        <p:grpSpPr>
          <a:xfrm>
            <a:off x="9568081" y="462823"/>
            <a:ext cx="1156841" cy="359203"/>
            <a:chOff x="7453149" y="2810087"/>
            <a:chExt cx="1874693" cy="579325"/>
          </a:xfrm>
          <a:solidFill>
            <a:srgbClr val="F68122"/>
          </a:solidFill>
        </p:grpSpPr>
        <p:sp>
          <p:nvSpPr>
            <p:cNvPr id="24" name="矩形 38">
              <a:extLst>
                <a:ext uri="{FF2B5EF4-FFF2-40B4-BE49-F238E27FC236}">
                  <a16:creationId xmlns:a16="http://schemas.microsoft.com/office/drawing/2014/main"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cs typeface="+mn-ea"/>
                <a:sym typeface="+mn-lt"/>
              </a:endParaRPr>
            </a:p>
          </p:txBody>
        </p:sp>
        <p:sp>
          <p:nvSpPr>
            <p:cNvPr id="25" name="椭圆 39">
              <a:extLst>
                <a:ext uri="{FF2B5EF4-FFF2-40B4-BE49-F238E27FC236}">
                  <a16:creationId xmlns:a16="http://schemas.microsoft.com/office/drawing/2014/main"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chemeClr val="bg1"/>
                  </a:solidFill>
                  <a:cs typeface="+mn-ea"/>
                  <a:sym typeface="+mn-lt"/>
                </a:rPr>
                <a:t>A</a:t>
              </a:r>
              <a:endParaRPr lang="zh-CN" altLang="en-US" sz="2400" dirty="0">
                <a:solidFill>
                  <a:schemeClr val="bg1"/>
                </a:solidFill>
                <a:cs typeface="+mn-ea"/>
                <a:sym typeface="+mn-lt"/>
              </a:endParaRPr>
            </a:p>
          </p:txBody>
        </p:sp>
      </p:grpSp>
      <p:sp>
        <p:nvSpPr>
          <p:cNvPr id="29" name="Text Placeholder 28">
            <a:extLst>
              <a:ext uri="{FF2B5EF4-FFF2-40B4-BE49-F238E27FC236}">
                <a16:creationId xmlns:a16="http://schemas.microsoft.com/office/drawing/2014/main" id="{E6B07229-91D9-4F94-AB6D-3373678CDD1F}"/>
              </a:ext>
            </a:extLst>
          </p:cNvPr>
          <p:cNvSpPr>
            <a:spLocks noGrp="1"/>
          </p:cNvSpPr>
          <p:nvPr>
            <p:ph type="body" sz="quarter" idx="13"/>
          </p:nvPr>
        </p:nvSpPr>
        <p:spPr>
          <a:xfrm>
            <a:off x="1774679" y="3101803"/>
            <a:ext cx="8767816" cy="615949"/>
          </a:xfrm>
        </p:spPr>
        <p:txBody>
          <a:bodyPr>
            <a:normAutofit/>
          </a:bodyPr>
          <a:lstStyle>
            <a:lvl1pPr marL="0" indent="0">
              <a:buNone/>
              <a:defRPr sz="3200">
                <a:solidFill>
                  <a:srgbClr val="FAB57D"/>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0" name="Text Placeholder 28">
            <a:extLst>
              <a:ext uri="{FF2B5EF4-FFF2-40B4-BE49-F238E27FC236}">
                <a16:creationId xmlns:a16="http://schemas.microsoft.com/office/drawing/2014/main" id="{BF345EC6-AD6B-494B-A990-7D02017D6CEB}"/>
              </a:ext>
            </a:extLst>
          </p:cNvPr>
          <p:cNvSpPr>
            <a:spLocks noGrp="1"/>
          </p:cNvSpPr>
          <p:nvPr>
            <p:ph type="body" sz="quarter" idx="14"/>
          </p:nvPr>
        </p:nvSpPr>
        <p:spPr>
          <a:xfrm>
            <a:off x="1774679" y="4208611"/>
            <a:ext cx="8767816" cy="615949"/>
          </a:xfrm>
        </p:spPr>
        <p:txBody>
          <a:bodyPr>
            <a:normAutofit/>
          </a:bodyPr>
          <a:lstStyle>
            <a:lvl1pPr marL="0" indent="0">
              <a:buNone/>
              <a:defRPr sz="3200">
                <a:solidFill>
                  <a:srgbClr val="5B9BD5"/>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1" name="Text Placeholder 28">
            <a:extLst>
              <a:ext uri="{FF2B5EF4-FFF2-40B4-BE49-F238E27FC236}">
                <a16:creationId xmlns:a16="http://schemas.microsoft.com/office/drawing/2014/main" id="{0B91C6D8-7152-4205-9F57-9235E241E73B}"/>
              </a:ext>
            </a:extLst>
          </p:cNvPr>
          <p:cNvSpPr>
            <a:spLocks noGrp="1"/>
          </p:cNvSpPr>
          <p:nvPr>
            <p:ph type="body" sz="quarter" idx="15"/>
          </p:nvPr>
        </p:nvSpPr>
        <p:spPr>
          <a:xfrm>
            <a:off x="1815375" y="1994996"/>
            <a:ext cx="8767816" cy="615949"/>
          </a:xfrm>
        </p:spPr>
        <p:txBody>
          <a:bodyPr>
            <a:normAutofit/>
          </a:bodyPr>
          <a:lstStyle>
            <a:lvl1pPr marL="0" indent="0">
              <a:buNone/>
              <a:defRPr sz="32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id="{543CEB0D-1910-449B-A767-D6D8F1C6857A}"/>
              </a:ext>
            </a:extLst>
          </p:cNvPr>
          <p:cNvSpPr/>
          <p:nvPr userDrawn="1"/>
        </p:nvSpPr>
        <p:spPr>
          <a:xfrm>
            <a:off x="1942994" y="659654"/>
            <a:ext cx="4191212" cy="1025987"/>
          </a:xfrm>
          <a:prstGeom prst="rect">
            <a:avLst/>
          </a:prstGeom>
          <a:noFill/>
          <a:ln>
            <a:noFill/>
          </a:ln>
        </p:spPr>
        <p:txBody>
          <a:bodyPr wrap="none" lIns="121920" tIns="60960" rIns="121920" bIns="60960">
            <a:spAutoFit/>
            <a:scene3d>
              <a:camera prst="orthographicFront"/>
              <a:lightRig rig="soft" dir="t">
                <a:rot lat="0" lon="0" rev="15600000"/>
              </a:lightRig>
            </a:scene3d>
            <a:sp3d extrusionH="57150" prstMaterial="softEdge">
              <a:bevelT w="25400" h="38100"/>
            </a:sp3d>
          </a:bodyPr>
          <a:lstStyle/>
          <a:p>
            <a:pPr algn="ctr"/>
            <a:r>
              <a:rPr lang="en-US" sz="5867" b="1" cap="none" spc="0" dirty="0">
                <a:ln/>
                <a:solidFill>
                  <a:srgbClr val="094D8E"/>
                </a:solidFill>
                <a:effectLst/>
                <a:latin typeface="Montserrat Black" panose="00000A00000000000000" pitchFamily="2" charset="0"/>
              </a:rPr>
              <a:t>MỤC TIÊU</a:t>
            </a:r>
          </a:p>
        </p:txBody>
      </p:sp>
    </p:spTree>
    <p:extLst>
      <p:ext uri="{BB962C8B-B14F-4D97-AF65-F5344CB8AC3E}">
        <p14:creationId xmlns:p14="http://schemas.microsoft.com/office/powerpoint/2010/main" val="22516905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5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5900"/>
                                      </p:stCondLst>
                                      <p:childTnLst>
                                        <p:set>
                                          <p:cBhvr>
                                            <p:cTn id="35" dur="1" fill="hold">
                                              <p:stCondLst>
                                                <p:cond delay="0"/>
                                              </p:stCondLst>
                                            </p:cTn>
                                            <p:tgtEl>
                                              <p:spTgt spid="31">
                                                <p:txEl>
                                                  <p:pRg st="0" end="0"/>
                                                </p:txEl>
                                              </p:spTgt>
                                            </p:tgtEl>
                                            <p:attrNameLst>
                                              <p:attrName>style.visibility</p:attrName>
                                            </p:attrNameLst>
                                          </p:cBhvr>
                                          <p:to>
                                            <p:strVal val="visible"/>
                                          </p:to>
                                        </p:set>
                                        <p:animEffect transition="in" filter="wipe(left)">
                                          <p:cBhvr>
                                            <p:cTn id="36" dur="500"/>
                                            <p:tgtEl>
                                              <p:spTgt spid="31">
                                                <p:txEl>
                                                  <p:pRg st="0" end="0"/>
                                                </p:txEl>
                                              </p:spTgt>
                                            </p:tgtEl>
                                          </p:cBhvr>
                                        </p:animEffect>
                                      </p:childTnLst>
                                    </p:cTn>
                                  </p:par>
                                  <p:par>
                                    <p:cTn id="37" presetID="42" presetClass="entr" presetSubtype="0" fill="hold" grpId="0" nodeType="withEffect">
                                      <p:stCondLst>
                                        <p:cond delay="68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400"/>
                                            <p:tgtEl>
                                              <p:spTgt spid="8"/>
                                            </p:tgtEl>
                                          </p:cBhvr>
                                        </p:animEffect>
                                        <p:anim calcmode="lin" valueType="num">
                                          <p:cBhvr>
                                            <p:cTn id="40" dur="1400" fill="hold"/>
                                            <p:tgtEl>
                                              <p:spTgt spid="8"/>
                                            </p:tgtEl>
                                            <p:attrNameLst>
                                              <p:attrName>ppt_x</p:attrName>
                                            </p:attrNameLst>
                                          </p:cBhvr>
                                          <p:tavLst>
                                            <p:tav tm="0">
                                              <p:val>
                                                <p:strVal val="#ppt_x"/>
                                              </p:val>
                                            </p:tav>
                                            <p:tav tm="100000">
                                              <p:val>
                                                <p:strVal val="#ppt_x"/>
                                              </p:val>
                                            </p:tav>
                                          </p:tavLst>
                                        </p:anim>
                                        <p:anim calcmode="lin" valueType="num">
                                          <p:cBhvr>
                                            <p:cTn id="41" dur="1400" fill="hold"/>
                                            <p:tgtEl>
                                              <p:spTgt spid="8"/>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800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wipe(left)">
                                          <p:cBhvr>
                                            <p:cTn id="44" dur="500"/>
                                            <p:tgtEl>
                                              <p:spTgt spid="29">
                                                <p:txEl>
                                                  <p:pRg st="0" end="0"/>
                                                </p:txEl>
                                              </p:spTgt>
                                            </p:tgtEl>
                                          </p:cBhvr>
                                        </p:animEffect>
                                      </p:childTnLst>
                                    </p:cTn>
                                  </p:par>
                                  <p:par>
                                    <p:cTn id="45" presetID="42" presetClass="entr" presetSubtype="0" fill="hold" grpId="0" nodeType="withEffect">
                                      <p:stCondLst>
                                        <p:cond delay="96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0500"/>
                                      </p:stCondLst>
                                      <p:childTnLst>
                                        <p:set>
                                          <p:cBhvr>
                                            <p:cTn id="51" dur="1" fill="hold">
                                              <p:stCondLst>
                                                <p:cond delay="0"/>
                                              </p:stCondLst>
                                            </p:cTn>
                                            <p:tgtEl>
                                              <p:spTgt spid="30">
                                                <p:txEl>
                                                  <p:pRg st="0" end="0"/>
                                                </p:txEl>
                                              </p:spTgt>
                                            </p:tgtEl>
                                            <p:attrNameLst>
                                              <p:attrName>style.visibility</p:attrName>
                                            </p:attrNameLst>
                                          </p:cBhvr>
                                          <p:to>
                                            <p:strVal val="visible"/>
                                          </p:to>
                                        </p:set>
                                        <p:animEffect transition="in" filter="wipe(left)">
                                          <p:cBhvr>
                                            <p:cTn id="52" dur="500"/>
                                            <p:tgtEl>
                                              <p:spTgt spid="30">
                                                <p:txEl>
                                                  <p:pRg st="0" end="0"/>
                                                </p:txEl>
                                              </p:spTgt>
                                            </p:tgtEl>
                                          </p:cBhvr>
                                        </p:animEffect>
                                      </p:childTnLst>
                                    </p:cTn>
                                  </p:par>
                                  <p:par>
                                    <p:cTn id="53" presetID="2" presetClass="entr" presetSubtype="1" fill="hold" grpId="0" nodeType="withEffect" p14:presetBounceEnd="72000">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14:bounceEnd="72000">
                                          <p:cBhvr additive="base">
                                            <p:cTn id="55"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59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50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5900"/>
                                      </p:stCondLst>
                                      <p:childTnLst>
                                        <p:set>
                                          <p:cBhvr>
                                            <p:cTn id="35" dur="1" fill="hold">
                                              <p:stCondLst>
                                                <p:cond delay="0"/>
                                              </p:stCondLst>
                                            </p:cTn>
                                            <p:tgtEl>
                                              <p:spTgt spid="31">
                                                <p:txEl>
                                                  <p:pRg st="0" end="0"/>
                                                </p:txEl>
                                              </p:spTgt>
                                            </p:tgtEl>
                                            <p:attrNameLst>
                                              <p:attrName>style.visibility</p:attrName>
                                            </p:attrNameLst>
                                          </p:cBhvr>
                                          <p:to>
                                            <p:strVal val="visible"/>
                                          </p:to>
                                        </p:set>
                                        <p:animEffect transition="in" filter="wipe(left)">
                                          <p:cBhvr>
                                            <p:cTn id="36" dur="500"/>
                                            <p:tgtEl>
                                              <p:spTgt spid="31">
                                                <p:txEl>
                                                  <p:pRg st="0" end="0"/>
                                                </p:txEl>
                                              </p:spTgt>
                                            </p:tgtEl>
                                          </p:cBhvr>
                                        </p:animEffect>
                                      </p:childTnLst>
                                    </p:cTn>
                                  </p:par>
                                  <p:par>
                                    <p:cTn id="37" presetID="42" presetClass="entr" presetSubtype="0" fill="hold" grpId="0" nodeType="withEffect">
                                      <p:stCondLst>
                                        <p:cond delay="68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400"/>
                                            <p:tgtEl>
                                              <p:spTgt spid="8"/>
                                            </p:tgtEl>
                                          </p:cBhvr>
                                        </p:animEffect>
                                        <p:anim calcmode="lin" valueType="num">
                                          <p:cBhvr>
                                            <p:cTn id="40" dur="1400" fill="hold"/>
                                            <p:tgtEl>
                                              <p:spTgt spid="8"/>
                                            </p:tgtEl>
                                            <p:attrNameLst>
                                              <p:attrName>ppt_x</p:attrName>
                                            </p:attrNameLst>
                                          </p:cBhvr>
                                          <p:tavLst>
                                            <p:tav tm="0">
                                              <p:val>
                                                <p:strVal val="#ppt_x"/>
                                              </p:val>
                                            </p:tav>
                                            <p:tav tm="100000">
                                              <p:val>
                                                <p:strVal val="#ppt_x"/>
                                              </p:val>
                                            </p:tav>
                                          </p:tavLst>
                                        </p:anim>
                                        <p:anim calcmode="lin" valueType="num">
                                          <p:cBhvr>
                                            <p:cTn id="41" dur="1400" fill="hold"/>
                                            <p:tgtEl>
                                              <p:spTgt spid="8"/>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800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wipe(left)">
                                          <p:cBhvr>
                                            <p:cTn id="44" dur="500"/>
                                            <p:tgtEl>
                                              <p:spTgt spid="29">
                                                <p:txEl>
                                                  <p:pRg st="0" end="0"/>
                                                </p:txEl>
                                              </p:spTgt>
                                            </p:tgtEl>
                                          </p:cBhvr>
                                        </p:animEffect>
                                      </p:childTnLst>
                                    </p:cTn>
                                  </p:par>
                                  <p:par>
                                    <p:cTn id="45" presetID="42" presetClass="entr" presetSubtype="0" fill="hold" grpId="0" nodeType="withEffect">
                                      <p:stCondLst>
                                        <p:cond delay="96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0500"/>
                                      </p:stCondLst>
                                      <p:childTnLst>
                                        <p:set>
                                          <p:cBhvr>
                                            <p:cTn id="51" dur="1" fill="hold">
                                              <p:stCondLst>
                                                <p:cond delay="0"/>
                                              </p:stCondLst>
                                            </p:cTn>
                                            <p:tgtEl>
                                              <p:spTgt spid="30">
                                                <p:txEl>
                                                  <p:pRg st="0" end="0"/>
                                                </p:txEl>
                                              </p:spTgt>
                                            </p:tgtEl>
                                            <p:attrNameLst>
                                              <p:attrName>style.visibility</p:attrName>
                                            </p:attrNameLst>
                                          </p:cBhvr>
                                          <p:to>
                                            <p:strVal val="visible"/>
                                          </p:to>
                                        </p:set>
                                        <p:animEffect transition="in" filter="wipe(left)">
                                          <p:cBhvr>
                                            <p:cTn id="52" dur="500"/>
                                            <p:tgtEl>
                                              <p:spTgt spid="30">
                                                <p:txEl>
                                                  <p:pRg st="0" end="0"/>
                                                </p:txEl>
                                              </p:spTgt>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250" fill="hold"/>
                                            <p:tgtEl>
                                              <p:spTgt spid="46"/>
                                            </p:tgtEl>
                                            <p:attrNameLst>
                                              <p:attrName>ppt_x</p:attrName>
                                            </p:attrNameLst>
                                          </p:cBhvr>
                                          <p:tavLst>
                                            <p:tav tm="0">
                                              <p:val>
                                                <p:strVal val="#ppt_x"/>
                                              </p:val>
                                            </p:tav>
                                            <p:tav tm="100000">
                                              <p:val>
                                                <p:strVal val="#ppt_x"/>
                                              </p:val>
                                            </p:tav>
                                          </p:tavLst>
                                        </p:anim>
                                        <p:anim calcmode="lin" valueType="num">
                                          <p:cBhvr additive="base">
                                            <p:cTn id="56"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8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5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59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193E-FE38-43C8-B815-2A5C967EE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F6FAB-F726-4BFB-A768-9AF3187130F1}"/>
              </a:ext>
            </a:extLst>
          </p:cNvPr>
          <p:cNvSpPr>
            <a:spLocks noGrp="1"/>
          </p:cNvSpPr>
          <p:nvPr>
            <p:ph type="dt" sz="half" idx="10"/>
          </p:nvPr>
        </p:nvSpPr>
        <p:spPr/>
        <p:txBody>
          <a:bodyPr/>
          <a:lstStyle/>
          <a:p>
            <a:fld id="{68682528-14F9-406B-90AB-E257F4BDE6A0}" type="datetime1">
              <a:rPr lang="en-US" smtClean="0"/>
              <a:t>9/8/2024</a:t>
            </a:fld>
            <a:endParaRPr lang="en-US"/>
          </a:p>
        </p:txBody>
      </p:sp>
      <p:sp>
        <p:nvSpPr>
          <p:cNvPr id="4" name="Footer Placeholder 3">
            <a:extLst>
              <a:ext uri="{FF2B5EF4-FFF2-40B4-BE49-F238E27FC236}">
                <a16:creationId xmlns:a16="http://schemas.microsoft.com/office/drawing/2014/main" id="{73CD3E37-7D23-4F58-BA1C-0A4A67AC159F}"/>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9C7C959D-977E-4B04-90D9-F5275A28A1F0}"/>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5" name="Group 44">
            <a:extLst>
              <a:ext uri="{FF2B5EF4-FFF2-40B4-BE49-F238E27FC236}">
                <a16:creationId xmlns:a16="http://schemas.microsoft.com/office/drawing/2014/main" id="{C3E0A1D6-F3EA-4FDE-BB8C-2B73B0BF57C4}"/>
              </a:ext>
            </a:extLst>
          </p:cNvPr>
          <p:cNvGrpSpPr/>
          <p:nvPr userDrawn="1"/>
        </p:nvGrpSpPr>
        <p:grpSpPr>
          <a:xfrm>
            <a:off x="4269444" y="1913681"/>
            <a:ext cx="3653112" cy="3579921"/>
            <a:chOff x="4170252" y="1464583"/>
            <a:chExt cx="3851497" cy="3928834"/>
          </a:xfrm>
        </p:grpSpPr>
        <p:grpSp>
          <p:nvGrpSpPr>
            <p:cNvPr id="25" name="Group 24">
              <a:extLst>
                <a:ext uri="{FF2B5EF4-FFF2-40B4-BE49-F238E27FC236}">
                  <a16:creationId xmlns:a16="http://schemas.microsoft.com/office/drawing/2014/main" id="{2F45B59C-B32D-453E-AD57-F55865D15149}"/>
                </a:ext>
              </a:extLst>
            </p:cNvPr>
            <p:cNvGrpSpPr/>
            <p:nvPr userDrawn="1"/>
          </p:nvGrpSpPr>
          <p:grpSpPr>
            <a:xfrm>
              <a:off x="4170252" y="1464583"/>
              <a:ext cx="3851497" cy="3928834"/>
              <a:chOff x="2133599" y="9016999"/>
              <a:chExt cx="4806950" cy="4903472"/>
            </a:xfrm>
          </p:grpSpPr>
          <p:sp>
            <p:nvSpPr>
              <p:cNvPr id="26" name="Shape">
                <a:extLst>
                  <a:ext uri="{FF2B5EF4-FFF2-40B4-BE49-F238E27FC236}">
                    <a16:creationId xmlns:a16="http://schemas.microsoft.com/office/drawing/2014/main" id="{4D1B78CD-4C73-46AF-B88E-033F3EA4EACA}"/>
                  </a:ext>
                </a:extLst>
              </p:cNvPr>
              <p:cNvSpPr/>
              <p:nvPr/>
            </p:nvSpPr>
            <p:spPr>
              <a:xfrm>
                <a:off x="4483099" y="9016999"/>
                <a:ext cx="2457450" cy="3771902"/>
              </a:xfrm>
              <a:custGeom>
                <a:avLst/>
                <a:gdLst/>
                <a:ahLst/>
                <a:cxnLst>
                  <a:cxn ang="0">
                    <a:pos x="wd2" y="hd2"/>
                  </a:cxn>
                  <a:cxn ang="5400000">
                    <a:pos x="wd2" y="hd2"/>
                  </a:cxn>
                  <a:cxn ang="10800000">
                    <a:pos x="wd2" y="hd2"/>
                  </a:cxn>
                  <a:cxn ang="16200000">
                    <a:pos x="wd2" y="hd2"/>
                  </a:cxn>
                </a:cxnLst>
                <a:rect l="0" t="0"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w="12700">
                <a:miter lim="400000"/>
              </a:ln>
            </p:spPr>
            <p:txBody>
              <a:bodyPr lIns="914400" tIns="38100" rIns="38100" bIns="38100" anchor="ctr"/>
              <a:lstStyle/>
              <a:p>
                <a:pPr algn="ctr">
                  <a:defRPr sz="3000">
                    <a:solidFill>
                      <a:srgbClr val="FFFFFF"/>
                    </a:solidFill>
                  </a:defRPr>
                </a:pPr>
                <a:r>
                  <a:rPr lang="fr-CA" sz="4000" b="1" dirty="0"/>
                  <a:t>01</a:t>
                </a:r>
                <a:endParaRPr sz="4000" b="1" dirty="0"/>
              </a:p>
            </p:txBody>
          </p:sp>
          <p:sp>
            <p:nvSpPr>
              <p:cNvPr id="27" name="Shape">
                <a:extLst>
                  <a:ext uri="{FF2B5EF4-FFF2-40B4-BE49-F238E27FC236}">
                    <a16:creationId xmlns:a16="http://schemas.microsoft.com/office/drawing/2014/main" id="{74FFCB5D-306B-4FE0-8BF5-B40D7DE9ED33}"/>
                  </a:ext>
                </a:extLst>
              </p:cNvPr>
              <p:cNvSpPr/>
              <p:nvPr/>
            </p:nvSpPr>
            <p:spPr>
              <a:xfrm>
                <a:off x="2641600" y="11963400"/>
                <a:ext cx="4078647" cy="1957071"/>
              </a:xfrm>
              <a:custGeom>
                <a:avLst/>
                <a:gdLst/>
                <a:ahLst/>
                <a:cxnLst>
                  <a:cxn ang="0">
                    <a:pos x="wd2" y="hd2"/>
                  </a:cxn>
                  <a:cxn ang="5400000">
                    <a:pos x="wd2" y="hd2"/>
                  </a:cxn>
                  <a:cxn ang="10800000">
                    <a:pos x="wd2" y="hd2"/>
                  </a:cxn>
                  <a:cxn ang="16200000">
                    <a:pos x="wd2" y="hd2"/>
                  </a:cxn>
                </a:cxnLst>
                <a:rect l="0" t="0"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w="12700">
                <a:miter lim="400000"/>
              </a:ln>
            </p:spPr>
            <p:txBody>
              <a:bodyPr lIns="38100" tIns="324000" rIns="38100" bIns="182880" anchor="b"/>
              <a:lstStyle/>
              <a:p>
                <a:pPr algn="ctr">
                  <a:defRPr sz="3000">
                    <a:solidFill>
                      <a:srgbClr val="FFFFFF"/>
                    </a:solidFill>
                  </a:defRPr>
                </a:pPr>
                <a:r>
                  <a:rPr lang="fr-CA" sz="4000" b="1" dirty="0">
                    <a:solidFill>
                      <a:schemeClr val="tx1">
                        <a:lumMod val="85000"/>
                        <a:lumOff val="15000"/>
                      </a:schemeClr>
                    </a:solidFill>
                  </a:rPr>
                  <a:t>02</a:t>
                </a:r>
                <a:endParaRPr sz="4000" b="1" dirty="0">
                  <a:solidFill>
                    <a:schemeClr val="tx1">
                      <a:lumMod val="85000"/>
                      <a:lumOff val="15000"/>
                    </a:schemeClr>
                  </a:solidFill>
                </a:endParaRPr>
              </a:p>
            </p:txBody>
          </p:sp>
          <p:sp>
            <p:nvSpPr>
              <p:cNvPr id="28" name="Shape">
                <a:extLst>
                  <a:ext uri="{FF2B5EF4-FFF2-40B4-BE49-F238E27FC236}">
                    <a16:creationId xmlns:a16="http://schemas.microsoft.com/office/drawing/2014/main" id="{0E780FC5-0E35-4A79-B2B8-DAACB4422077}"/>
                  </a:ext>
                </a:extLst>
              </p:cNvPr>
              <p:cNvSpPr/>
              <p:nvPr/>
            </p:nvSpPr>
            <p:spPr>
              <a:xfrm>
                <a:off x="2133599" y="9296400"/>
                <a:ext cx="2475746" cy="3471933"/>
              </a:xfrm>
              <a:custGeom>
                <a:avLst/>
                <a:gdLst/>
                <a:ahLst/>
                <a:cxnLst>
                  <a:cxn ang="0">
                    <a:pos x="wd2" y="hd2"/>
                  </a:cxn>
                  <a:cxn ang="5400000">
                    <a:pos x="wd2" y="hd2"/>
                  </a:cxn>
                  <a:cxn ang="10800000">
                    <a:pos x="wd2" y="hd2"/>
                  </a:cxn>
                  <a:cxn ang="16200000">
                    <a:pos x="wd2" y="hd2"/>
                  </a:cxn>
                </a:cxnLst>
                <a:rect l="0" t="0"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w="12700">
                <a:miter lim="400000"/>
              </a:ln>
            </p:spPr>
            <p:txBody>
              <a:bodyPr lIns="38100" tIns="38100" rIns="731520" bIns="38100" anchor="ctr"/>
              <a:lstStyle/>
              <a:p>
                <a:pPr algn="ctr">
                  <a:defRPr sz="3000">
                    <a:solidFill>
                      <a:srgbClr val="FFFFFF"/>
                    </a:solidFill>
                  </a:defRPr>
                </a:pPr>
                <a:r>
                  <a:rPr lang="fr-CA" sz="4000" b="1" dirty="0">
                    <a:solidFill>
                      <a:schemeClr val="tx1">
                        <a:lumMod val="85000"/>
                        <a:lumOff val="15000"/>
                      </a:schemeClr>
                    </a:solidFill>
                  </a:rPr>
                  <a:t>03</a:t>
                </a:r>
                <a:endParaRPr sz="4000" b="1" dirty="0">
                  <a:solidFill>
                    <a:schemeClr val="tx1">
                      <a:lumMod val="85000"/>
                      <a:lumOff val="15000"/>
                    </a:schemeClr>
                  </a:solidFill>
                </a:endParaRPr>
              </a:p>
            </p:txBody>
          </p:sp>
        </p:grpSp>
        <p:sp>
          <p:nvSpPr>
            <p:cNvPr id="29" name="Circle: Hollow 28">
              <a:extLst>
                <a:ext uri="{FF2B5EF4-FFF2-40B4-BE49-F238E27FC236}">
                  <a16:creationId xmlns:a16="http://schemas.microsoft.com/office/drawing/2014/main" id="{AF0E2E4E-0C72-4657-BE67-7AB998B2C3DE}"/>
                </a:ext>
              </a:extLst>
            </p:cNvPr>
            <p:cNvSpPr/>
            <p:nvPr userDrawn="1"/>
          </p:nvSpPr>
          <p:spPr>
            <a:xfrm>
              <a:off x="5037498" y="2402885"/>
              <a:ext cx="2272358" cy="2272358"/>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0" name="Graphic 18" descr="Trophy">
              <a:extLst>
                <a:ext uri="{FF2B5EF4-FFF2-40B4-BE49-F238E27FC236}">
                  <a16:creationId xmlns:a16="http://schemas.microsoft.com/office/drawing/2014/main" id="{1719827A-89FE-4029-9C7C-7A11E66AF154}"/>
                </a:ext>
              </a:extLst>
            </p:cNvPr>
            <p:cNvSpPr/>
            <p:nvPr userDrawn="1"/>
          </p:nvSpPr>
          <p:spPr>
            <a:xfrm>
              <a:off x="5720143" y="3027218"/>
              <a:ext cx="907067" cy="1022394"/>
            </a:xfrm>
            <a:custGeom>
              <a:avLst/>
              <a:gdLst>
                <a:gd name="connsiteX0" fmla="*/ 776190 w 907067"/>
                <a:gd name="connsiteY0" fmla="*/ 492408 h 1022394"/>
                <a:gd name="connsiteX1" fmla="*/ 594777 w 907067"/>
                <a:gd name="connsiteY1" fmla="*/ 579227 h 1022394"/>
                <a:gd name="connsiteX2" fmla="*/ 672526 w 907067"/>
                <a:gd name="connsiteY2" fmla="*/ 500183 h 1022394"/>
                <a:gd name="connsiteX3" fmla="*/ 702329 w 907067"/>
                <a:gd name="connsiteY3" fmla="*/ 461309 h 1022394"/>
                <a:gd name="connsiteX4" fmla="*/ 737316 w 907067"/>
                <a:gd name="connsiteY4" fmla="*/ 338207 h 1022394"/>
                <a:gd name="connsiteX5" fmla="*/ 737316 w 907067"/>
                <a:gd name="connsiteY5" fmla="*/ 169751 h 1022394"/>
                <a:gd name="connsiteX6" fmla="*/ 828023 w 907067"/>
                <a:gd name="connsiteY6" fmla="*/ 169751 h 1022394"/>
                <a:gd name="connsiteX7" fmla="*/ 828023 w 907067"/>
                <a:gd name="connsiteY7" fmla="*/ 366714 h 1022394"/>
                <a:gd name="connsiteX8" fmla="*/ 776190 w 907067"/>
                <a:gd name="connsiteY8" fmla="*/ 492408 h 1022394"/>
                <a:gd name="connsiteX9" fmla="*/ 132173 w 907067"/>
                <a:gd name="connsiteY9" fmla="*/ 492408 h 1022394"/>
                <a:gd name="connsiteX10" fmla="*/ 77749 w 907067"/>
                <a:gd name="connsiteY10" fmla="*/ 366714 h 1022394"/>
                <a:gd name="connsiteX11" fmla="*/ 77749 w 907067"/>
                <a:gd name="connsiteY11" fmla="*/ 168455 h 1022394"/>
                <a:gd name="connsiteX12" fmla="*/ 168455 w 907067"/>
                <a:gd name="connsiteY12" fmla="*/ 168455 h 1022394"/>
                <a:gd name="connsiteX13" fmla="*/ 168455 w 907067"/>
                <a:gd name="connsiteY13" fmla="*/ 336911 h 1022394"/>
                <a:gd name="connsiteX14" fmla="*/ 203442 w 907067"/>
                <a:gd name="connsiteY14" fmla="*/ 460013 h 1022394"/>
                <a:gd name="connsiteX15" fmla="*/ 233246 w 907067"/>
                <a:gd name="connsiteY15" fmla="*/ 498887 h 1022394"/>
                <a:gd name="connsiteX16" fmla="*/ 310995 w 907067"/>
                <a:gd name="connsiteY16" fmla="*/ 577931 h 1022394"/>
                <a:gd name="connsiteX17" fmla="*/ 132173 w 907067"/>
                <a:gd name="connsiteY17" fmla="*/ 492408 h 1022394"/>
                <a:gd name="connsiteX18" fmla="*/ 907067 w 907067"/>
                <a:gd name="connsiteY18" fmla="*/ 362827 h 1022394"/>
                <a:gd name="connsiteX19" fmla="*/ 907067 w 907067"/>
                <a:gd name="connsiteY19" fmla="*/ 90707 h 1022394"/>
                <a:gd name="connsiteX20" fmla="*/ 738612 w 907067"/>
                <a:gd name="connsiteY20" fmla="*/ 90707 h 1022394"/>
                <a:gd name="connsiteX21" fmla="*/ 738612 w 907067"/>
                <a:gd name="connsiteY21" fmla="*/ 0 h 1022394"/>
                <a:gd name="connsiteX22" fmla="*/ 453534 w 907067"/>
                <a:gd name="connsiteY22" fmla="*/ 0 h 1022394"/>
                <a:gd name="connsiteX23" fmla="*/ 168455 w 907067"/>
                <a:gd name="connsiteY23" fmla="*/ 0 h 1022394"/>
                <a:gd name="connsiteX24" fmla="*/ 168455 w 907067"/>
                <a:gd name="connsiteY24" fmla="*/ 90707 h 1022394"/>
                <a:gd name="connsiteX25" fmla="*/ 0 w 907067"/>
                <a:gd name="connsiteY25" fmla="*/ 90707 h 1022394"/>
                <a:gd name="connsiteX26" fmla="*/ 0 w 907067"/>
                <a:gd name="connsiteY26" fmla="*/ 361531 h 1022394"/>
                <a:gd name="connsiteX27" fmla="*/ 73861 w 907067"/>
                <a:gd name="connsiteY27" fmla="*/ 542945 h 1022394"/>
                <a:gd name="connsiteX28" fmla="*/ 383560 w 907067"/>
                <a:gd name="connsiteY28" fmla="*/ 659568 h 1022394"/>
                <a:gd name="connsiteX29" fmla="*/ 401701 w 907067"/>
                <a:gd name="connsiteY29" fmla="*/ 724358 h 1022394"/>
                <a:gd name="connsiteX30" fmla="*/ 401701 w 907067"/>
                <a:gd name="connsiteY30" fmla="*/ 892813 h 1022394"/>
                <a:gd name="connsiteX31" fmla="*/ 336911 w 907067"/>
                <a:gd name="connsiteY31" fmla="*/ 892813 h 1022394"/>
                <a:gd name="connsiteX32" fmla="*/ 285078 w 907067"/>
                <a:gd name="connsiteY32" fmla="*/ 944646 h 1022394"/>
                <a:gd name="connsiteX33" fmla="*/ 220288 w 907067"/>
                <a:gd name="connsiteY33" fmla="*/ 944646 h 1022394"/>
                <a:gd name="connsiteX34" fmla="*/ 168455 w 907067"/>
                <a:gd name="connsiteY34" fmla="*/ 996478 h 1022394"/>
                <a:gd name="connsiteX35" fmla="*/ 168455 w 907067"/>
                <a:gd name="connsiteY35" fmla="*/ 1022394 h 1022394"/>
                <a:gd name="connsiteX36" fmla="*/ 738612 w 907067"/>
                <a:gd name="connsiteY36" fmla="*/ 1022394 h 1022394"/>
                <a:gd name="connsiteX37" fmla="*/ 738612 w 907067"/>
                <a:gd name="connsiteY37" fmla="*/ 996478 h 1022394"/>
                <a:gd name="connsiteX38" fmla="*/ 686780 w 907067"/>
                <a:gd name="connsiteY38" fmla="*/ 944646 h 1022394"/>
                <a:gd name="connsiteX39" fmla="*/ 621989 w 907067"/>
                <a:gd name="connsiteY39" fmla="*/ 944646 h 1022394"/>
                <a:gd name="connsiteX40" fmla="*/ 570157 w 907067"/>
                <a:gd name="connsiteY40" fmla="*/ 892813 h 1022394"/>
                <a:gd name="connsiteX41" fmla="*/ 505366 w 907067"/>
                <a:gd name="connsiteY41" fmla="*/ 892813 h 1022394"/>
                <a:gd name="connsiteX42" fmla="*/ 505366 w 907067"/>
                <a:gd name="connsiteY42" fmla="*/ 725654 h 1022394"/>
                <a:gd name="connsiteX43" fmla="*/ 523507 w 907067"/>
                <a:gd name="connsiteY43" fmla="*/ 660863 h 1022394"/>
                <a:gd name="connsiteX44" fmla="*/ 833206 w 907067"/>
                <a:gd name="connsiteY44" fmla="*/ 544240 h 1022394"/>
                <a:gd name="connsiteX45" fmla="*/ 907067 w 907067"/>
                <a:gd name="connsiteY45" fmla="*/ 362827 h 10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7067" h="1022394">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chemeClr val="bg2">
                <a:lumMod val="90000"/>
              </a:schemeClr>
            </a:solidFill>
            <a:ln w="12898" cap="flat">
              <a:noFill/>
              <a:prstDash val="solid"/>
              <a:miter/>
            </a:ln>
          </p:spPr>
          <p:txBody>
            <a:bodyPr rtlCol="0" anchor="ctr"/>
            <a:lstStyle/>
            <a:p>
              <a:endParaRPr lang="en-US" sz="2400"/>
            </a:p>
          </p:txBody>
        </p:sp>
        <p:grpSp>
          <p:nvGrpSpPr>
            <p:cNvPr id="31" name="Graphic 6" descr="Lightbulb">
              <a:extLst>
                <a:ext uri="{FF2B5EF4-FFF2-40B4-BE49-F238E27FC236}">
                  <a16:creationId xmlns:a16="http://schemas.microsoft.com/office/drawing/2014/main" id="{CE50A2F7-FB0F-413B-BB0B-FD7DD2C639BA}"/>
                </a:ext>
              </a:extLst>
            </p:cNvPr>
            <p:cNvGrpSpPr/>
            <p:nvPr userDrawn="1"/>
          </p:nvGrpSpPr>
          <p:grpSpPr>
            <a:xfrm>
              <a:off x="6232674" y="1623567"/>
              <a:ext cx="400265" cy="400265"/>
              <a:chOff x="6232673" y="1623567"/>
              <a:chExt cx="400265" cy="400265"/>
            </a:xfrm>
            <a:effectLst>
              <a:outerShdw blurRad="50800" dist="38100" dir="2700000" algn="tl" rotWithShape="0">
                <a:prstClr val="black">
                  <a:alpha val="40000"/>
                </a:prstClr>
              </a:outerShdw>
            </a:effectLst>
          </p:grpSpPr>
          <p:sp>
            <p:nvSpPr>
              <p:cNvPr id="32" name="Freeform: Shape 31">
                <a:extLst>
                  <a:ext uri="{FF2B5EF4-FFF2-40B4-BE49-F238E27FC236}">
                    <a16:creationId xmlns:a16="http://schemas.microsoft.com/office/drawing/2014/main" id="{2D34A307-1C7A-45F2-91CC-36C54F0892B4}"/>
                  </a:ext>
                </a:extLst>
              </p:cNvPr>
              <p:cNvSpPr/>
              <p:nvPr/>
            </p:nvSpPr>
            <p:spPr>
              <a:xfrm>
                <a:off x="6378602" y="1890410"/>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sz="2400"/>
              </a:p>
            </p:txBody>
          </p:sp>
          <p:sp>
            <p:nvSpPr>
              <p:cNvPr id="33" name="Freeform: Shape 32">
                <a:extLst>
                  <a:ext uri="{FF2B5EF4-FFF2-40B4-BE49-F238E27FC236}">
                    <a16:creationId xmlns:a16="http://schemas.microsoft.com/office/drawing/2014/main" id="{9511974A-F21F-4ED7-B88C-1E3BF2D50270}"/>
                  </a:ext>
                </a:extLst>
              </p:cNvPr>
              <p:cNvSpPr/>
              <p:nvPr/>
            </p:nvSpPr>
            <p:spPr>
              <a:xfrm>
                <a:off x="6378602" y="193210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sz="2400"/>
              </a:p>
            </p:txBody>
          </p:sp>
          <p:sp>
            <p:nvSpPr>
              <p:cNvPr id="34" name="Freeform: Shape 33">
                <a:extLst>
                  <a:ext uri="{FF2B5EF4-FFF2-40B4-BE49-F238E27FC236}">
                    <a16:creationId xmlns:a16="http://schemas.microsoft.com/office/drawing/2014/main" id="{02ED36C8-E911-4C2F-B548-5DF0C4CA8F05}"/>
                  </a:ext>
                </a:extLst>
              </p:cNvPr>
              <p:cNvSpPr/>
              <p:nvPr/>
            </p:nvSpPr>
            <p:spPr>
              <a:xfrm>
                <a:off x="6405704" y="1973798"/>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sz="2400"/>
              </a:p>
            </p:txBody>
          </p:sp>
          <p:sp>
            <p:nvSpPr>
              <p:cNvPr id="35" name="Freeform: Shape 34">
                <a:extLst>
                  <a:ext uri="{FF2B5EF4-FFF2-40B4-BE49-F238E27FC236}">
                    <a16:creationId xmlns:a16="http://schemas.microsoft.com/office/drawing/2014/main" id="{22EAB7F2-D8FC-48BA-9094-053F1F6E32C6}"/>
                  </a:ext>
                </a:extLst>
              </p:cNvPr>
              <p:cNvSpPr/>
              <p:nvPr/>
            </p:nvSpPr>
            <p:spPr>
              <a:xfrm>
                <a:off x="6324400" y="1648583"/>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sz="2400"/>
              </a:p>
            </p:txBody>
          </p:sp>
        </p:grpSp>
        <p:sp>
          <p:nvSpPr>
            <p:cNvPr id="36" name="Graphic 8" descr="Single gear">
              <a:extLst>
                <a:ext uri="{FF2B5EF4-FFF2-40B4-BE49-F238E27FC236}">
                  <a16:creationId xmlns:a16="http://schemas.microsoft.com/office/drawing/2014/main" id="{DD8CFDD6-DFA1-4875-B0C5-B80F0FA125C3}"/>
                </a:ext>
              </a:extLst>
            </p:cNvPr>
            <p:cNvSpPr/>
            <p:nvPr userDrawn="1"/>
          </p:nvSpPr>
          <p:spPr>
            <a:xfrm>
              <a:off x="4299769" y="4084687"/>
              <a:ext cx="283937" cy="283521"/>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sz="2400"/>
            </a:p>
          </p:txBody>
        </p:sp>
        <p:grpSp>
          <p:nvGrpSpPr>
            <p:cNvPr id="37" name="Graphic 7" descr="Stopwatch">
              <a:extLst>
                <a:ext uri="{FF2B5EF4-FFF2-40B4-BE49-F238E27FC236}">
                  <a16:creationId xmlns:a16="http://schemas.microsoft.com/office/drawing/2014/main" id="{010F6685-5BAA-4776-90D6-72A7C59C5035}"/>
                </a:ext>
              </a:extLst>
            </p:cNvPr>
            <p:cNvGrpSpPr/>
            <p:nvPr userDrawn="1"/>
          </p:nvGrpSpPr>
          <p:grpSpPr>
            <a:xfrm>
              <a:off x="7332376" y="4513261"/>
              <a:ext cx="400265" cy="400265"/>
              <a:chOff x="7332375" y="4513261"/>
              <a:chExt cx="400265" cy="400265"/>
            </a:xfrm>
            <a:effectLst>
              <a:outerShdw blurRad="50800" dist="38100" dir="2700000" algn="tl" rotWithShape="0">
                <a:prstClr val="black">
                  <a:alpha val="40000"/>
                </a:prstClr>
              </a:outerShdw>
            </a:effectLst>
          </p:grpSpPr>
          <p:sp>
            <p:nvSpPr>
              <p:cNvPr id="38" name="Freeform: Shape 37">
                <a:extLst>
                  <a:ext uri="{FF2B5EF4-FFF2-40B4-BE49-F238E27FC236}">
                    <a16:creationId xmlns:a16="http://schemas.microsoft.com/office/drawing/2014/main" id="{E408050F-3E5E-4F6F-9C58-E9F982AA1000}"/>
                  </a:ext>
                </a:extLst>
              </p:cNvPr>
              <p:cNvSpPr/>
              <p:nvPr/>
            </p:nvSpPr>
            <p:spPr>
              <a:xfrm>
                <a:off x="7524168" y="4642513"/>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sz="2400"/>
              </a:p>
            </p:txBody>
          </p:sp>
          <p:sp>
            <p:nvSpPr>
              <p:cNvPr id="39" name="Freeform: Shape 38">
                <a:extLst>
                  <a:ext uri="{FF2B5EF4-FFF2-40B4-BE49-F238E27FC236}">
                    <a16:creationId xmlns:a16="http://schemas.microsoft.com/office/drawing/2014/main" id="{42B1E7E0-E812-4B93-B907-5DC1D0B3A219}"/>
                  </a:ext>
                </a:extLst>
              </p:cNvPr>
              <p:cNvSpPr/>
              <p:nvPr/>
            </p:nvSpPr>
            <p:spPr>
              <a:xfrm>
                <a:off x="7524168" y="4809290"/>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sz="2400"/>
              </a:p>
            </p:txBody>
          </p:sp>
          <p:sp>
            <p:nvSpPr>
              <p:cNvPr id="40" name="Freeform: Shape 39">
                <a:extLst>
                  <a:ext uri="{FF2B5EF4-FFF2-40B4-BE49-F238E27FC236}">
                    <a16:creationId xmlns:a16="http://schemas.microsoft.com/office/drawing/2014/main" id="{E4FECC77-835C-4DDE-A456-88E9D6F7F2A0}"/>
                  </a:ext>
                </a:extLst>
              </p:cNvPr>
              <p:cNvSpPr/>
              <p:nvPr/>
            </p:nvSpPr>
            <p:spPr>
              <a:xfrm>
                <a:off x="7607557"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sz="2400"/>
              </a:p>
            </p:txBody>
          </p:sp>
          <p:sp>
            <p:nvSpPr>
              <p:cNvPr id="41" name="Freeform: Shape 40">
                <a:extLst>
                  <a:ext uri="{FF2B5EF4-FFF2-40B4-BE49-F238E27FC236}">
                    <a16:creationId xmlns:a16="http://schemas.microsoft.com/office/drawing/2014/main" id="{0407B9CC-BB9E-40AC-8995-4C15B6201480}"/>
                  </a:ext>
                </a:extLst>
              </p:cNvPr>
              <p:cNvSpPr/>
              <p:nvPr/>
            </p:nvSpPr>
            <p:spPr>
              <a:xfrm>
                <a:off x="7440780"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sz="2400"/>
              </a:p>
            </p:txBody>
          </p:sp>
          <p:sp>
            <p:nvSpPr>
              <p:cNvPr id="42" name="Freeform: Shape 41">
                <a:extLst>
                  <a:ext uri="{FF2B5EF4-FFF2-40B4-BE49-F238E27FC236}">
                    <a16:creationId xmlns:a16="http://schemas.microsoft.com/office/drawing/2014/main" id="{4BB2D0C6-943F-4901-BB22-6A1DB3071789}"/>
                  </a:ext>
                </a:extLst>
              </p:cNvPr>
              <p:cNvSpPr/>
              <p:nvPr/>
            </p:nvSpPr>
            <p:spPr>
              <a:xfrm>
                <a:off x="7524168" y="4671699"/>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sz="2400"/>
              </a:p>
            </p:txBody>
          </p:sp>
          <p:sp>
            <p:nvSpPr>
              <p:cNvPr id="43" name="Freeform: Shape 42">
                <a:extLst>
                  <a:ext uri="{FF2B5EF4-FFF2-40B4-BE49-F238E27FC236}">
                    <a16:creationId xmlns:a16="http://schemas.microsoft.com/office/drawing/2014/main" id="{E041711A-18CE-4040-9DD0-A48802FCA162}"/>
                  </a:ext>
                </a:extLst>
              </p:cNvPr>
              <p:cNvSpPr/>
              <p:nvPr/>
            </p:nvSpPr>
            <p:spPr>
              <a:xfrm>
                <a:off x="7390874" y="4550785"/>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sz="2400"/>
              </a:p>
            </p:txBody>
          </p:sp>
        </p:grpSp>
      </p:grpSp>
      <p:sp>
        <p:nvSpPr>
          <p:cNvPr id="46" name="Text Placeholder 39">
            <a:extLst>
              <a:ext uri="{FF2B5EF4-FFF2-40B4-BE49-F238E27FC236}">
                <a16:creationId xmlns:a16="http://schemas.microsoft.com/office/drawing/2014/main" id="{07F70CD6-46F6-4079-A838-E783E2E1590C}"/>
              </a:ext>
            </a:extLst>
          </p:cNvPr>
          <p:cNvSpPr>
            <a:spLocks noGrp="1"/>
          </p:cNvSpPr>
          <p:nvPr>
            <p:ph type="body" sz="quarter" idx="14"/>
          </p:nvPr>
        </p:nvSpPr>
        <p:spPr>
          <a:xfrm>
            <a:off x="2715534" y="2704602"/>
            <a:ext cx="1868684" cy="944033"/>
          </a:xfrm>
        </p:spPr>
        <p:txBody>
          <a:bodyPr>
            <a:normAutofit/>
          </a:bodyPr>
          <a:lstStyle>
            <a:lvl1pPr marL="0" indent="0">
              <a:buNone/>
              <a:defRPr sz="3200">
                <a:solidFill>
                  <a:srgbClr val="70AD47"/>
                </a:solidFill>
              </a:defRPr>
            </a:lvl1pPr>
          </a:lstStyle>
          <a:p>
            <a:pPr lvl="0"/>
            <a:endParaRPr lang="en-US" dirty="0"/>
          </a:p>
        </p:txBody>
      </p:sp>
      <p:sp>
        <p:nvSpPr>
          <p:cNvPr id="47" name="Text Placeholder 39">
            <a:extLst>
              <a:ext uri="{FF2B5EF4-FFF2-40B4-BE49-F238E27FC236}">
                <a16:creationId xmlns:a16="http://schemas.microsoft.com/office/drawing/2014/main" id="{CB3ACFEF-10A5-41FE-BB03-91B353DA660A}"/>
              </a:ext>
            </a:extLst>
          </p:cNvPr>
          <p:cNvSpPr>
            <a:spLocks noGrp="1"/>
          </p:cNvSpPr>
          <p:nvPr>
            <p:ph type="body" sz="quarter" idx="15"/>
          </p:nvPr>
        </p:nvSpPr>
        <p:spPr>
          <a:xfrm>
            <a:off x="7922557" y="2704602"/>
            <a:ext cx="1868684" cy="944033"/>
          </a:xfrm>
        </p:spPr>
        <p:txBody>
          <a:bodyPr>
            <a:normAutofit/>
          </a:bodyPr>
          <a:lstStyle>
            <a:lvl1pPr marL="0" indent="0">
              <a:buNone/>
              <a:defRPr sz="3200">
                <a:solidFill>
                  <a:srgbClr val="5B9BD5"/>
                </a:solidFill>
              </a:defRPr>
            </a:lvl1pPr>
          </a:lstStyle>
          <a:p>
            <a:pPr lvl="0"/>
            <a:endParaRPr lang="en-US" dirty="0"/>
          </a:p>
        </p:txBody>
      </p:sp>
      <p:sp>
        <p:nvSpPr>
          <p:cNvPr id="48" name="Text Placeholder 39">
            <a:extLst>
              <a:ext uri="{FF2B5EF4-FFF2-40B4-BE49-F238E27FC236}">
                <a16:creationId xmlns:a16="http://schemas.microsoft.com/office/drawing/2014/main" id="{1944BBA9-4B8F-420B-8A89-5E11319038A4}"/>
              </a:ext>
            </a:extLst>
          </p:cNvPr>
          <p:cNvSpPr>
            <a:spLocks noGrp="1"/>
          </p:cNvSpPr>
          <p:nvPr>
            <p:ph type="body" sz="quarter" idx="16"/>
          </p:nvPr>
        </p:nvSpPr>
        <p:spPr>
          <a:xfrm>
            <a:off x="5270978" y="5486006"/>
            <a:ext cx="1868684" cy="944033"/>
          </a:xfrm>
        </p:spPr>
        <p:txBody>
          <a:bodyPr>
            <a:normAutofit/>
          </a:bodyPr>
          <a:lstStyle>
            <a:lvl1pPr marL="0" indent="0">
              <a:buNone/>
              <a:defRPr sz="3200">
                <a:solidFill>
                  <a:srgbClr val="ED7D31"/>
                </a:solidFill>
              </a:defRPr>
            </a:lvl1pPr>
          </a:lstStyle>
          <a:p>
            <a:pPr lvl="0"/>
            <a:endParaRPr lang="en-US" dirty="0"/>
          </a:p>
        </p:txBody>
      </p:sp>
    </p:spTree>
    <p:extLst>
      <p:ext uri="{BB962C8B-B14F-4D97-AF65-F5344CB8AC3E}">
        <p14:creationId xmlns:p14="http://schemas.microsoft.com/office/powerpoint/2010/main" val="2395245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BA7D-F4AE-4311-BA31-C22E6BB86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E45D65-2A6C-4260-8DAA-9F9193C4FB90}"/>
              </a:ext>
            </a:extLst>
          </p:cNvPr>
          <p:cNvSpPr>
            <a:spLocks noGrp="1"/>
          </p:cNvSpPr>
          <p:nvPr>
            <p:ph type="dt" sz="half" idx="10"/>
          </p:nvPr>
        </p:nvSpPr>
        <p:spPr/>
        <p:txBody>
          <a:bodyPr/>
          <a:lstStyle/>
          <a:p>
            <a:fld id="{F2B64236-49EA-4EC4-A959-DDC609F877B5}" type="datetime1">
              <a:rPr lang="en-US" smtClean="0"/>
              <a:t>9/8/2024</a:t>
            </a:fld>
            <a:endParaRPr lang="en-US"/>
          </a:p>
        </p:txBody>
      </p:sp>
      <p:sp>
        <p:nvSpPr>
          <p:cNvPr id="4" name="Footer Placeholder 3">
            <a:extLst>
              <a:ext uri="{FF2B5EF4-FFF2-40B4-BE49-F238E27FC236}">
                <a16:creationId xmlns:a16="http://schemas.microsoft.com/office/drawing/2014/main" id="{E91065EF-0A0A-4C99-87C7-52C4328F70E6}"/>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5BBF547D-367A-4090-B941-7E00E606972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6" name="Group 45">
            <a:extLst>
              <a:ext uri="{FF2B5EF4-FFF2-40B4-BE49-F238E27FC236}">
                <a16:creationId xmlns:a16="http://schemas.microsoft.com/office/drawing/2014/main" id="{8BBFCE8E-8DDD-4C9A-BF2A-3A4CA0348792}"/>
              </a:ext>
            </a:extLst>
          </p:cNvPr>
          <p:cNvGrpSpPr/>
          <p:nvPr userDrawn="1"/>
        </p:nvGrpSpPr>
        <p:grpSpPr>
          <a:xfrm>
            <a:off x="4180392" y="2670312"/>
            <a:ext cx="3366305" cy="2915647"/>
            <a:chOff x="3735119" y="1302007"/>
            <a:chExt cx="4721761" cy="4733691"/>
          </a:xfrm>
        </p:grpSpPr>
        <p:grpSp>
          <p:nvGrpSpPr>
            <p:cNvPr id="6" name="Group 5">
              <a:extLst>
                <a:ext uri="{FF2B5EF4-FFF2-40B4-BE49-F238E27FC236}">
                  <a16:creationId xmlns:a16="http://schemas.microsoft.com/office/drawing/2014/main" id="{089CD675-D6F5-47E5-8A0E-D438E49E6FD6}"/>
                </a:ext>
              </a:extLst>
            </p:cNvPr>
            <p:cNvGrpSpPr/>
            <p:nvPr userDrawn="1"/>
          </p:nvGrpSpPr>
          <p:grpSpPr>
            <a:xfrm>
              <a:off x="3735119" y="1302007"/>
              <a:ext cx="4721761" cy="4733691"/>
              <a:chOff x="3974367" y="1302008"/>
              <a:chExt cx="4243263" cy="4253984"/>
            </a:xfrm>
          </p:grpSpPr>
          <p:sp>
            <p:nvSpPr>
              <p:cNvPr id="7" name="Freeform 5">
                <a:extLst>
                  <a:ext uri="{FF2B5EF4-FFF2-40B4-BE49-F238E27FC236}">
                    <a16:creationId xmlns:a16="http://schemas.microsoft.com/office/drawing/2014/main" id="{D18D7D50-0C22-4C32-B217-08D38178BF37}"/>
                  </a:ext>
                </a:extLst>
              </p:cNvPr>
              <p:cNvSpPr>
                <a:spLocks/>
              </p:cNvSpPr>
              <p:nvPr/>
            </p:nvSpPr>
            <p:spPr bwMode="auto">
              <a:xfrm>
                <a:off x="6095999" y="1302008"/>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r>
                  <a:rPr lang="en-US" sz="2667" b="1" dirty="0">
                    <a:solidFill>
                      <a:schemeClr val="bg1"/>
                    </a:solidFill>
                    <a:effectLst>
                      <a:outerShdw blurRad="38100" dist="38100" dir="2700000" algn="tl">
                        <a:srgbClr val="000000">
                          <a:alpha val="43137"/>
                        </a:srgbClr>
                      </a:outerShdw>
                    </a:effectLst>
                  </a:rPr>
                  <a:t>01</a:t>
                </a:r>
              </a:p>
            </p:txBody>
          </p:sp>
          <p:sp>
            <p:nvSpPr>
              <p:cNvPr id="8" name="Freeform 9">
                <a:extLst>
                  <a:ext uri="{FF2B5EF4-FFF2-40B4-BE49-F238E27FC236}">
                    <a16:creationId xmlns:a16="http://schemas.microsoft.com/office/drawing/2014/main" id="{A1BA52E0-7423-4ED7-ABB5-6B2D92494E6A}"/>
                  </a:ext>
                </a:extLst>
              </p:cNvPr>
              <p:cNvSpPr>
                <a:spLocks/>
              </p:cNvSpPr>
              <p:nvPr/>
            </p:nvSpPr>
            <p:spPr bwMode="auto">
              <a:xfrm>
                <a:off x="5035184" y="2365504"/>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11">
                <a:extLst>
                  <a:ext uri="{FF2B5EF4-FFF2-40B4-BE49-F238E27FC236}">
                    <a16:creationId xmlns:a16="http://schemas.microsoft.com/office/drawing/2014/main" id="{26EA1CEC-465E-4732-9755-DFB8C71648E8}"/>
                  </a:ext>
                </a:extLst>
              </p:cNvPr>
              <p:cNvSpPr>
                <a:spLocks/>
              </p:cNvSpPr>
              <p:nvPr/>
            </p:nvSpPr>
            <p:spPr bwMode="auto">
              <a:xfrm>
                <a:off x="5035184" y="1302008"/>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5">
                <a:extLst>
                  <a:ext uri="{FF2B5EF4-FFF2-40B4-BE49-F238E27FC236}">
                    <a16:creationId xmlns:a16="http://schemas.microsoft.com/office/drawing/2014/main" id="{00B2B2D2-0B74-4022-AFDE-2588A6D56CBA}"/>
                  </a:ext>
                </a:extLst>
              </p:cNvPr>
              <p:cNvSpPr>
                <a:spLocks/>
              </p:cNvSpPr>
              <p:nvPr/>
            </p:nvSpPr>
            <p:spPr bwMode="auto">
              <a:xfrm>
                <a:off x="6095999" y="3429000"/>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 name="Freeform 7">
                <a:extLst>
                  <a:ext uri="{FF2B5EF4-FFF2-40B4-BE49-F238E27FC236}">
                    <a16:creationId xmlns:a16="http://schemas.microsoft.com/office/drawing/2014/main" id="{F7C7258D-5270-428C-AB44-6C364FDFC584}"/>
                  </a:ext>
                </a:extLst>
              </p:cNvPr>
              <p:cNvSpPr>
                <a:spLocks/>
              </p:cNvSpPr>
              <p:nvPr/>
            </p:nvSpPr>
            <p:spPr bwMode="auto">
              <a:xfrm>
                <a:off x="6095999" y="4492496"/>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9">
                <a:extLst>
                  <a:ext uri="{FF2B5EF4-FFF2-40B4-BE49-F238E27FC236}">
                    <a16:creationId xmlns:a16="http://schemas.microsoft.com/office/drawing/2014/main" id="{E6DD5933-19D6-4FE7-8ED1-E126DCE91B9F}"/>
                  </a:ext>
                </a:extLst>
              </p:cNvPr>
              <p:cNvSpPr>
                <a:spLocks/>
              </p:cNvSpPr>
              <p:nvPr/>
            </p:nvSpPr>
            <p:spPr bwMode="auto">
              <a:xfrm>
                <a:off x="5035184" y="4492496"/>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r"/>
                <a:r>
                  <a:rPr lang="en-US" sz="2667" b="1" dirty="0">
                    <a:solidFill>
                      <a:schemeClr val="bg1"/>
                    </a:solidFill>
                    <a:effectLst>
                      <a:outerShdw blurRad="38100" dist="38100" dir="2700000" algn="tl">
                        <a:srgbClr val="000000">
                          <a:alpha val="43137"/>
                        </a:srgbClr>
                      </a:outerShdw>
                    </a:effectLst>
                  </a:rPr>
                  <a:t>03</a:t>
                </a:r>
              </a:p>
            </p:txBody>
          </p:sp>
          <p:sp>
            <p:nvSpPr>
              <p:cNvPr id="13" name="Freeform 5">
                <a:extLst>
                  <a:ext uri="{FF2B5EF4-FFF2-40B4-BE49-F238E27FC236}">
                    <a16:creationId xmlns:a16="http://schemas.microsoft.com/office/drawing/2014/main" id="{48534486-49D7-49E6-9672-3CB5B67A2C94}"/>
                  </a:ext>
                </a:extLst>
              </p:cNvPr>
              <p:cNvSpPr>
                <a:spLocks/>
              </p:cNvSpPr>
              <p:nvPr/>
            </p:nvSpPr>
            <p:spPr bwMode="auto">
              <a:xfrm>
                <a:off x="7156814" y="2365504"/>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7">
                <a:extLst>
                  <a:ext uri="{FF2B5EF4-FFF2-40B4-BE49-F238E27FC236}">
                    <a16:creationId xmlns:a16="http://schemas.microsoft.com/office/drawing/2014/main" id="{8D691F7A-5874-4197-B9EC-EAC2FA325BF6}"/>
                  </a:ext>
                </a:extLst>
              </p:cNvPr>
              <p:cNvSpPr>
                <a:spLocks/>
              </p:cNvSpPr>
              <p:nvPr/>
            </p:nvSpPr>
            <p:spPr bwMode="auto">
              <a:xfrm>
                <a:off x="7156814"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667" b="1" dirty="0">
                    <a:solidFill>
                      <a:schemeClr val="bg1"/>
                    </a:solidFill>
                    <a:effectLst>
                      <a:outerShdw blurRad="38100" dist="38100" dir="2700000" algn="tl">
                        <a:srgbClr val="000000">
                          <a:alpha val="43137"/>
                        </a:srgbClr>
                      </a:outerShdw>
                    </a:effectLst>
                  </a:rPr>
                  <a:t>02</a:t>
                </a:r>
              </a:p>
            </p:txBody>
          </p:sp>
          <p:sp>
            <p:nvSpPr>
              <p:cNvPr id="15" name="Freeform 11">
                <a:extLst>
                  <a:ext uri="{FF2B5EF4-FFF2-40B4-BE49-F238E27FC236}">
                    <a16:creationId xmlns:a16="http://schemas.microsoft.com/office/drawing/2014/main" id="{9E27ADD0-89D9-4413-A1A4-612F7C9CB239}"/>
                  </a:ext>
                </a:extLst>
              </p:cNvPr>
              <p:cNvSpPr>
                <a:spLocks/>
              </p:cNvSpPr>
              <p:nvPr/>
            </p:nvSpPr>
            <p:spPr bwMode="auto">
              <a:xfrm>
                <a:off x="6095999"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6" name="Freeform 7">
                <a:extLst>
                  <a:ext uri="{FF2B5EF4-FFF2-40B4-BE49-F238E27FC236}">
                    <a16:creationId xmlns:a16="http://schemas.microsoft.com/office/drawing/2014/main" id="{9889AFE0-00DE-4C8E-8D87-943D779BE833}"/>
                  </a:ext>
                </a:extLst>
              </p:cNvPr>
              <p:cNvSpPr>
                <a:spLocks/>
              </p:cNvSpPr>
              <p:nvPr/>
            </p:nvSpPr>
            <p:spPr bwMode="auto">
              <a:xfrm>
                <a:off x="5035182"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 name="Freeform 9">
                <a:extLst>
                  <a:ext uri="{FF2B5EF4-FFF2-40B4-BE49-F238E27FC236}">
                    <a16:creationId xmlns:a16="http://schemas.microsoft.com/office/drawing/2014/main" id="{905BE907-99E1-403A-9C6A-F25A4FC61BE7}"/>
                  </a:ext>
                </a:extLst>
              </p:cNvPr>
              <p:cNvSpPr>
                <a:spLocks/>
              </p:cNvSpPr>
              <p:nvPr/>
            </p:nvSpPr>
            <p:spPr bwMode="auto">
              <a:xfrm>
                <a:off x="3974367" y="3429000"/>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1">
                <a:extLst>
                  <a:ext uri="{FF2B5EF4-FFF2-40B4-BE49-F238E27FC236}">
                    <a16:creationId xmlns:a16="http://schemas.microsoft.com/office/drawing/2014/main" id="{D061CF08-2DF9-4A77-B038-05AA6188B156}"/>
                  </a:ext>
                </a:extLst>
              </p:cNvPr>
              <p:cNvSpPr>
                <a:spLocks/>
              </p:cNvSpPr>
              <p:nvPr/>
            </p:nvSpPr>
            <p:spPr bwMode="auto">
              <a:xfrm>
                <a:off x="3974367"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6">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pPr algn="r"/>
                <a:r>
                  <a:rPr lang="en-US" sz="2667" b="1" dirty="0">
                    <a:solidFill>
                      <a:schemeClr val="bg1"/>
                    </a:solidFill>
                    <a:effectLst>
                      <a:outerShdw blurRad="38100" dist="38100" dir="2700000" algn="tl">
                        <a:srgbClr val="000000">
                          <a:alpha val="43137"/>
                        </a:srgbClr>
                      </a:outerShdw>
                    </a:effectLst>
                  </a:rPr>
                  <a:t>04</a:t>
                </a:r>
              </a:p>
            </p:txBody>
          </p:sp>
          <p:sp>
            <p:nvSpPr>
              <p:cNvPr id="19" name="Freeform: Shape 18">
                <a:extLst>
                  <a:ext uri="{FF2B5EF4-FFF2-40B4-BE49-F238E27FC236}">
                    <a16:creationId xmlns:a16="http://schemas.microsoft.com/office/drawing/2014/main" id="{611A2D6D-B9C2-4E35-9CD5-78FAE73D908C}"/>
                  </a:ext>
                </a:extLst>
              </p:cNvPr>
              <p:cNvSpPr>
                <a:spLocks/>
              </p:cNvSpPr>
              <p:nvPr/>
            </p:nvSpPr>
            <p:spPr bwMode="auto">
              <a:xfrm>
                <a:off x="6028204" y="4492496"/>
                <a:ext cx="67796" cy="1063496"/>
              </a:xfrm>
              <a:custGeom>
                <a:avLst/>
                <a:gdLst>
                  <a:gd name="connsiteX0" fmla="*/ 66802 w 67796"/>
                  <a:gd name="connsiteY0" fmla="*/ 0 h 1063496"/>
                  <a:gd name="connsiteX1" fmla="*/ 67796 w 67796"/>
                  <a:gd name="connsiteY1" fmla="*/ 0 h 1063496"/>
                  <a:gd name="connsiteX2" fmla="*/ 67796 w 67796"/>
                  <a:gd name="connsiteY2" fmla="*/ 1063496 h 1063496"/>
                  <a:gd name="connsiteX3" fmla="*/ 0 w 67796"/>
                  <a:gd name="connsiteY3" fmla="*/ 1056645 h 1063496"/>
                </a:gdLst>
                <a:ahLst/>
                <a:cxnLst>
                  <a:cxn ang="0">
                    <a:pos x="connsiteX0" y="connsiteY0"/>
                  </a:cxn>
                  <a:cxn ang="0">
                    <a:pos x="connsiteX1" y="connsiteY1"/>
                  </a:cxn>
                  <a:cxn ang="0">
                    <a:pos x="connsiteX2" y="connsiteY2"/>
                  </a:cxn>
                  <a:cxn ang="0">
                    <a:pos x="connsiteX3" y="connsiteY3"/>
                  </a:cxn>
                </a:cxnLst>
                <a:rect l="l" t="t" r="r" b="b"/>
                <a:pathLst>
                  <a:path w="67796" h="1063496">
                    <a:moveTo>
                      <a:pt x="66802" y="0"/>
                    </a:moveTo>
                    <a:lnTo>
                      <a:pt x="67796" y="0"/>
                    </a:lnTo>
                    <a:lnTo>
                      <a:pt x="67796" y="1063496"/>
                    </a:lnTo>
                    <a:lnTo>
                      <a:pt x="0" y="1056645"/>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0" name="Freeform: Shape 19">
                <a:extLst>
                  <a:ext uri="{FF2B5EF4-FFF2-40B4-BE49-F238E27FC236}">
                    <a16:creationId xmlns:a16="http://schemas.microsoft.com/office/drawing/2014/main" id="{E1EE0DE2-49D4-4238-A110-E1D430377563}"/>
                  </a:ext>
                </a:extLst>
              </p:cNvPr>
              <p:cNvSpPr>
                <a:spLocks/>
              </p:cNvSpPr>
              <p:nvPr/>
            </p:nvSpPr>
            <p:spPr bwMode="auto">
              <a:xfrm>
                <a:off x="7156814" y="3429001"/>
                <a:ext cx="1060816" cy="70879"/>
              </a:xfrm>
              <a:custGeom>
                <a:avLst/>
                <a:gdLst>
                  <a:gd name="connsiteX0" fmla="*/ 0 w 1060816"/>
                  <a:gd name="connsiteY0" fmla="*/ 0 h 70879"/>
                  <a:gd name="connsiteX1" fmla="*/ 1060816 w 1060816"/>
                  <a:gd name="connsiteY1" fmla="*/ 0 h 70879"/>
                  <a:gd name="connsiteX2" fmla="*/ 1053688 w 1060816"/>
                  <a:gd name="connsiteY2" fmla="*/ 70879 h 70879"/>
                  <a:gd name="connsiteX3" fmla="*/ 0 w 1060816"/>
                  <a:gd name="connsiteY3" fmla="*/ 4264 h 70879"/>
                </a:gdLst>
                <a:ahLst/>
                <a:cxnLst>
                  <a:cxn ang="0">
                    <a:pos x="connsiteX0" y="connsiteY0"/>
                  </a:cxn>
                  <a:cxn ang="0">
                    <a:pos x="connsiteX1" y="connsiteY1"/>
                  </a:cxn>
                  <a:cxn ang="0">
                    <a:pos x="connsiteX2" y="connsiteY2"/>
                  </a:cxn>
                  <a:cxn ang="0">
                    <a:pos x="connsiteX3" y="connsiteY3"/>
                  </a:cxn>
                </a:cxnLst>
                <a:rect l="l" t="t" r="r" b="b"/>
                <a:pathLst>
                  <a:path w="1060816" h="70879">
                    <a:moveTo>
                      <a:pt x="0" y="0"/>
                    </a:moveTo>
                    <a:lnTo>
                      <a:pt x="1060816" y="0"/>
                    </a:lnTo>
                    <a:lnTo>
                      <a:pt x="1053688" y="70879"/>
                    </a:lnTo>
                    <a:lnTo>
                      <a:pt x="0" y="4264"/>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1" name="Freeform: Shape 20">
                <a:extLst>
                  <a:ext uri="{FF2B5EF4-FFF2-40B4-BE49-F238E27FC236}">
                    <a16:creationId xmlns:a16="http://schemas.microsoft.com/office/drawing/2014/main" id="{3A6DEEB3-5C9D-4A1A-8FE5-D360FEA41C4A}"/>
                  </a:ext>
                </a:extLst>
              </p:cNvPr>
              <p:cNvSpPr/>
              <p:nvPr/>
            </p:nvSpPr>
            <p:spPr>
              <a:xfrm rot="217047">
                <a:off x="3975463" y="3394269"/>
                <a:ext cx="1058703" cy="68198"/>
              </a:xfrm>
              <a:custGeom>
                <a:avLst/>
                <a:gdLst>
                  <a:gd name="connsiteX0" fmla="*/ 2530 w 1058703"/>
                  <a:gd name="connsiteY0" fmla="*/ 0 h 68198"/>
                  <a:gd name="connsiteX1" fmla="*/ 1058623 w 1058703"/>
                  <a:gd name="connsiteY1" fmla="*/ 0 h 68198"/>
                  <a:gd name="connsiteX2" fmla="*/ 1058703 w 1058703"/>
                  <a:gd name="connsiteY2" fmla="*/ 1266 h 68198"/>
                  <a:gd name="connsiteX3" fmla="*/ 0 w 1058703"/>
                  <a:gd name="connsiteY3" fmla="*/ 68198 h 68198"/>
                </a:gdLst>
                <a:ahLst/>
                <a:cxnLst>
                  <a:cxn ang="0">
                    <a:pos x="connsiteX0" y="connsiteY0"/>
                  </a:cxn>
                  <a:cxn ang="0">
                    <a:pos x="connsiteX1" y="connsiteY1"/>
                  </a:cxn>
                  <a:cxn ang="0">
                    <a:pos x="connsiteX2" y="connsiteY2"/>
                  </a:cxn>
                  <a:cxn ang="0">
                    <a:pos x="connsiteX3" y="connsiteY3"/>
                  </a:cxn>
                </a:cxnLst>
                <a:rect l="l" t="t" r="r" b="b"/>
                <a:pathLst>
                  <a:path w="1058703" h="68198">
                    <a:moveTo>
                      <a:pt x="2530" y="0"/>
                    </a:moveTo>
                    <a:lnTo>
                      <a:pt x="1058623" y="0"/>
                    </a:lnTo>
                    <a:lnTo>
                      <a:pt x="1058703" y="1266"/>
                    </a:lnTo>
                    <a:lnTo>
                      <a:pt x="0" y="68198"/>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reeform: Shape 21">
                <a:extLst>
                  <a:ext uri="{FF2B5EF4-FFF2-40B4-BE49-F238E27FC236}">
                    <a16:creationId xmlns:a16="http://schemas.microsoft.com/office/drawing/2014/main" id="{4CE99B82-232E-4ADA-835F-7611B0EE3E5F}"/>
                  </a:ext>
                </a:extLst>
              </p:cNvPr>
              <p:cNvSpPr/>
              <p:nvPr/>
            </p:nvSpPr>
            <p:spPr>
              <a:xfrm rot="5617047">
                <a:off x="5567069" y="1798556"/>
                <a:ext cx="1057861" cy="66879"/>
              </a:xfrm>
              <a:custGeom>
                <a:avLst/>
                <a:gdLst>
                  <a:gd name="connsiteX0" fmla="*/ 0 w 1057861"/>
                  <a:gd name="connsiteY0" fmla="*/ 66879 h 66879"/>
                  <a:gd name="connsiteX1" fmla="*/ 2516 w 1057861"/>
                  <a:gd name="connsiteY1" fmla="*/ 0 h 66879"/>
                  <a:gd name="connsiteX2" fmla="*/ 1057861 w 1057861"/>
                  <a:gd name="connsiteY2" fmla="*/ 0 h 66879"/>
                </a:gdLst>
                <a:ahLst/>
                <a:cxnLst>
                  <a:cxn ang="0">
                    <a:pos x="connsiteX0" y="connsiteY0"/>
                  </a:cxn>
                  <a:cxn ang="0">
                    <a:pos x="connsiteX1" y="connsiteY1"/>
                  </a:cxn>
                  <a:cxn ang="0">
                    <a:pos x="connsiteX2" y="connsiteY2"/>
                  </a:cxn>
                </a:cxnLst>
                <a:rect l="l" t="t" r="r" b="b"/>
                <a:pathLst>
                  <a:path w="1057861" h="66879">
                    <a:moveTo>
                      <a:pt x="0" y="66879"/>
                    </a:moveTo>
                    <a:lnTo>
                      <a:pt x="2516" y="0"/>
                    </a:lnTo>
                    <a:lnTo>
                      <a:pt x="1057861" y="0"/>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23" name="Rectangle 22">
              <a:extLst>
                <a:ext uri="{FF2B5EF4-FFF2-40B4-BE49-F238E27FC236}">
                  <a16:creationId xmlns:a16="http://schemas.microsoft.com/office/drawing/2014/main" id="{B82D82E2-1427-4F4F-92AA-60BE99B3342F}"/>
                </a:ext>
              </a:extLst>
            </p:cNvPr>
            <p:cNvSpPr/>
            <p:nvPr userDrawn="1"/>
          </p:nvSpPr>
          <p:spPr>
            <a:xfrm>
              <a:off x="3814325" y="3672771"/>
              <a:ext cx="1812527" cy="549658"/>
            </a:xfrm>
            <a:prstGeom prst="rect">
              <a:avLst/>
            </a:prstGeom>
          </p:spPr>
          <p:txBody>
            <a:bodyPr wrap="none">
              <a:spAutoFit/>
            </a:bodyPr>
            <a:lstStyle/>
            <a:p>
              <a:pPr algn="r"/>
              <a:r>
                <a:rPr lang="en-US" sz="1600" b="1" noProof="1">
                  <a:solidFill>
                    <a:schemeClr val="bg2">
                      <a:lumMod val="25000"/>
                    </a:schemeClr>
                  </a:solidFill>
                </a:rPr>
                <a:t>Lorem Ipsum</a:t>
              </a:r>
            </a:p>
          </p:txBody>
        </p:sp>
        <p:sp>
          <p:nvSpPr>
            <p:cNvPr id="24" name="Rectangle 23">
              <a:extLst>
                <a:ext uri="{FF2B5EF4-FFF2-40B4-BE49-F238E27FC236}">
                  <a16:creationId xmlns:a16="http://schemas.microsoft.com/office/drawing/2014/main" id="{C9A75616-8973-4978-8160-20B9BD2E1D58}"/>
                </a:ext>
              </a:extLst>
            </p:cNvPr>
            <p:cNvSpPr/>
            <p:nvPr userDrawn="1"/>
          </p:nvSpPr>
          <p:spPr>
            <a:xfrm rot="16200000">
              <a:off x="4858452" y="2251913"/>
              <a:ext cx="2097967" cy="474874"/>
            </a:xfrm>
            <a:prstGeom prst="rect">
              <a:avLst/>
            </a:prstGeom>
          </p:spPr>
          <p:txBody>
            <a:bodyPr wrap="none">
              <a:spAutoFit/>
            </a:bodyPr>
            <a:lstStyle/>
            <a:p>
              <a:pPr algn="r"/>
              <a:r>
                <a:rPr lang="en-US" sz="1600" b="1" noProof="1">
                  <a:solidFill>
                    <a:schemeClr val="bg2">
                      <a:lumMod val="25000"/>
                    </a:schemeClr>
                  </a:solidFill>
                </a:rPr>
                <a:t>Lorem Ipsum</a:t>
              </a:r>
            </a:p>
          </p:txBody>
        </p:sp>
        <p:sp>
          <p:nvSpPr>
            <p:cNvPr id="25" name="Rectangle 24">
              <a:extLst>
                <a:ext uri="{FF2B5EF4-FFF2-40B4-BE49-F238E27FC236}">
                  <a16:creationId xmlns:a16="http://schemas.microsoft.com/office/drawing/2014/main" id="{186128DE-ECC0-4A88-B11D-729B5ACE66A9}"/>
                </a:ext>
              </a:extLst>
            </p:cNvPr>
            <p:cNvSpPr/>
            <p:nvPr userDrawn="1"/>
          </p:nvSpPr>
          <p:spPr>
            <a:xfrm>
              <a:off x="6619378" y="3148097"/>
              <a:ext cx="1812526" cy="549658"/>
            </a:xfrm>
            <a:prstGeom prst="rect">
              <a:avLst/>
            </a:prstGeom>
          </p:spPr>
          <p:txBody>
            <a:bodyPr wrap="none">
              <a:spAutoFit/>
            </a:bodyPr>
            <a:lstStyle/>
            <a:p>
              <a:pPr algn="r"/>
              <a:r>
                <a:rPr lang="en-US" sz="1600" b="1" noProof="1">
                  <a:solidFill>
                    <a:schemeClr val="bg2">
                      <a:lumMod val="25000"/>
                    </a:schemeClr>
                  </a:solidFill>
                </a:rPr>
                <a:t>Lorem Ipsum</a:t>
              </a:r>
            </a:p>
          </p:txBody>
        </p:sp>
        <p:sp>
          <p:nvSpPr>
            <p:cNvPr id="26" name="Rectangle 25">
              <a:extLst>
                <a:ext uri="{FF2B5EF4-FFF2-40B4-BE49-F238E27FC236}">
                  <a16:creationId xmlns:a16="http://schemas.microsoft.com/office/drawing/2014/main" id="{9A2BB826-2EBA-41D6-BFA4-DDCD186FB4C6}"/>
                </a:ext>
              </a:extLst>
            </p:cNvPr>
            <p:cNvSpPr/>
            <p:nvPr userDrawn="1"/>
          </p:nvSpPr>
          <p:spPr>
            <a:xfrm rot="5400000">
              <a:off x="5239475" y="4610920"/>
              <a:ext cx="2097968" cy="474874"/>
            </a:xfrm>
            <a:prstGeom prst="rect">
              <a:avLst/>
            </a:prstGeom>
          </p:spPr>
          <p:txBody>
            <a:bodyPr wrap="none">
              <a:spAutoFit/>
            </a:bodyPr>
            <a:lstStyle/>
            <a:p>
              <a:pPr algn="r"/>
              <a:r>
                <a:rPr lang="en-US" sz="1600" b="1" noProof="1">
                  <a:solidFill>
                    <a:schemeClr val="bg2">
                      <a:lumMod val="25000"/>
                    </a:schemeClr>
                  </a:solidFill>
                </a:rPr>
                <a:t>Lorem Ipsum</a:t>
              </a:r>
            </a:p>
          </p:txBody>
        </p:sp>
        <p:sp>
          <p:nvSpPr>
            <p:cNvPr id="27" name="Graphic 94" descr="Puzzle">
              <a:extLst>
                <a:ext uri="{FF2B5EF4-FFF2-40B4-BE49-F238E27FC236}">
                  <a16:creationId xmlns:a16="http://schemas.microsoft.com/office/drawing/2014/main" id="{E717E22A-A694-47F0-B485-0FDEBCF52F40}"/>
                </a:ext>
              </a:extLst>
            </p:cNvPr>
            <p:cNvSpPr/>
            <p:nvPr userDrawn="1"/>
          </p:nvSpPr>
          <p:spPr>
            <a:xfrm>
              <a:off x="6555978" y="4595349"/>
              <a:ext cx="495138" cy="495138"/>
            </a:xfrm>
            <a:custGeom>
              <a:avLst/>
              <a:gdLst>
                <a:gd name="connsiteX0" fmla="*/ 319983 w 495137"/>
                <a:gd name="connsiteY0" fmla="*/ 375686 h 495137"/>
                <a:gd name="connsiteX1" fmla="*/ 293369 w 495137"/>
                <a:gd name="connsiteY1" fmla="*/ 293988 h 495137"/>
                <a:gd name="connsiteX2" fmla="*/ 297701 w 495137"/>
                <a:gd name="connsiteY2" fmla="*/ 289655 h 495137"/>
                <a:gd name="connsiteX3" fmla="*/ 380637 w 495137"/>
                <a:gd name="connsiteY3" fmla="*/ 315031 h 495137"/>
                <a:gd name="connsiteX4" fmla="*/ 424580 w 495137"/>
                <a:gd name="connsiteY4" fmla="*/ 350310 h 495137"/>
                <a:gd name="connsiteX5" fmla="*/ 495138 w 495137"/>
                <a:gd name="connsiteY5" fmla="*/ 279753 h 495137"/>
                <a:gd name="connsiteX6" fmla="*/ 389921 w 495137"/>
                <a:gd name="connsiteY6" fmla="*/ 174536 h 495137"/>
                <a:gd name="connsiteX7" fmla="*/ 425199 w 495137"/>
                <a:gd name="connsiteY7" fmla="*/ 130593 h 495137"/>
                <a:gd name="connsiteX8" fmla="*/ 450575 w 495137"/>
                <a:gd name="connsiteY8" fmla="*/ 47657 h 495137"/>
                <a:gd name="connsiteX9" fmla="*/ 446243 w 495137"/>
                <a:gd name="connsiteY9" fmla="*/ 43325 h 495137"/>
                <a:gd name="connsiteX10" fmla="*/ 364545 w 495137"/>
                <a:gd name="connsiteY10" fmla="*/ 69938 h 495137"/>
                <a:gd name="connsiteX11" fmla="*/ 320602 w 495137"/>
                <a:gd name="connsiteY11" fmla="*/ 105217 h 495137"/>
                <a:gd name="connsiteX12" fmla="*/ 215385 w 495137"/>
                <a:gd name="connsiteY12" fmla="*/ 0 h 495137"/>
                <a:gd name="connsiteX13" fmla="*/ 144209 w 495137"/>
                <a:gd name="connsiteY13" fmla="*/ 70557 h 495137"/>
                <a:gd name="connsiteX14" fmla="*/ 179487 w 495137"/>
                <a:gd name="connsiteY14" fmla="*/ 114501 h 495137"/>
                <a:gd name="connsiteX15" fmla="*/ 206101 w 495137"/>
                <a:gd name="connsiteY15" fmla="*/ 196198 h 495137"/>
                <a:gd name="connsiteX16" fmla="*/ 201769 w 495137"/>
                <a:gd name="connsiteY16" fmla="*/ 200531 h 495137"/>
                <a:gd name="connsiteX17" fmla="*/ 118833 w 495137"/>
                <a:gd name="connsiteY17" fmla="*/ 175155 h 495137"/>
                <a:gd name="connsiteX18" fmla="*/ 74890 w 495137"/>
                <a:gd name="connsiteY18" fmla="*/ 139876 h 495137"/>
                <a:gd name="connsiteX19" fmla="*/ 0 w 495137"/>
                <a:gd name="connsiteY19" fmla="*/ 215385 h 495137"/>
                <a:gd name="connsiteX20" fmla="*/ 105217 w 495137"/>
                <a:gd name="connsiteY20" fmla="*/ 320602 h 495137"/>
                <a:gd name="connsiteX21" fmla="*/ 69938 w 495137"/>
                <a:gd name="connsiteY21" fmla="*/ 364545 h 495137"/>
                <a:gd name="connsiteX22" fmla="*/ 44562 w 495137"/>
                <a:gd name="connsiteY22" fmla="*/ 447481 h 495137"/>
                <a:gd name="connsiteX23" fmla="*/ 48895 w 495137"/>
                <a:gd name="connsiteY23" fmla="*/ 451813 h 495137"/>
                <a:gd name="connsiteX24" fmla="*/ 130593 w 495137"/>
                <a:gd name="connsiteY24" fmla="*/ 425199 h 495137"/>
                <a:gd name="connsiteX25" fmla="*/ 174536 w 495137"/>
                <a:gd name="connsiteY25" fmla="*/ 389921 h 495137"/>
                <a:gd name="connsiteX26" fmla="*/ 279753 w 495137"/>
                <a:gd name="connsiteY26" fmla="*/ 495138 h 495137"/>
                <a:gd name="connsiteX27" fmla="*/ 355261 w 495137"/>
                <a:gd name="connsiteY27" fmla="*/ 419629 h 495137"/>
                <a:gd name="connsiteX28" fmla="*/ 319983 w 495137"/>
                <a:gd name="connsiteY28" fmla="*/ 375686 h 4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37" h="495137">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chemeClr val="bg2">
                <a:lumMod val="25000"/>
              </a:schemeClr>
            </a:solidFill>
            <a:ln w="6152" cap="flat">
              <a:noFill/>
              <a:prstDash val="solid"/>
              <a:miter/>
            </a:ln>
          </p:spPr>
          <p:txBody>
            <a:bodyPr rtlCol="0" anchor="ctr"/>
            <a:lstStyle/>
            <a:p>
              <a:endParaRPr lang="en-US" sz="2400"/>
            </a:p>
          </p:txBody>
        </p:sp>
        <p:grpSp>
          <p:nvGrpSpPr>
            <p:cNvPr id="28" name="Graphic 96" descr="Rocket">
              <a:extLst>
                <a:ext uri="{FF2B5EF4-FFF2-40B4-BE49-F238E27FC236}">
                  <a16:creationId xmlns:a16="http://schemas.microsoft.com/office/drawing/2014/main" id="{ADF71BF9-1D6F-4A34-9260-21F65C071A2F}"/>
                </a:ext>
              </a:extLst>
            </p:cNvPr>
            <p:cNvGrpSpPr/>
            <p:nvPr userDrawn="1"/>
          </p:nvGrpSpPr>
          <p:grpSpPr>
            <a:xfrm>
              <a:off x="4614532" y="4055926"/>
              <a:ext cx="594165" cy="594165"/>
              <a:chOff x="4614532" y="4055926"/>
              <a:chExt cx="594165" cy="594165"/>
            </a:xfrm>
            <a:solidFill>
              <a:schemeClr val="bg2">
                <a:lumMod val="25000"/>
              </a:schemeClr>
            </a:solidFill>
          </p:grpSpPr>
          <p:sp>
            <p:nvSpPr>
              <p:cNvPr id="29" name="Freeform: Shape 28">
                <a:extLst>
                  <a:ext uri="{FF2B5EF4-FFF2-40B4-BE49-F238E27FC236}">
                    <a16:creationId xmlns:a16="http://schemas.microsoft.com/office/drawing/2014/main" id="{AE0F9688-D1C5-4417-A856-670234633C59}"/>
                  </a:ext>
                </a:extLst>
              </p:cNvPr>
              <p:cNvSpPr/>
              <p:nvPr/>
            </p:nvSpPr>
            <p:spPr>
              <a:xfrm>
                <a:off x="5047158" y="4104639"/>
                <a:ext cx="111406" cy="105217"/>
              </a:xfrm>
              <a:custGeom>
                <a:avLst/>
                <a:gdLst>
                  <a:gd name="connsiteX0" fmla="*/ 110787 w 111405"/>
                  <a:gd name="connsiteY0" fmla="*/ 3276 h 105216"/>
                  <a:gd name="connsiteX1" fmla="*/ 0 w 111405"/>
                  <a:gd name="connsiteY1" fmla="*/ 16893 h 105216"/>
                  <a:gd name="connsiteX2" fmla="*/ 50752 w 111405"/>
                  <a:gd name="connsiteY2" fmla="*/ 57123 h 105216"/>
                  <a:gd name="connsiteX3" fmla="*/ 91600 w 111405"/>
                  <a:gd name="connsiteY3" fmla="*/ 109112 h 105216"/>
                  <a:gd name="connsiteX4" fmla="*/ 110787 w 111405"/>
                  <a:gd name="connsiteY4" fmla="*/ 3276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grpFill/>
              <a:ln w="6152" cap="flat">
                <a:noFill/>
                <a:prstDash val="solid"/>
                <a:miter/>
              </a:ln>
            </p:spPr>
            <p:txBody>
              <a:bodyPr rtlCol="0" anchor="ctr"/>
              <a:lstStyle/>
              <a:p>
                <a:endParaRPr lang="en-US" sz="2400"/>
              </a:p>
            </p:txBody>
          </p:sp>
          <p:sp>
            <p:nvSpPr>
              <p:cNvPr id="30" name="Freeform: Shape 29">
                <a:extLst>
                  <a:ext uri="{FF2B5EF4-FFF2-40B4-BE49-F238E27FC236}">
                    <a16:creationId xmlns:a16="http://schemas.microsoft.com/office/drawing/2014/main" id="{43C80D2B-3416-4CC0-8029-7987A4FDE8EB}"/>
                  </a:ext>
                </a:extLst>
              </p:cNvPr>
              <p:cNvSpPr/>
              <p:nvPr/>
            </p:nvSpPr>
            <p:spPr>
              <a:xfrm>
                <a:off x="4662231" y="4274792"/>
                <a:ext cx="148541" cy="142352"/>
              </a:xfrm>
              <a:custGeom>
                <a:avLst/>
                <a:gdLst>
                  <a:gd name="connsiteX0" fmla="*/ 150975 w 148541"/>
                  <a:gd name="connsiteY0" fmla="*/ 9516 h 142352"/>
                  <a:gd name="connsiteX1" fmla="*/ 129932 w 148541"/>
                  <a:gd name="connsiteY1" fmla="*/ 1470 h 142352"/>
                  <a:gd name="connsiteX2" fmla="*/ 105175 w 148541"/>
                  <a:gd name="connsiteY2" fmla="*/ 6421 h 142352"/>
                  <a:gd name="connsiteX3" fmla="*/ 6766 w 148541"/>
                  <a:gd name="connsiteY3" fmla="*/ 104830 h 142352"/>
                  <a:gd name="connsiteX4" fmla="*/ 27810 w 148541"/>
                  <a:gd name="connsiteY4" fmla="*/ 143822 h 142352"/>
                  <a:gd name="connsiteX5" fmla="*/ 110126 w 148541"/>
                  <a:gd name="connsiteY5" fmla="*/ 125254 h 142352"/>
                  <a:gd name="connsiteX6" fmla="*/ 150975 w 148541"/>
                  <a:gd name="connsiteY6" fmla="*/ 9516 h 14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41" h="142352">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grpFill/>
              <a:ln w="6152" cap="flat">
                <a:noFill/>
                <a:prstDash val="solid"/>
                <a:miter/>
              </a:ln>
            </p:spPr>
            <p:txBody>
              <a:bodyPr rtlCol="0" anchor="ctr"/>
              <a:lstStyle/>
              <a:p>
                <a:endParaRPr lang="en-US" sz="2400"/>
              </a:p>
            </p:txBody>
          </p:sp>
          <p:sp>
            <p:nvSpPr>
              <p:cNvPr id="31" name="Freeform: Shape 30">
                <a:extLst>
                  <a:ext uri="{FF2B5EF4-FFF2-40B4-BE49-F238E27FC236}">
                    <a16:creationId xmlns:a16="http://schemas.microsoft.com/office/drawing/2014/main" id="{725220A2-9406-4B00-B227-35A5E03ECFE7}"/>
                  </a:ext>
                </a:extLst>
              </p:cNvPr>
              <p:cNvSpPr/>
              <p:nvPr/>
            </p:nvSpPr>
            <p:spPr>
              <a:xfrm>
                <a:off x="4844179" y="4445847"/>
                <a:ext cx="142352" cy="154730"/>
              </a:xfrm>
              <a:custGeom>
                <a:avLst/>
                <a:gdLst>
                  <a:gd name="connsiteX0" fmla="*/ 133042 w 142352"/>
                  <a:gd name="connsiteY0" fmla="*/ 0 h 154730"/>
                  <a:gd name="connsiteX1" fmla="*/ 19779 w 142352"/>
                  <a:gd name="connsiteY1" fmla="*/ 39611 h 154730"/>
                  <a:gd name="connsiteX2" fmla="*/ 592 w 142352"/>
                  <a:gd name="connsiteY2" fmla="*/ 127498 h 154730"/>
                  <a:gd name="connsiteX3" fmla="*/ 39584 w 142352"/>
                  <a:gd name="connsiteY3" fmla="*/ 148541 h 154730"/>
                  <a:gd name="connsiteX4" fmla="*/ 137993 w 142352"/>
                  <a:gd name="connsiteY4" fmla="*/ 50133 h 154730"/>
                  <a:gd name="connsiteX5" fmla="*/ 142944 w 142352"/>
                  <a:gd name="connsiteY5" fmla="*/ 25376 h 154730"/>
                  <a:gd name="connsiteX6" fmla="*/ 133042 w 142352"/>
                  <a:gd name="connsiteY6" fmla="*/ 0 h 15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52" h="15473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grpFill/>
              <a:ln w="6152" cap="flat">
                <a:noFill/>
                <a:prstDash val="solid"/>
                <a:miter/>
              </a:ln>
            </p:spPr>
            <p:txBody>
              <a:bodyPr rtlCol="0" anchor="ctr"/>
              <a:lstStyle/>
              <a:p>
                <a:endParaRPr lang="en-US" sz="2400"/>
              </a:p>
            </p:txBody>
          </p:sp>
          <p:sp>
            <p:nvSpPr>
              <p:cNvPr id="32" name="Freeform: Shape 31">
                <a:extLst>
                  <a:ext uri="{FF2B5EF4-FFF2-40B4-BE49-F238E27FC236}">
                    <a16:creationId xmlns:a16="http://schemas.microsoft.com/office/drawing/2014/main" id="{37DC13C0-2FD0-443A-BF78-76BE1375123E}"/>
                  </a:ext>
                </a:extLst>
              </p:cNvPr>
              <p:cNvSpPr/>
              <p:nvPr/>
            </p:nvSpPr>
            <p:spPr>
              <a:xfrm>
                <a:off x="4794019" y="4132672"/>
                <a:ext cx="328029" cy="328029"/>
              </a:xfrm>
              <a:custGeom>
                <a:avLst/>
                <a:gdLst>
                  <a:gd name="connsiteX0" fmla="*/ 219717 w 328028"/>
                  <a:gd name="connsiteY0" fmla="*/ 0 h 328028"/>
                  <a:gd name="connsiteX1" fmla="*/ 101503 w 328028"/>
                  <a:gd name="connsiteY1" fmla="*/ 80460 h 328028"/>
                  <a:gd name="connsiteX2" fmla="*/ 0 w 328028"/>
                  <a:gd name="connsiteY2" fmla="*/ 293988 h 328028"/>
                  <a:gd name="connsiteX3" fmla="*/ 38373 w 328028"/>
                  <a:gd name="connsiteY3" fmla="*/ 332361 h 328028"/>
                  <a:gd name="connsiteX4" fmla="*/ 252520 w 328028"/>
                  <a:gd name="connsiteY4" fmla="*/ 231477 h 328028"/>
                  <a:gd name="connsiteX5" fmla="*/ 332980 w 328028"/>
                  <a:gd name="connsiteY5" fmla="*/ 113882 h 328028"/>
                  <a:gd name="connsiteX6" fmla="*/ 285942 w 328028"/>
                  <a:gd name="connsiteY6" fmla="*/ 45800 h 328028"/>
                  <a:gd name="connsiteX7" fmla="*/ 219717 w 328028"/>
                  <a:gd name="connsiteY7" fmla="*/ 0 h 328028"/>
                  <a:gd name="connsiteX8" fmla="*/ 251282 w 328028"/>
                  <a:gd name="connsiteY8" fmla="*/ 133687 h 328028"/>
                  <a:gd name="connsiteX9" fmla="*/ 198674 w 328028"/>
                  <a:gd name="connsiteY9" fmla="*/ 133687 h 328028"/>
                  <a:gd name="connsiteX10" fmla="*/ 198674 w 328028"/>
                  <a:gd name="connsiteY10" fmla="*/ 81079 h 328028"/>
                  <a:gd name="connsiteX11" fmla="*/ 251282 w 328028"/>
                  <a:gd name="connsiteY11" fmla="*/ 81079 h 328028"/>
                  <a:gd name="connsiteX12" fmla="*/ 251282 w 328028"/>
                  <a:gd name="connsiteY12" fmla="*/ 133687 h 3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28" h="328028">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grpFill/>
              <a:ln w="6152" cap="flat">
                <a:noFill/>
                <a:prstDash val="solid"/>
                <a:miter/>
              </a:ln>
            </p:spPr>
            <p:txBody>
              <a:bodyPr rtlCol="0" anchor="ctr"/>
              <a:lstStyle/>
              <a:p>
                <a:endParaRPr lang="en-US" sz="2400"/>
              </a:p>
            </p:txBody>
          </p:sp>
          <p:sp>
            <p:nvSpPr>
              <p:cNvPr id="33" name="Freeform: Shape 32">
                <a:extLst>
                  <a:ext uri="{FF2B5EF4-FFF2-40B4-BE49-F238E27FC236}">
                    <a16:creationId xmlns:a16="http://schemas.microsoft.com/office/drawing/2014/main" id="{99414AB9-952F-47BE-8D58-06BBF2E65AD8}"/>
                  </a:ext>
                </a:extLst>
              </p:cNvPr>
              <p:cNvSpPr/>
              <p:nvPr/>
            </p:nvSpPr>
            <p:spPr>
              <a:xfrm>
                <a:off x="4721121" y="4449779"/>
                <a:ext cx="86649" cy="86649"/>
              </a:xfrm>
              <a:custGeom>
                <a:avLst/>
                <a:gdLst>
                  <a:gd name="connsiteX0" fmla="*/ 72279 w 86649"/>
                  <a:gd name="connsiteY0" fmla="*/ 15873 h 86649"/>
                  <a:gd name="connsiteX1" fmla="*/ 43190 w 86649"/>
                  <a:gd name="connsiteY1" fmla="*/ 9684 h 86649"/>
                  <a:gd name="connsiteX2" fmla="*/ 1722 w 86649"/>
                  <a:gd name="connsiteY2" fmla="*/ 86430 h 86649"/>
                  <a:gd name="connsiteX3" fmla="*/ 78468 w 86649"/>
                  <a:gd name="connsiteY3" fmla="*/ 44962 h 86649"/>
                  <a:gd name="connsiteX4" fmla="*/ 72279 w 86649"/>
                  <a:gd name="connsiteY4" fmla="*/ 15873 h 8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49" h="86649">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grpFill/>
              <a:ln w="6152" cap="flat">
                <a:noFill/>
                <a:prstDash val="solid"/>
                <a:miter/>
              </a:ln>
            </p:spPr>
            <p:txBody>
              <a:bodyPr rtlCol="0" anchor="ctr"/>
              <a:lstStyle/>
              <a:p>
                <a:endParaRPr lang="en-US" sz="2400"/>
              </a:p>
            </p:txBody>
          </p:sp>
        </p:grpSp>
        <p:grpSp>
          <p:nvGrpSpPr>
            <p:cNvPr id="34" name="Graphic 95" descr="Lightbulb">
              <a:extLst>
                <a:ext uri="{FF2B5EF4-FFF2-40B4-BE49-F238E27FC236}">
                  <a16:creationId xmlns:a16="http://schemas.microsoft.com/office/drawing/2014/main" id="{BC8DEBD7-D97A-4150-9F35-0472AF062413}"/>
                </a:ext>
              </a:extLst>
            </p:cNvPr>
            <p:cNvGrpSpPr/>
            <p:nvPr userDrawn="1"/>
          </p:nvGrpSpPr>
          <p:grpSpPr>
            <a:xfrm>
              <a:off x="5096723" y="2195259"/>
              <a:ext cx="594165" cy="594165"/>
              <a:chOff x="5096723" y="2195259"/>
              <a:chExt cx="594165" cy="594165"/>
            </a:xfrm>
            <a:solidFill>
              <a:schemeClr val="bg2">
                <a:lumMod val="25000"/>
              </a:schemeClr>
            </a:solidFill>
          </p:grpSpPr>
          <p:sp>
            <p:nvSpPr>
              <p:cNvPr id="35" name="Freeform: Shape 34">
                <a:extLst>
                  <a:ext uri="{FF2B5EF4-FFF2-40B4-BE49-F238E27FC236}">
                    <a16:creationId xmlns:a16="http://schemas.microsoft.com/office/drawing/2014/main" id="{B8BBCD28-4E3C-4FD4-802F-AD150E87DFF7}"/>
                  </a:ext>
                </a:extLst>
              </p:cNvPr>
              <p:cNvSpPr/>
              <p:nvPr/>
            </p:nvSpPr>
            <p:spPr>
              <a:xfrm>
                <a:off x="5313346" y="2591369"/>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sz="2400"/>
              </a:p>
            </p:txBody>
          </p:sp>
          <p:sp>
            <p:nvSpPr>
              <p:cNvPr id="36" name="Freeform: Shape 35">
                <a:extLst>
                  <a:ext uri="{FF2B5EF4-FFF2-40B4-BE49-F238E27FC236}">
                    <a16:creationId xmlns:a16="http://schemas.microsoft.com/office/drawing/2014/main" id="{FEC7C3D9-C97A-4EFD-AE3A-B268F90DA626}"/>
                  </a:ext>
                </a:extLst>
              </p:cNvPr>
              <p:cNvSpPr/>
              <p:nvPr/>
            </p:nvSpPr>
            <p:spPr>
              <a:xfrm>
                <a:off x="5313346" y="2653261"/>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sz="2400"/>
              </a:p>
            </p:txBody>
          </p:sp>
          <p:sp>
            <p:nvSpPr>
              <p:cNvPr id="37" name="Freeform: Shape 36">
                <a:extLst>
                  <a:ext uri="{FF2B5EF4-FFF2-40B4-BE49-F238E27FC236}">
                    <a16:creationId xmlns:a16="http://schemas.microsoft.com/office/drawing/2014/main" id="{43E68EB9-015C-445C-8D36-EB5932375727}"/>
                  </a:ext>
                </a:extLst>
              </p:cNvPr>
              <p:cNvSpPr/>
              <p:nvPr/>
            </p:nvSpPr>
            <p:spPr>
              <a:xfrm>
                <a:off x="5353576" y="2715153"/>
                <a:ext cx="80460" cy="37135"/>
              </a:xfrm>
              <a:custGeom>
                <a:avLst/>
                <a:gdLst>
                  <a:gd name="connsiteX0" fmla="*/ 0 w 80459"/>
                  <a:gd name="connsiteY0" fmla="*/ 0 h 37135"/>
                  <a:gd name="connsiteX1" fmla="*/ 40230 w 80459"/>
                  <a:gd name="connsiteY1" fmla="*/ 37135 h 37135"/>
                  <a:gd name="connsiteX2" fmla="*/ 80460 w 80459"/>
                  <a:gd name="connsiteY2" fmla="*/ 0 h 37135"/>
                  <a:gd name="connsiteX3" fmla="*/ 0 w 80459"/>
                  <a:gd name="connsiteY3" fmla="*/ 0 h 37135"/>
                </a:gdLst>
                <a:ahLst/>
                <a:cxnLst>
                  <a:cxn ang="0">
                    <a:pos x="connsiteX0" y="connsiteY0"/>
                  </a:cxn>
                  <a:cxn ang="0">
                    <a:pos x="connsiteX1" y="connsiteY1"/>
                  </a:cxn>
                  <a:cxn ang="0">
                    <a:pos x="connsiteX2" y="connsiteY2"/>
                  </a:cxn>
                  <a:cxn ang="0">
                    <a:pos x="connsiteX3" y="connsiteY3"/>
                  </a:cxn>
                </a:cxnLst>
                <a:rect l="l" t="t" r="r" b="b"/>
                <a:pathLst>
                  <a:path w="80459" h="37135">
                    <a:moveTo>
                      <a:pt x="0" y="0"/>
                    </a:moveTo>
                    <a:cubicBezTo>
                      <a:pt x="1857" y="21043"/>
                      <a:pt x="19187" y="37135"/>
                      <a:pt x="40230" y="37135"/>
                    </a:cubicBezTo>
                    <a:cubicBezTo>
                      <a:pt x="61273" y="37135"/>
                      <a:pt x="78603" y="21043"/>
                      <a:pt x="80460" y="0"/>
                    </a:cubicBezTo>
                    <a:lnTo>
                      <a:pt x="0" y="0"/>
                    </a:lnTo>
                    <a:close/>
                  </a:path>
                </a:pathLst>
              </a:custGeom>
              <a:grpFill/>
              <a:ln w="6152" cap="flat">
                <a:noFill/>
                <a:prstDash val="solid"/>
                <a:miter/>
              </a:ln>
            </p:spPr>
            <p:txBody>
              <a:bodyPr rtlCol="0" anchor="ctr"/>
              <a:lstStyle/>
              <a:p>
                <a:endParaRPr lang="en-US" sz="2400"/>
              </a:p>
            </p:txBody>
          </p:sp>
          <p:sp>
            <p:nvSpPr>
              <p:cNvPr id="38" name="Freeform: Shape 37">
                <a:extLst>
                  <a:ext uri="{FF2B5EF4-FFF2-40B4-BE49-F238E27FC236}">
                    <a16:creationId xmlns:a16="http://schemas.microsoft.com/office/drawing/2014/main" id="{5A4B10C0-09B1-457F-B165-499CF6DE5A75}"/>
                  </a:ext>
                </a:extLst>
              </p:cNvPr>
              <p:cNvSpPr/>
              <p:nvPr/>
            </p:nvSpPr>
            <p:spPr>
              <a:xfrm>
                <a:off x="5232886" y="2232394"/>
                <a:ext cx="321839" cy="334218"/>
              </a:xfrm>
              <a:custGeom>
                <a:avLst/>
                <a:gdLst>
                  <a:gd name="connsiteX0" fmla="*/ 160920 w 321839"/>
                  <a:gd name="connsiteY0" fmla="*/ 0 h 334217"/>
                  <a:gd name="connsiteX1" fmla="*/ 160920 w 321839"/>
                  <a:gd name="connsiteY1" fmla="*/ 0 h 334217"/>
                  <a:gd name="connsiteX2" fmla="*/ 160920 w 321839"/>
                  <a:gd name="connsiteY2" fmla="*/ 0 h 334217"/>
                  <a:gd name="connsiteX3" fmla="*/ 0 w 321839"/>
                  <a:gd name="connsiteY3" fmla="*/ 159063 h 334217"/>
                  <a:gd name="connsiteX4" fmla="*/ 0 w 321839"/>
                  <a:gd name="connsiteY4" fmla="*/ 164633 h 334217"/>
                  <a:gd name="connsiteX5" fmla="*/ 11141 w 321839"/>
                  <a:gd name="connsiteY5" fmla="*/ 220336 h 334217"/>
                  <a:gd name="connsiteX6" fmla="*/ 38992 w 321839"/>
                  <a:gd name="connsiteY6" fmla="*/ 266136 h 334217"/>
                  <a:gd name="connsiteX7" fmla="*/ 76746 w 321839"/>
                  <a:gd name="connsiteY7" fmla="*/ 327410 h 334217"/>
                  <a:gd name="connsiteX8" fmla="*/ 87887 w 321839"/>
                  <a:gd name="connsiteY8" fmla="*/ 334218 h 334217"/>
                  <a:gd name="connsiteX9" fmla="*/ 233952 w 321839"/>
                  <a:gd name="connsiteY9" fmla="*/ 334218 h 334217"/>
                  <a:gd name="connsiteX10" fmla="*/ 245093 w 321839"/>
                  <a:gd name="connsiteY10" fmla="*/ 327410 h 334217"/>
                  <a:gd name="connsiteX11" fmla="*/ 282847 w 321839"/>
                  <a:gd name="connsiteY11" fmla="*/ 266136 h 334217"/>
                  <a:gd name="connsiteX12" fmla="*/ 310699 w 321839"/>
                  <a:gd name="connsiteY12" fmla="*/ 220336 h 334217"/>
                  <a:gd name="connsiteX13" fmla="*/ 321839 w 321839"/>
                  <a:gd name="connsiteY13" fmla="*/ 164633 h 334217"/>
                  <a:gd name="connsiteX14" fmla="*/ 321839 w 321839"/>
                  <a:gd name="connsiteY14" fmla="*/ 159063 h 334217"/>
                  <a:gd name="connsiteX15" fmla="*/ 160920 w 321839"/>
                  <a:gd name="connsiteY15" fmla="*/ 0 h 334217"/>
                  <a:gd name="connsiteX16" fmla="*/ 284704 w 321839"/>
                  <a:gd name="connsiteY16" fmla="*/ 164014 h 334217"/>
                  <a:gd name="connsiteX17" fmla="*/ 276039 w 321839"/>
                  <a:gd name="connsiteY17" fmla="*/ 207339 h 334217"/>
                  <a:gd name="connsiteX18" fmla="*/ 254996 w 321839"/>
                  <a:gd name="connsiteY18" fmla="*/ 241380 h 334217"/>
                  <a:gd name="connsiteX19" fmla="*/ 219098 w 321839"/>
                  <a:gd name="connsiteY19" fmla="*/ 297083 h 334217"/>
                  <a:gd name="connsiteX20" fmla="*/ 160920 w 321839"/>
                  <a:gd name="connsiteY20" fmla="*/ 297083 h 334217"/>
                  <a:gd name="connsiteX21" fmla="*/ 103360 w 321839"/>
                  <a:gd name="connsiteY21" fmla="*/ 297083 h 334217"/>
                  <a:gd name="connsiteX22" fmla="*/ 67462 w 321839"/>
                  <a:gd name="connsiteY22" fmla="*/ 241380 h 334217"/>
                  <a:gd name="connsiteX23" fmla="*/ 46419 w 321839"/>
                  <a:gd name="connsiteY23" fmla="*/ 207339 h 334217"/>
                  <a:gd name="connsiteX24" fmla="*/ 37754 w 321839"/>
                  <a:gd name="connsiteY24" fmla="*/ 164014 h 334217"/>
                  <a:gd name="connsiteX25" fmla="*/ 37754 w 321839"/>
                  <a:gd name="connsiteY25" fmla="*/ 159063 h 334217"/>
                  <a:gd name="connsiteX26" fmla="*/ 161539 w 321839"/>
                  <a:gd name="connsiteY26" fmla="*/ 36516 h 334217"/>
                  <a:gd name="connsiteX27" fmla="*/ 161539 w 321839"/>
                  <a:gd name="connsiteY27" fmla="*/ 36516 h 334217"/>
                  <a:gd name="connsiteX28" fmla="*/ 161539 w 321839"/>
                  <a:gd name="connsiteY28" fmla="*/ 36516 h 334217"/>
                  <a:gd name="connsiteX29" fmla="*/ 161539 w 321839"/>
                  <a:gd name="connsiteY29" fmla="*/ 36516 h 334217"/>
                  <a:gd name="connsiteX30" fmla="*/ 161539 w 321839"/>
                  <a:gd name="connsiteY30" fmla="*/ 36516 h 334217"/>
                  <a:gd name="connsiteX31" fmla="*/ 161539 w 321839"/>
                  <a:gd name="connsiteY31" fmla="*/ 36516 h 334217"/>
                  <a:gd name="connsiteX32" fmla="*/ 161539 w 321839"/>
                  <a:gd name="connsiteY32" fmla="*/ 36516 h 334217"/>
                  <a:gd name="connsiteX33" fmla="*/ 285323 w 321839"/>
                  <a:gd name="connsiteY33" fmla="*/ 159063 h 334217"/>
                  <a:gd name="connsiteX34" fmla="*/ 285323 w 321839"/>
                  <a:gd name="connsiteY34" fmla="*/ 164014 h 33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839" h="334217">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grpFill/>
              <a:ln w="6152" cap="flat">
                <a:noFill/>
                <a:prstDash val="solid"/>
                <a:miter/>
              </a:ln>
            </p:spPr>
            <p:txBody>
              <a:bodyPr rtlCol="0" anchor="ctr"/>
              <a:lstStyle/>
              <a:p>
                <a:endParaRPr lang="en-US" sz="2400"/>
              </a:p>
            </p:txBody>
          </p:sp>
        </p:grpSp>
        <p:grpSp>
          <p:nvGrpSpPr>
            <p:cNvPr id="39" name="Graphic 93" descr="Users">
              <a:extLst>
                <a:ext uri="{FF2B5EF4-FFF2-40B4-BE49-F238E27FC236}">
                  <a16:creationId xmlns:a16="http://schemas.microsoft.com/office/drawing/2014/main" id="{E958AB72-42A9-492F-AF4D-5207EE664978}"/>
                </a:ext>
              </a:extLst>
            </p:cNvPr>
            <p:cNvGrpSpPr/>
            <p:nvPr userDrawn="1"/>
          </p:nvGrpSpPr>
          <p:grpSpPr>
            <a:xfrm>
              <a:off x="7016405" y="2875166"/>
              <a:ext cx="519894" cy="321839"/>
              <a:chOff x="7016405" y="2875166"/>
              <a:chExt cx="519894" cy="321839"/>
            </a:xfrm>
            <a:solidFill>
              <a:schemeClr val="bg2">
                <a:lumMod val="25000"/>
              </a:schemeClr>
            </a:solidFill>
          </p:grpSpPr>
          <p:sp>
            <p:nvSpPr>
              <p:cNvPr id="40" name="Freeform: Shape 39">
                <a:extLst>
                  <a:ext uri="{FF2B5EF4-FFF2-40B4-BE49-F238E27FC236}">
                    <a16:creationId xmlns:a16="http://schemas.microsoft.com/office/drawing/2014/main" id="{8060243F-8A43-4489-ABEC-7B2311F433A6}"/>
                  </a:ext>
                </a:extLst>
              </p:cNvPr>
              <p:cNvSpPr/>
              <p:nvPr/>
            </p:nvSpPr>
            <p:spPr>
              <a:xfrm>
                <a:off x="7072108"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sz="2400"/>
              </a:p>
            </p:txBody>
          </p:sp>
          <p:sp>
            <p:nvSpPr>
              <p:cNvPr id="41" name="Freeform: Shape 40">
                <a:extLst>
                  <a:ext uri="{FF2B5EF4-FFF2-40B4-BE49-F238E27FC236}">
                    <a16:creationId xmlns:a16="http://schemas.microsoft.com/office/drawing/2014/main" id="{99CF5B09-FAF6-45C9-8A38-7CD00BA87AEE}"/>
                  </a:ext>
                </a:extLst>
              </p:cNvPr>
              <p:cNvSpPr/>
              <p:nvPr/>
            </p:nvSpPr>
            <p:spPr>
              <a:xfrm>
                <a:off x="7369191"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sz="2400"/>
              </a:p>
            </p:txBody>
          </p:sp>
          <p:sp>
            <p:nvSpPr>
              <p:cNvPr id="42" name="Freeform: Shape 41">
                <a:extLst>
                  <a:ext uri="{FF2B5EF4-FFF2-40B4-BE49-F238E27FC236}">
                    <a16:creationId xmlns:a16="http://schemas.microsoft.com/office/drawing/2014/main" id="{B9AC9E4C-E43A-4F6F-8B33-AAC8D3109536}"/>
                  </a:ext>
                </a:extLst>
              </p:cNvPr>
              <p:cNvSpPr/>
              <p:nvPr/>
            </p:nvSpPr>
            <p:spPr>
              <a:xfrm>
                <a:off x="7164947" y="3088075"/>
                <a:ext cx="222812" cy="105217"/>
              </a:xfrm>
              <a:custGeom>
                <a:avLst/>
                <a:gdLst>
                  <a:gd name="connsiteX0" fmla="*/ 222812 w 222811"/>
                  <a:gd name="connsiteY0" fmla="*/ 111406 h 105216"/>
                  <a:gd name="connsiteX1" fmla="*/ 222812 w 222811"/>
                  <a:gd name="connsiteY1" fmla="*/ 55703 h 105216"/>
                  <a:gd name="connsiteX2" fmla="*/ 211671 w 222811"/>
                  <a:gd name="connsiteY2" fmla="*/ 33422 h 105216"/>
                  <a:gd name="connsiteX3" fmla="*/ 157206 w 222811"/>
                  <a:gd name="connsiteY3" fmla="*/ 7427 h 105216"/>
                  <a:gd name="connsiteX4" fmla="*/ 111406 w 222811"/>
                  <a:gd name="connsiteY4" fmla="*/ 0 h 105216"/>
                  <a:gd name="connsiteX5" fmla="*/ 65606 w 222811"/>
                  <a:gd name="connsiteY5" fmla="*/ 7427 h 105216"/>
                  <a:gd name="connsiteX6" fmla="*/ 11141 w 222811"/>
                  <a:gd name="connsiteY6" fmla="*/ 33422 h 105216"/>
                  <a:gd name="connsiteX7" fmla="*/ 0 w 222811"/>
                  <a:gd name="connsiteY7" fmla="*/ 55703 h 105216"/>
                  <a:gd name="connsiteX8" fmla="*/ 0 w 222811"/>
                  <a:gd name="connsiteY8" fmla="*/ 111406 h 105216"/>
                  <a:gd name="connsiteX9" fmla="*/ 222812 w 222811"/>
                  <a:gd name="connsiteY9" fmla="*/ 111406 h 10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11" h="105216">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grpFill/>
              <a:ln w="6152" cap="flat">
                <a:noFill/>
                <a:prstDash val="solid"/>
                <a:miter/>
              </a:ln>
            </p:spPr>
            <p:txBody>
              <a:bodyPr rtlCol="0" anchor="ctr"/>
              <a:lstStyle/>
              <a:p>
                <a:endParaRPr lang="en-US" sz="2400"/>
              </a:p>
            </p:txBody>
          </p:sp>
          <p:sp>
            <p:nvSpPr>
              <p:cNvPr id="43" name="Freeform: Shape 42">
                <a:extLst>
                  <a:ext uri="{FF2B5EF4-FFF2-40B4-BE49-F238E27FC236}">
                    <a16:creationId xmlns:a16="http://schemas.microsoft.com/office/drawing/2014/main" id="{14C07210-3E74-4EB5-AE61-97719EA0AFE8}"/>
                  </a:ext>
                </a:extLst>
              </p:cNvPr>
              <p:cNvSpPr/>
              <p:nvPr/>
            </p:nvSpPr>
            <p:spPr>
              <a:xfrm>
                <a:off x="7220650" y="2961815"/>
                <a:ext cx="111406" cy="111406"/>
              </a:xfrm>
              <a:custGeom>
                <a:avLst/>
                <a:gdLst>
                  <a:gd name="connsiteX0" fmla="*/ 111406 w 111405"/>
                  <a:gd name="connsiteY0" fmla="*/ 55703 h 111405"/>
                  <a:gd name="connsiteX1" fmla="*/ 55703 w 111405"/>
                  <a:gd name="connsiteY1" fmla="*/ 111406 h 111405"/>
                  <a:gd name="connsiteX2" fmla="*/ 0 w 111405"/>
                  <a:gd name="connsiteY2" fmla="*/ 55703 h 111405"/>
                  <a:gd name="connsiteX3" fmla="*/ 55703 w 111405"/>
                  <a:gd name="connsiteY3" fmla="*/ 0 h 111405"/>
                  <a:gd name="connsiteX4" fmla="*/ 111406 w 111405"/>
                  <a:gd name="connsiteY4" fmla="*/ 55703 h 11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11405">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sz="2400"/>
              </a:p>
            </p:txBody>
          </p:sp>
          <p:sp>
            <p:nvSpPr>
              <p:cNvPr id="44" name="Freeform: Shape 43">
                <a:extLst>
                  <a:ext uri="{FF2B5EF4-FFF2-40B4-BE49-F238E27FC236}">
                    <a16:creationId xmlns:a16="http://schemas.microsoft.com/office/drawing/2014/main" id="{895B8330-DFBC-49C4-94E7-5E60128E1314}"/>
                  </a:ext>
                </a:extLst>
              </p:cNvPr>
              <p:cNvSpPr/>
              <p:nvPr/>
            </p:nvSpPr>
            <p:spPr>
              <a:xfrm>
                <a:off x="7334531" y="3001426"/>
                <a:ext cx="198055" cy="111406"/>
              </a:xfrm>
              <a:custGeom>
                <a:avLst/>
                <a:gdLst>
                  <a:gd name="connsiteX0" fmla="*/ 190628 w 198055"/>
                  <a:gd name="connsiteY0" fmla="*/ 33422 h 111405"/>
                  <a:gd name="connsiteX1" fmla="*/ 136163 w 198055"/>
                  <a:gd name="connsiteY1" fmla="*/ 7427 h 111405"/>
                  <a:gd name="connsiteX2" fmla="*/ 90363 w 198055"/>
                  <a:gd name="connsiteY2" fmla="*/ 0 h 111405"/>
                  <a:gd name="connsiteX3" fmla="*/ 44562 w 198055"/>
                  <a:gd name="connsiteY3" fmla="*/ 7427 h 111405"/>
                  <a:gd name="connsiteX4" fmla="*/ 22281 w 198055"/>
                  <a:gd name="connsiteY4" fmla="*/ 16092 h 111405"/>
                  <a:gd name="connsiteX5" fmla="*/ 22281 w 198055"/>
                  <a:gd name="connsiteY5" fmla="*/ 17330 h 111405"/>
                  <a:gd name="connsiteX6" fmla="*/ 0 w 198055"/>
                  <a:gd name="connsiteY6" fmla="*/ 71795 h 111405"/>
                  <a:gd name="connsiteX7" fmla="*/ 56941 w 198055"/>
                  <a:gd name="connsiteY7" fmla="*/ 100265 h 111405"/>
                  <a:gd name="connsiteX8" fmla="*/ 66844 w 198055"/>
                  <a:gd name="connsiteY8" fmla="*/ 111406 h 111405"/>
                  <a:gd name="connsiteX9" fmla="*/ 201769 w 198055"/>
                  <a:gd name="connsiteY9" fmla="*/ 111406 h 111405"/>
                  <a:gd name="connsiteX10" fmla="*/ 201769 w 198055"/>
                  <a:gd name="connsiteY10" fmla="*/ 55703 h 111405"/>
                  <a:gd name="connsiteX11" fmla="*/ 190628 w 198055"/>
                  <a:gd name="connsiteY11" fmla="*/ 33422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55" h="111405">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grpFill/>
              <a:ln w="6152" cap="flat">
                <a:noFill/>
                <a:prstDash val="solid"/>
                <a:miter/>
              </a:ln>
            </p:spPr>
            <p:txBody>
              <a:bodyPr rtlCol="0" anchor="ctr"/>
              <a:lstStyle/>
              <a:p>
                <a:endParaRPr lang="en-US" sz="2400"/>
              </a:p>
            </p:txBody>
          </p:sp>
          <p:sp>
            <p:nvSpPr>
              <p:cNvPr id="45" name="Freeform: Shape 44">
                <a:extLst>
                  <a:ext uri="{FF2B5EF4-FFF2-40B4-BE49-F238E27FC236}">
                    <a16:creationId xmlns:a16="http://schemas.microsoft.com/office/drawing/2014/main" id="{0E190F0D-33AB-47E7-BA32-3B3FBAE88573}"/>
                  </a:ext>
                </a:extLst>
              </p:cNvPr>
              <p:cNvSpPr/>
              <p:nvPr/>
            </p:nvSpPr>
            <p:spPr>
              <a:xfrm>
                <a:off x="7016405" y="3001426"/>
                <a:ext cx="198055" cy="111406"/>
              </a:xfrm>
              <a:custGeom>
                <a:avLst/>
                <a:gdLst>
                  <a:gd name="connsiteX0" fmla="*/ 144828 w 198055"/>
                  <a:gd name="connsiteY0" fmla="*/ 100265 h 111405"/>
                  <a:gd name="connsiteX1" fmla="*/ 144828 w 198055"/>
                  <a:gd name="connsiteY1" fmla="*/ 100265 h 111405"/>
                  <a:gd name="connsiteX2" fmla="*/ 201769 w 198055"/>
                  <a:gd name="connsiteY2" fmla="*/ 71795 h 111405"/>
                  <a:gd name="connsiteX3" fmla="*/ 179487 w 198055"/>
                  <a:gd name="connsiteY3" fmla="*/ 17330 h 111405"/>
                  <a:gd name="connsiteX4" fmla="*/ 179487 w 198055"/>
                  <a:gd name="connsiteY4" fmla="*/ 14854 h 111405"/>
                  <a:gd name="connsiteX5" fmla="*/ 157206 w 198055"/>
                  <a:gd name="connsiteY5" fmla="*/ 7427 h 111405"/>
                  <a:gd name="connsiteX6" fmla="*/ 111406 w 198055"/>
                  <a:gd name="connsiteY6" fmla="*/ 0 h 111405"/>
                  <a:gd name="connsiteX7" fmla="*/ 65606 w 198055"/>
                  <a:gd name="connsiteY7" fmla="*/ 7427 h 111405"/>
                  <a:gd name="connsiteX8" fmla="*/ 11141 w 198055"/>
                  <a:gd name="connsiteY8" fmla="*/ 33422 h 111405"/>
                  <a:gd name="connsiteX9" fmla="*/ 0 w 198055"/>
                  <a:gd name="connsiteY9" fmla="*/ 55703 h 111405"/>
                  <a:gd name="connsiteX10" fmla="*/ 0 w 198055"/>
                  <a:gd name="connsiteY10" fmla="*/ 111406 h 111405"/>
                  <a:gd name="connsiteX11" fmla="*/ 133687 w 198055"/>
                  <a:gd name="connsiteY11" fmla="*/ 111406 h 111405"/>
                  <a:gd name="connsiteX12" fmla="*/ 144828 w 198055"/>
                  <a:gd name="connsiteY12" fmla="*/ 100265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55" h="111405">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grpFill/>
              <a:ln w="6152" cap="flat">
                <a:noFill/>
                <a:prstDash val="solid"/>
                <a:miter/>
              </a:ln>
            </p:spPr>
            <p:txBody>
              <a:bodyPr rtlCol="0" anchor="ctr"/>
              <a:lstStyle/>
              <a:p>
                <a:endParaRPr lang="en-US" sz="2400"/>
              </a:p>
            </p:txBody>
          </p:sp>
        </p:grpSp>
      </p:grpSp>
      <p:sp>
        <p:nvSpPr>
          <p:cNvPr id="47" name="Text Placeholder 39">
            <a:extLst>
              <a:ext uri="{FF2B5EF4-FFF2-40B4-BE49-F238E27FC236}">
                <a16:creationId xmlns:a16="http://schemas.microsoft.com/office/drawing/2014/main" id="{E2AAB5C9-5DEE-4CC2-B96A-00E65EE056D7}"/>
              </a:ext>
            </a:extLst>
          </p:cNvPr>
          <p:cNvSpPr>
            <a:spLocks noGrp="1"/>
          </p:cNvSpPr>
          <p:nvPr>
            <p:ph type="body" sz="quarter" idx="13"/>
          </p:nvPr>
        </p:nvSpPr>
        <p:spPr>
          <a:xfrm>
            <a:off x="7390437" y="3030580"/>
            <a:ext cx="1924793" cy="944033"/>
          </a:xfrm>
        </p:spPr>
        <p:txBody>
          <a:bodyPr>
            <a:normAutofit/>
          </a:bodyPr>
          <a:lstStyle>
            <a:lvl1pPr marL="0" indent="0">
              <a:buNone/>
              <a:defRPr sz="3200">
                <a:solidFill>
                  <a:srgbClr val="7C7C7C"/>
                </a:solidFill>
              </a:defRPr>
            </a:lvl1pPr>
          </a:lstStyle>
          <a:p>
            <a:pPr lvl="0"/>
            <a:endParaRPr lang="en-US" dirty="0"/>
          </a:p>
        </p:txBody>
      </p:sp>
      <p:sp>
        <p:nvSpPr>
          <p:cNvPr id="48" name="Text Placeholder 39">
            <a:extLst>
              <a:ext uri="{FF2B5EF4-FFF2-40B4-BE49-F238E27FC236}">
                <a16:creationId xmlns:a16="http://schemas.microsoft.com/office/drawing/2014/main" id="{353A2C50-9619-4AE7-86C3-52FDDE4F38E1}"/>
              </a:ext>
            </a:extLst>
          </p:cNvPr>
          <p:cNvSpPr>
            <a:spLocks noGrp="1"/>
          </p:cNvSpPr>
          <p:nvPr>
            <p:ph type="body" sz="quarter" idx="14"/>
          </p:nvPr>
        </p:nvSpPr>
        <p:spPr>
          <a:xfrm>
            <a:off x="2800669" y="4421325"/>
            <a:ext cx="1868684" cy="944033"/>
          </a:xfrm>
        </p:spPr>
        <p:txBody>
          <a:bodyPr>
            <a:normAutofit/>
          </a:bodyPr>
          <a:lstStyle>
            <a:lvl1pPr marL="0" indent="0">
              <a:buNone/>
              <a:defRPr sz="3200">
                <a:solidFill>
                  <a:srgbClr val="548235"/>
                </a:solidFill>
              </a:defRPr>
            </a:lvl1pPr>
          </a:lstStyle>
          <a:p>
            <a:pPr lvl="0"/>
            <a:endParaRPr lang="en-US" dirty="0"/>
          </a:p>
        </p:txBody>
      </p:sp>
      <p:sp>
        <p:nvSpPr>
          <p:cNvPr id="49" name="Text Placeholder 39">
            <a:extLst>
              <a:ext uri="{FF2B5EF4-FFF2-40B4-BE49-F238E27FC236}">
                <a16:creationId xmlns:a16="http://schemas.microsoft.com/office/drawing/2014/main" id="{D72133C7-1961-431D-A429-4AE03D4C7D88}"/>
              </a:ext>
            </a:extLst>
          </p:cNvPr>
          <p:cNvSpPr>
            <a:spLocks noGrp="1"/>
          </p:cNvSpPr>
          <p:nvPr>
            <p:ph type="body" sz="quarter" idx="15"/>
          </p:nvPr>
        </p:nvSpPr>
        <p:spPr>
          <a:xfrm>
            <a:off x="4982019" y="1767185"/>
            <a:ext cx="1868684" cy="944033"/>
          </a:xfrm>
        </p:spPr>
        <p:txBody>
          <a:bodyPr>
            <a:normAutofit/>
          </a:bodyPr>
          <a:lstStyle>
            <a:lvl1pPr marL="0" indent="0">
              <a:buNone/>
              <a:defRPr sz="3200">
                <a:solidFill>
                  <a:srgbClr val="ED7D31"/>
                </a:solidFill>
              </a:defRPr>
            </a:lvl1pPr>
          </a:lstStyle>
          <a:p>
            <a:pPr lvl="0"/>
            <a:endParaRPr lang="en-US" dirty="0"/>
          </a:p>
        </p:txBody>
      </p:sp>
      <p:sp>
        <p:nvSpPr>
          <p:cNvPr id="50" name="Text Placeholder 39">
            <a:extLst>
              <a:ext uri="{FF2B5EF4-FFF2-40B4-BE49-F238E27FC236}">
                <a16:creationId xmlns:a16="http://schemas.microsoft.com/office/drawing/2014/main" id="{91B6AF17-CB62-4041-83B4-8D4BB49A5D83}"/>
              </a:ext>
            </a:extLst>
          </p:cNvPr>
          <p:cNvSpPr>
            <a:spLocks noGrp="1"/>
          </p:cNvSpPr>
          <p:nvPr>
            <p:ph type="body" sz="quarter" idx="16"/>
          </p:nvPr>
        </p:nvSpPr>
        <p:spPr>
          <a:xfrm>
            <a:off x="4915799" y="5486041"/>
            <a:ext cx="1868684" cy="944033"/>
          </a:xfrm>
        </p:spPr>
        <p:txBody>
          <a:bodyPr>
            <a:normAutofit/>
          </a:bodyPr>
          <a:lstStyle>
            <a:lvl1pPr marL="0" indent="0">
              <a:buNone/>
              <a:defRPr sz="3200">
                <a:solidFill>
                  <a:schemeClr val="accent4">
                    <a:lumMod val="75000"/>
                  </a:schemeClr>
                </a:solidFill>
              </a:defRPr>
            </a:lvl1pPr>
          </a:lstStyle>
          <a:p>
            <a:pPr lvl="0"/>
            <a:endParaRPr lang="en-US" dirty="0"/>
          </a:p>
        </p:txBody>
      </p:sp>
    </p:spTree>
    <p:extLst>
      <p:ext uri="{BB962C8B-B14F-4D97-AF65-F5344CB8AC3E}">
        <p14:creationId xmlns:p14="http://schemas.microsoft.com/office/powerpoint/2010/main" val="173293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D541-0005-4227-AD29-ABD1F7125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09C425-D516-4B17-906B-46823656EFBF}"/>
              </a:ext>
            </a:extLst>
          </p:cNvPr>
          <p:cNvSpPr>
            <a:spLocks noGrp="1"/>
          </p:cNvSpPr>
          <p:nvPr>
            <p:ph type="dt" sz="half" idx="10"/>
          </p:nvPr>
        </p:nvSpPr>
        <p:spPr>
          <a:xfrm>
            <a:off x="838200" y="6710312"/>
            <a:ext cx="2743200" cy="365125"/>
          </a:xfrm>
        </p:spPr>
        <p:txBody>
          <a:bodyPr/>
          <a:lstStyle/>
          <a:p>
            <a:fld id="{AB9AEE07-8046-4F83-A140-AC1937C6D83E}" type="datetime1">
              <a:rPr lang="en-US" smtClean="0"/>
              <a:t>9/8/2024</a:t>
            </a:fld>
            <a:endParaRPr lang="en-US"/>
          </a:p>
        </p:txBody>
      </p:sp>
      <p:sp>
        <p:nvSpPr>
          <p:cNvPr id="4" name="Footer Placeholder 3">
            <a:extLst>
              <a:ext uri="{FF2B5EF4-FFF2-40B4-BE49-F238E27FC236}">
                <a16:creationId xmlns:a16="http://schemas.microsoft.com/office/drawing/2014/main" id="{293F20F3-6DC4-4DBC-81C8-569F03C44565}"/>
              </a:ext>
            </a:extLst>
          </p:cNvPr>
          <p:cNvSpPr>
            <a:spLocks noGrp="1"/>
          </p:cNvSpPr>
          <p:nvPr>
            <p:ph type="ftr" sz="quarter" idx="11"/>
          </p:nvPr>
        </p:nvSpPr>
        <p:spPr>
          <a:xfrm>
            <a:off x="4038600" y="6710312"/>
            <a:ext cx="4114800" cy="365125"/>
          </a:xfrm>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0C9BF6CF-E4BA-4090-87E0-843AFB502229}"/>
              </a:ext>
            </a:extLst>
          </p:cNvPr>
          <p:cNvSpPr>
            <a:spLocks noGrp="1"/>
          </p:cNvSpPr>
          <p:nvPr>
            <p:ph type="sldNum" sz="quarter" idx="12"/>
          </p:nvPr>
        </p:nvSpPr>
        <p:spPr>
          <a:xfrm>
            <a:off x="8610600" y="6710312"/>
            <a:ext cx="2743200" cy="365125"/>
          </a:xfrm>
        </p:spPr>
        <p:txBody>
          <a:bodyPr/>
          <a:lstStyle/>
          <a:p>
            <a:fld id="{30468810-060D-430C-ACDF-BB351635E08B}" type="slidenum">
              <a:rPr lang="en-US" smtClean="0"/>
              <a:t>‹#›</a:t>
            </a:fld>
            <a:endParaRPr lang="en-US"/>
          </a:p>
        </p:txBody>
      </p:sp>
      <p:sp>
        <p:nvSpPr>
          <p:cNvPr id="6" name="Circle">
            <a:extLst>
              <a:ext uri="{FF2B5EF4-FFF2-40B4-BE49-F238E27FC236}">
                <a16:creationId xmlns:a16="http://schemas.microsoft.com/office/drawing/2014/main" id="{7E91630F-65CC-4EE2-A073-716F193E8C41}"/>
              </a:ext>
            </a:extLst>
          </p:cNvPr>
          <p:cNvSpPr/>
          <p:nvPr userDrawn="1"/>
        </p:nvSpPr>
        <p:spPr>
          <a:xfrm>
            <a:off x="5424606" y="2895053"/>
            <a:ext cx="1392399" cy="1320536"/>
          </a:xfrm>
          <a:prstGeom prst="ellipse">
            <a:avLst/>
          </a:prstGeom>
          <a:solidFill>
            <a:schemeClr val="accent6"/>
          </a:solidFill>
          <a:ln w="12700">
            <a:miter lim="400000"/>
          </a:ln>
        </p:spPr>
        <p:txBody>
          <a:bodyPr lIns="50800" tIns="50800" rIns="50800" bIns="50800" anchor="ctr"/>
          <a:lstStyle/>
          <a:p>
            <a:pPr>
              <a:defRPr sz="3000">
                <a:solidFill>
                  <a:srgbClr val="FFFFFF"/>
                </a:solidFill>
              </a:defRPr>
            </a:pPr>
            <a:endParaRPr sz="4000"/>
          </a:p>
        </p:txBody>
      </p:sp>
      <p:sp>
        <p:nvSpPr>
          <p:cNvPr id="7" name="Circle">
            <a:extLst>
              <a:ext uri="{FF2B5EF4-FFF2-40B4-BE49-F238E27FC236}">
                <a16:creationId xmlns:a16="http://schemas.microsoft.com/office/drawing/2014/main" id="{EC209778-BB79-4D34-A2D2-B358631C49EE}"/>
              </a:ext>
            </a:extLst>
          </p:cNvPr>
          <p:cNvSpPr/>
          <p:nvPr userDrawn="1"/>
        </p:nvSpPr>
        <p:spPr>
          <a:xfrm>
            <a:off x="6945991" y="3349869"/>
            <a:ext cx="1392399" cy="1320536"/>
          </a:xfrm>
          <a:prstGeom prst="ellipse">
            <a:avLst/>
          </a:prstGeom>
          <a:solidFill>
            <a:schemeClr val="accent2"/>
          </a:solidFill>
          <a:ln w="12700">
            <a:miter lim="400000"/>
          </a:ln>
        </p:spPr>
        <p:txBody>
          <a:bodyPr lIns="50800" tIns="50800" rIns="50800" bIns="50800" anchor="ctr"/>
          <a:lstStyle/>
          <a:p>
            <a:pPr>
              <a:defRPr sz="3000">
                <a:solidFill>
                  <a:srgbClr val="FFFFFF"/>
                </a:solidFill>
              </a:defRPr>
            </a:pPr>
            <a:endParaRPr sz="4000"/>
          </a:p>
        </p:txBody>
      </p:sp>
      <p:sp>
        <p:nvSpPr>
          <p:cNvPr id="8" name="Circle">
            <a:extLst>
              <a:ext uri="{FF2B5EF4-FFF2-40B4-BE49-F238E27FC236}">
                <a16:creationId xmlns:a16="http://schemas.microsoft.com/office/drawing/2014/main" id="{F9238416-C942-4377-8A12-6E22CB333114}"/>
              </a:ext>
            </a:extLst>
          </p:cNvPr>
          <p:cNvSpPr/>
          <p:nvPr userDrawn="1"/>
        </p:nvSpPr>
        <p:spPr>
          <a:xfrm>
            <a:off x="3853611" y="3349869"/>
            <a:ext cx="1392399" cy="1320536"/>
          </a:xfrm>
          <a:prstGeom prst="ellipse">
            <a:avLst/>
          </a:prstGeom>
          <a:solidFill>
            <a:schemeClr val="accent3"/>
          </a:solidFill>
          <a:ln w="12700">
            <a:miter lim="400000"/>
          </a:ln>
        </p:spPr>
        <p:txBody>
          <a:bodyPr lIns="50800" tIns="50800" rIns="50800" bIns="50800" anchor="ctr"/>
          <a:lstStyle/>
          <a:p>
            <a:pPr>
              <a:defRPr sz="3000">
                <a:solidFill>
                  <a:srgbClr val="FFFFFF"/>
                </a:solidFill>
              </a:defRPr>
            </a:pPr>
            <a:endParaRPr sz="4000"/>
          </a:p>
        </p:txBody>
      </p:sp>
      <p:sp>
        <p:nvSpPr>
          <p:cNvPr id="9" name="Circle">
            <a:extLst>
              <a:ext uri="{FF2B5EF4-FFF2-40B4-BE49-F238E27FC236}">
                <a16:creationId xmlns:a16="http://schemas.microsoft.com/office/drawing/2014/main" id="{8FC1C1C5-00E7-4A6A-B690-CC0854AC45B4}"/>
              </a:ext>
            </a:extLst>
          </p:cNvPr>
          <p:cNvSpPr/>
          <p:nvPr userDrawn="1"/>
        </p:nvSpPr>
        <p:spPr>
          <a:xfrm>
            <a:off x="7888587" y="4682952"/>
            <a:ext cx="1392399" cy="1320536"/>
          </a:xfrm>
          <a:prstGeom prst="ellipse">
            <a:avLst/>
          </a:prstGeom>
          <a:solidFill>
            <a:schemeClr val="accent5"/>
          </a:solidFill>
          <a:ln w="12700">
            <a:miter lim="400000"/>
          </a:ln>
        </p:spPr>
        <p:txBody>
          <a:bodyPr lIns="50800" tIns="50800" rIns="50800" bIns="50800" anchor="ctr"/>
          <a:lstStyle/>
          <a:p>
            <a:pPr>
              <a:defRPr sz="3000">
                <a:solidFill>
                  <a:srgbClr val="FFFFFF"/>
                </a:solidFill>
              </a:defRPr>
            </a:pPr>
            <a:endParaRPr sz="4000"/>
          </a:p>
        </p:txBody>
      </p:sp>
      <p:sp>
        <p:nvSpPr>
          <p:cNvPr id="10" name="Circle">
            <a:extLst>
              <a:ext uri="{FF2B5EF4-FFF2-40B4-BE49-F238E27FC236}">
                <a16:creationId xmlns:a16="http://schemas.microsoft.com/office/drawing/2014/main" id="{346E8927-835A-47DF-A98C-E38A19C11CEF}"/>
              </a:ext>
            </a:extLst>
          </p:cNvPr>
          <p:cNvSpPr/>
          <p:nvPr userDrawn="1"/>
        </p:nvSpPr>
        <p:spPr>
          <a:xfrm>
            <a:off x="2911014" y="4682952"/>
            <a:ext cx="1392399" cy="1320536"/>
          </a:xfrm>
          <a:prstGeom prst="ellipse">
            <a:avLst/>
          </a:prstGeom>
          <a:solidFill>
            <a:schemeClr val="accent4"/>
          </a:solidFill>
          <a:ln w="12700">
            <a:miter lim="400000"/>
          </a:ln>
        </p:spPr>
        <p:txBody>
          <a:bodyPr lIns="50800" tIns="50800" rIns="50800" bIns="50800" anchor="ctr"/>
          <a:lstStyle/>
          <a:p>
            <a:pPr>
              <a:defRPr sz="3000">
                <a:solidFill>
                  <a:srgbClr val="FFFFFF"/>
                </a:solidFill>
              </a:defRPr>
            </a:pPr>
            <a:endParaRPr sz="4000"/>
          </a:p>
        </p:txBody>
      </p:sp>
      <p:pic>
        <p:nvPicPr>
          <p:cNvPr id="11" name="Graphic 10" descr="Gears">
            <a:extLst>
              <a:ext uri="{FF2B5EF4-FFF2-40B4-BE49-F238E27FC236}">
                <a16:creationId xmlns:a16="http://schemas.microsoft.com/office/drawing/2014/main" id="{2B9C36AD-9639-41CA-AD3C-C01584B9D4F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2418" y="3477670"/>
            <a:ext cx="681881" cy="646689"/>
          </a:xfrm>
          <a:prstGeom prst="rect">
            <a:avLst/>
          </a:prstGeom>
        </p:spPr>
      </p:pic>
      <p:pic>
        <p:nvPicPr>
          <p:cNvPr id="12" name="Graphic 11" descr="Lightbulb">
            <a:extLst>
              <a:ext uri="{FF2B5EF4-FFF2-40B4-BE49-F238E27FC236}">
                <a16:creationId xmlns:a16="http://schemas.microsoft.com/office/drawing/2014/main" id="{13D01B68-986E-4F9E-8E12-F93518B3D893}"/>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07346" y="3477670"/>
            <a:ext cx="681881" cy="646689"/>
          </a:xfrm>
          <a:prstGeom prst="rect">
            <a:avLst/>
          </a:prstGeom>
        </p:spPr>
      </p:pic>
      <p:pic>
        <p:nvPicPr>
          <p:cNvPr id="13" name="Graphic 12" descr="Research">
            <a:extLst>
              <a:ext uri="{FF2B5EF4-FFF2-40B4-BE49-F238E27FC236}">
                <a16:creationId xmlns:a16="http://schemas.microsoft.com/office/drawing/2014/main" id="{960BF90B-E039-4C9E-AD73-7DDE0CE5DF19}"/>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78217" y="2946408"/>
            <a:ext cx="681881" cy="646689"/>
          </a:xfrm>
          <a:prstGeom prst="rect">
            <a:avLst/>
          </a:prstGeom>
        </p:spPr>
      </p:pic>
      <p:pic>
        <p:nvPicPr>
          <p:cNvPr id="14" name="Graphic 13" descr="Bullseye">
            <a:extLst>
              <a:ext uri="{FF2B5EF4-FFF2-40B4-BE49-F238E27FC236}">
                <a16:creationId xmlns:a16="http://schemas.microsoft.com/office/drawing/2014/main" id="{1CC4C575-D404-435E-BC95-18E4B8A2253A}"/>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07020" y="5015785"/>
            <a:ext cx="681881" cy="646689"/>
          </a:xfrm>
          <a:prstGeom prst="rect">
            <a:avLst/>
          </a:prstGeom>
        </p:spPr>
      </p:pic>
      <p:pic>
        <p:nvPicPr>
          <p:cNvPr id="15" name="Graphic 14" descr="Stopwatch">
            <a:extLst>
              <a:ext uri="{FF2B5EF4-FFF2-40B4-BE49-F238E27FC236}">
                <a16:creationId xmlns:a16="http://schemas.microsoft.com/office/drawing/2014/main" id="{8AC40CED-B50E-4641-A3B0-DF64D93FF0F9}"/>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03100" y="5019876"/>
            <a:ext cx="681881" cy="646689"/>
          </a:xfrm>
          <a:prstGeom prst="rect">
            <a:avLst/>
          </a:prstGeom>
        </p:spPr>
      </p:pic>
      <p:sp>
        <p:nvSpPr>
          <p:cNvPr id="16" name="Freeform: Shape 15">
            <a:extLst>
              <a:ext uri="{FF2B5EF4-FFF2-40B4-BE49-F238E27FC236}">
                <a16:creationId xmlns:a16="http://schemas.microsoft.com/office/drawing/2014/main" id="{92CD1ADD-1FBF-417F-94A6-B6CA41B1F64E}"/>
              </a:ext>
            </a:extLst>
          </p:cNvPr>
          <p:cNvSpPr/>
          <p:nvPr userDrawn="1"/>
        </p:nvSpPr>
        <p:spPr>
          <a:xfrm>
            <a:off x="5439670" y="3589823"/>
            <a:ext cx="1358260" cy="625767"/>
          </a:xfrm>
          <a:custGeom>
            <a:avLst/>
            <a:gdLst>
              <a:gd name="connsiteX0" fmla="*/ 714334 w 1472149"/>
              <a:gd name="connsiteY0" fmla="*/ 0 h 715146"/>
              <a:gd name="connsiteX1" fmla="*/ 1457611 w 1472149"/>
              <a:gd name="connsiteY1" fmla="*/ 123995 h 715146"/>
              <a:gd name="connsiteX2" fmla="*/ 1472149 w 1472149"/>
              <a:gd name="connsiteY2" fmla="*/ 129865 h 715146"/>
              <a:gd name="connsiteX3" fmla="*/ 1433526 w 1472149"/>
              <a:gd name="connsiteY3" fmla="*/ 254286 h 715146"/>
              <a:gd name="connsiteX4" fmla="*/ 738249 w 1472149"/>
              <a:gd name="connsiteY4" fmla="*/ 715146 h 715146"/>
              <a:gd name="connsiteX5" fmla="*/ 42972 w 1472149"/>
              <a:gd name="connsiteY5" fmla="*/ 254286 h 715146"/>
              <a:gd name="connsiteX6" fmla="*/ 0 w 1472149"/>
              <a:gd name="connsiteY6" fmla="*/ 115853 h 715146"/>
              <a:gd name="connsiteX7" fmla="*/ 210766 w 1472149"/>
              <a:gd name="connsiteY7" fmla="*/ 56032 h 715146"/>
              <a:gd name="connsiteX8" fmla="*/ 714334 w 1472149"/>
              <a:gd name="connsiteY8" fmla="*/ 0 h 71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9" h="715146">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tx1">
              <a:alpha val="40000"/>
            </a:schemeClr>
          </a:solidFill>
          <a:ln w="12700">
            <a:miter lim="400000"/>
          </a:ln>
        </p:spPr>
        <p:txBody>
          <a:bodyPr wrap="square" lIns="50800" tIns="50800" rIns="50800" bIns="50800" anchor="ctr">
            <a:noAutofit/>
          </a:bodyPr>
          <a:lstStyle/>
          <a:p>
            <a:endParaRPr sz="4000" dirty="0">
              <a:solidFill>
                <a:srgbClr val="FFFFFF"/>
              </a:solidFill>
            </a:endParaRPr>
          </a:p>
        </p:txBody>
      </p:sp>
      <p:sp>
        <p:nvSpPr>
          <p:cNvPr id="17" name="Freeform: Shape 16">
            <a:extLst>
              <a:ext uri="{FF2B5EF4-FFF2-40B4-BE49-F238E27FC236}">
                <a16:creationId xmlns:a16="http://schemas.microsoft.com/office/drawing/2014/main" id="{F3AE958D-6616-44D2-9B7C-97EA944F6A41}"/>
              </a:ext>
            </a:extLst>
          </p:cNvPr>
          <p:cNvSpPr/>
          <p:nvPr userDrawn="1"/>
        </p:nvSpPr>
        <p:spPr>
          <a:xfrm>
            <a:off x="6945991" y="3777992"/>
            <a:ext cx="1020572" cy="892413"/>
          </a:xfrm>
          <a:custGeom>
            <a:avLst/>
            <a:gdLst>
              <a:gd name="connsiteX0" fmla="*/ 50479 w 1106146"/>
              <a:gd name="connsiteY0" fmla="*/ 0 h 1019878"/>
              <a:gd name="connsiteX1" fmla="*/ 54673 w 1106146"/>
              <a:gd name="connsiteY1" fmla="*/ 1694 h 1019878"/>
              <a:gd name="connsiteX2" fmla="*/ 1010879 w 1106146"/>
              <a:gd name="connsiteY2" fmla="*/ 788672 h 1019878"/>
              <a:gd name="connsiteX3" fmla="*/ 1106146 w 1106146"/>
              <a:gd name="connsiteY3" fmla="*/ 929177 h 1019878"/>
              <a:gd name="connsiteX4" fmla="*/ 1048290 w 1106146"/>
              <a:gd name="connsiteY4" fmla="*/ 960580 h 1019878"/>
              <a:gd name="connsiteX5" fmla="*/ 754575 w 1106146"/>
              <a:gd name="connsiteY5" fmla="*/ 1019878 h 1019878"/>
              <a:gd name="connsiteX6" fmla="*/ 0 w 1106146"/>
              <a:gd name="connsiteY6" fmla="*/ 265303 h 1019878"/>
              <a:gd name="connsiteX7" fmla="*/ 15330 w 1106146"/>
              <a:gd name="connsiteY7" fmla="*/ 113230 h 1019878"/>
              <a:gd name="connsiteX8" fmla="*/ 50479 w 1106146"/>
              <a:gd name="connsiteY8" fmla="*/ 0 h 10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46" h="1019878">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tx1">
              <a:alpha val="40000"/>
            </a:schemeClr>
          </a:solidFill>
          <a:ln w="12700">
            <a:miter lim="400000"/>
          </a:ln>
        </p:spPr>
        <p:txBody>
          <a:bodyPr wrap="square" lIns="50800" tIns="50800" rIns="50800" bIns="50800" anchor="ctr">
            <a:noAutofit/>
          </a:bodyPr>
          <a:lstStyle/>
          <a:p>
            <a:endParaRPr sz="4000" dirty="0">
              <a:solidFill>
                <a:srgbClr val="FFFFFF"/>
              </a:solidFill>
            </a:endParaRPr>
          </a:p>
        </p:txBody>
      </p:sp>
      <p:sp>
        <p:nvSpPr>
          <p:cNvPr id="18" name="Freeform: Shape 17">
            <a:extLst>
              <a:ext uri="{FF2B5EF4-FFF2-40B4-BE49-F238E27FC236}">
                <a16:creationId xmlns:a16="http://schemas.microsoft.com/office/drawing/2014/main" id="{ADB8C697-AD4E-4088-8897-182CEA998180}"/>
              </a:ext>
            </a:extLst>
          </p:cNvPr>
          <p:cNvSpPr/>
          <p:nvPr userDrawn="1"/>
        </p:nvSpPr>
        <p:spPr>
          <a:xfrm>
            <a:off x="4230305" y="3780117"/>
            <a:ext cx="1015704" cy="890291"/>
          </a:xfrm>
          <a:custGeom>
            <a:avLst/>
            <a:gdLst>
              <a:gd name="connsiteX0" fmla="*/ 1051145 w 1100870"/>
              <a:gd name="connsiteY0" fmla="*/ 0 h 1017451"/>
              <a:gd name="connsiteX1" fmla="*/ 1085540 w 1100870"/>
              <a:gd name="connsiteY1" fmla="*/ 110803 h 1017451"/>
              <a:gd name="connsiteX2" fmla="*/ 1100870 w 1100870"/>
              <a:gd name="connsiteY2" fmla="*/ 262876 h 1017451"/>
              <a:gd name="connsiteX3" fmla="*/ 346295 w 1100870"/>
              <a:gd name="connsiteY3" fmla="*/ 1017451 h 1017451"/>
              <a:gd name="connsiteX4" fmla="*/ 52580 w 1100870"/>
              <a:gd name="connsiteY4" fmla="*/ 958153 h 1017451"/>
              <a:gd name="connsiteX5" fmla="*/ 0 w 1100870"/>
              <a:gd name="connsiteY5" fmla="*/ 929614 h 1017451"/>
              <a:gd name="connsiteX6" fmla="*/ 97105 w 1100870"/>
              <a:gd name="connsiteY6" fmla="*/ 786245 h 1017451"/>
              <a:gd name="connsiteX7" fmla="*/ 834118 w 1100870"/>
              <a:gd name="connsiteY7" fmla="*/ 115410 h 1017451"/>
              <a:gd name="connsiteX8" fmla="*/ 1051145 w 1100870"/>
              <a:gd name="connsiteY8" fmla="*/ 0 h 101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70" h="1017451">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tx1">
              <a:alpha val="40000"/>
            </a:schemeClr>
          </a:solidFill>
          <a:ln w="12700">
            <a:miter lim="400000"/>
          </a:ln>
        </p:spPr>
        <p:txBody>
          <a:bodyPr wrap="square" lIns="50800" tIns="50800" rIns="50800" bIns="50800" anchor="ctr">
            <a:noAutofit/>
          </a:bodyPr>
          <a:lstStyle/>
          <a:p>
            <a:endParaRPr sz="4000" dirty="0">
              <a:solidFill>
                <a:srgbClr val="FFFFFF"/>
              </a:solidFill>
            </a:endParaRPr>
          </a:p>
        </p:txBody>
      </p:sp>
      <p:sp>
        <p:nvSpPr>
          <p:cNvPr id="19" name="Freeform: Shape 18">
            <a:extLst>
              <a:ext uri="{FF2B5EF4-FFF2-40B4-BE49-F238E27FC236}">
                <a16:creationId xmlns:a16="http://schemas.microsoft.com/office/drawing/2014/main" id="{F08A5B35-8BD3-454A-901B-8DA5A3A63EBA}"/>
              </a:ext>
            </a:extLst>
          </p:cNvPr>
          <p:cNvSpPr/>
          <p:nvPr userDrawn="1"/>
        </p:nvSpPr>
        <p:spPr>
          <a:xfrm>
            <a:off x="7888587" y="4850409"/>
            <a:ext cx="515847" cy="1127879"/>
          </a:xfrm>
          <a:custGeom>
            <a:avLst/>
            <a:gdLst>
              <a:gd name="connsiteX0" fmla="*/ 256931 w 559100"/>
              <a:gd name="connsiteY0" fmla="*/ 0 h 1288975"/>
              <a:gd name="connsiteX1" fmla="*/ 258507 w 559100"/>
              <a:gd name="connsiteY1" fmla="*/ 2861 h 1288975"/>
              <a:gd name="connsiteX2" fmla="*/ 547503 w 559100"/>
              <a:gd name="connsiteY2" fmla="*/ 1035710 h 1288975"/>
              <a:gd name="connsiteX3" fmla="*/ 559100 w 559100"/>
              <a:gd name="connsiteY3" fmla="*/ 1288975 h 1288975"/>
              <a:gd name="connsiteX4" fmla="*/ 460860 w 559100"/>
              <a:gd name="connsiteY4" fmla="*/ 1258479 h 1288975"/>
              <a:gd name="connsiteX5" fmla="*/ 0 w 559100"/>
              <a:gd name="connsiteY5" fmla="*/ 563202 h 1288975"/>
              <a:gd name="connsiteX6" fmla="*/ 221010 w 559100"/>
              <a:gd name="connsiteY6" fmla="*/ 29637 h 1288975"/>
              <a:gd name="connsiteX7" fmla="*/ 256931 w 559100"/>
              <a:gd name="connsiteY7" fmla="*/ 0 h 12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0" h="1288975">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tx1">
              <a:alpha val="40000"/>
            </a:schemeClr>
          </a:solidFill>
          <a:ln w="12700">
            <a:miter lim="400000"/>
          </a:ln>
        </p:spPr>
        <p:txBody>
          <a:bodyPr wrap="square" lIns="50800" tIns="50800" rIns="50800" bIns="50800" anchor="ctr">
            <a:noAutofit/>
          </a:bodyPr>
          <a:lstStyle/>
          <a:p>
            <a:endParaRPr sz="4000" dirty="0">
              <a:solidFill>
                <a:srgbClr val="FFFFFF"/>
              </a:solidFill>
            </a:endParaRPr>
          </a:p>
        </p:txBody>
      </p:sp>
      <p:sp>
        <p:nvSpPr>
          <p:cNvPr id="20" name="Freeform: Shape 19">
            <a:extLst>
              <a:ext uri="{FF2B5EF4-FFF2-40B4-BE49-F238E27FC236}">
                <a16:creationId xmlns:a16="http://schemas.microsoft.com/office/drawing/2014/main" id="{5E4B849E-8C74-4733-93C1-5895A0F91485}"/>
              </a:ext>
            </a:extLst>
          </p:cNvPr>
          <p:cNvSpPr/>
          <p:nvPr userDrawn="1"/>
        </p:nvSpPr>
        <p:spPr>
          <a:xfrm>
            <a:off x="3794859" y="4854167"/>
            <a:ext cx="508555" cy="1121972"/>
          </a:xfrm>
          <a:custGeom>
            <a:avLst/>
            <a:gdLst>
              <a:gd name="connsiteX0" fmla="*/ 299474 w 551197"/>
              <a:gd name="connsiteY0" fmla="*/ 0 h 1282224"/>
              <a:gd name="connsiteX1" fmla="*/ 330187 w 551197"/>
              <a:gd name="connsiteY1" fmla="*/ 25340 h 1282224"/>
              <a:gd name="connsiteX2" fmla="*/ 551197 w 551197"/>
              <a:gd name="connsiteY2" fmla="*/ 558905 h 1282224"/>
              <a:gd name="connsiteX3" fmla="*/ 90337 w 551197"/>
              <a:gd name="connsiteY3" fmla="*/ 1254182 h 1282224"/>
              <a:gd name="connsiteX4" fmla="*/ 0 w 551197"/>
              <a:gd name="connsiteY4" fmla="*/ 1282224 h 1282224"/>
              <a:gd name="connsiteX5" fmla="*/ 11469 w 551197"/>
              <a:gd name="connsiteY5" fmla="*/ 1031413 h 1282224"/>
              <a:gd name="connsiteX6" fmla="*/ 194897 w 551197"/>
              <a:gd name="connsiteY6" fmla="*/ 239693 h 1282224"/>
              <a:gd name="connsiteX7" fmla="*/ 299474 w 551197"/>
              <a:gd name="connsiteY7" fmla="*/ 0 h 12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197" h="1282224">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tx1">
              <a:alpha val="40000"/>
            </a:schemeClr>
          </a:solidFill>
          <a:ln w="12700">
            <a:miter lim="400000"/>
          </a:ln>
        </p:spPr>
        <p:txBody>
          <a:bodyPr wrap="square" lIns="50800" tIns="50800" rIns="50800" bIns="50800" anchor="ctr">
            <a:noAutofit/>
          </a:bodyPr>
          <a:lstStyle/>
          <a:p>
            <a:endParaRPr sz="4000" dirty="0">
              <a:solidFill>
                <a:srgbClr val="FFFFFF"/>
              </a:solidFill>
            </a:endParaRPr>
          </a:p>
        </p:txBody>
      </p:sp>
      <p:sp>
        <p:nvSpPr>
          <p:cNvPr id="21" name="Shape">
            <a:extLst>
              <a:ext uri="{FF2B5EF4-FFF2-40B4-BE49-F238E27FC236}">
                <a16:creationId xmlns:a16="http://schemas.microsoft.com/office/drawing/2014/main" id="{DFDF33DF-C889-4D7F-BC51-AB0A6C4C190D}"/>
              </a:ext>
            </a:extLst>
          </p:cNvPr>
          <p:cNvSpPr/>
          <p:nvPr userDrawn="1"/>
        </p:nvSpPr>
        <p:spPr>
          <a:xfrm>
            <a:off x="3787463" y="3820369"/>
            <a:ext cx="4612112" cy="2186256"/>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w="12700">
            <a:miter lim="400000"/>
          </a:ln>
          <a:effectLst/>
        </p:spPr>
        <p:txBody>
          <a:bodyPr lIns="50800" tIns="50800" rIns="50800" bIns="50800" anchor="ctr"/>
          <a:lstStyle/>
          <a:p>
            <a:pPr>
              <a:defRPr sz="3000">
                <a:solidFill>
                  <a:srgbClr val="FFFFFF"/>
                </a:solidFill>
              </a:defRPr>
            </a:pPr>
            <a:endParaRPr sz="4000" dirty="0"/>
          </a:p>
        </p:txBody>
      </p:sp>
      <p:sp>
        <p:nvSpPr>
          <p:cNvPr id="24" name="Text Placeholder 39">
            <a:extLst>
              <a:ext uri="{FF2B5EF4-FFF2-40B4-BE49-F238E27FC236}">
                <a16:creationId xmlns:a16="http://schemas.microsoft.com/office/drawing/2014/main" id="{D1B1F8A6-6357-4B7D-94C5-EFA702728824}"/>
              </a:ext>
            </a:extLst>
          </p:cNvPr>
          <p:cNvSpPr>
            <a:spLocks noGrp="1"/>
          </p:cNvSpPr>
          <p:nvPr>
            <p:ph type="body" sz="quarter" idx="15"/>
          </p:nvPr>
        </p:nvSpPr>
        <p:spPr>
          <a:xfrm>
            <a:off x="1093722" y="4718441"/>
            <a:ext cx="1868684" cy="944033"/>
          </a:xfrm>
        </p:spPr>
        <p:txBody>
          <a:bodyPr>
            <a:normAutofit/>
          </a:bodyPr>
          <a:lstStyle>
            <a:lvl1pPr marL="0" indent="0">
              <a:buNone/>
              <a:defRPr sz="3200">
                <a:solidFill>
                  <a:srgbClr val="FFC000"/>
                </a:solidFill>
              </a:defRPr>
            </a:lvl1pPr>
          </a:lstStyle>
          <a:p>
            <a:pPr lvl="0"/>
            <a:endParaRPr lang="en-US" dirty="0"/>
          </a:p>
        </p:txBody>
      </p:sp>
      <p:sp>
        <p:nvSpPr>
          <p:cNvPr id="25" name="Text Placeholder 39">
            <a:extLst>
              <a:ext uri="{FF2B5EF4-FFF2-40B4-BE49-F238E27FC236}">
                <a16:creationId xmlns:a16="http://schemas.microsoft.com/office/drawing/2014/main" id="{1F70A713-32D0-44F0-9D14-D221553C3011}"/>
              </a:ext>
            </a:extLst>
          </p:cNvPr>
          <p:cNvSpPr>
            <a:spLocks noGrp="1"/>
          </p:cNvSpPr>
          <p:nvPr>
            <p:ph type="body" sz="quarter" idx="16"/>
          </p:nvPr>
        </p:nvSpPr>
        <p:spPr>
          <a:xfrm>
            <a:off x="3937163" y="5184727"/>
            <a:ext cx="4357536" cy="757130"/>
          </a:xfrm>
        </p:spPr>
        <p:txBody>
          <a:bodyPr wrap="square" anchor="ctr">
            <a:spAutoFit/>
          </a:bodyPr>
          <a:lstStyle>
            <a:lvl1pPr marL="0" indent="0">
              <a:buNone/>
              <a:defRPr lang="en-US" sz="4800" b="1" cap="all" dirty="0">
                <a:solidFill>
                  <a:schemeClr val="tx1"/>
                </a:solidFill>
                <a:latin typeface="Roboto" panose="02000000000000000000" pitchFamily="2" charset="0"/>
                <a:ea typeface="Roboto" panose="02000000000000000000" pitchFamily="2" charset="0"/>
                <a:cs typeface="+mn-cs"/>
              </a:defRPr>
            </a:lvl1pPr>
          </a:lstStyle>
          <a:p>
            <a:pPr marL="0" lvl="0" algn="ctr" defTabSz="609585"/>
            <a:endParaRPr lang="en-US" dirty="0"/>
          </a:p>
        </p:txBody>
      </p:sp>
      <p:sp>
        <p:nvSpPr>
          <p:cNvPr id="26" name="Text Placeholder 39">
            <a:extLst>
              <a:ext uri="{FF2B5EF4-FFF2-40B4-BE49-F238E27FC236}">
                <a16:creationId xmlns:a16="http://schemas.microsoft.com/office/drawing/2014/main" id="{F6DFC671-E5F9-423C-8889-6FB11B1FD870}"/>
              </a:ext>
            </a:extLst>
          </p:cNvPr>
          <p:cNvSpPr>
            <a:spLocks noGrp="1"/>
          </p:cNvSpPr>
          <p:nvPr>
            <p:ph type="body" sz="quarter" idx="17"/>
          </p:nvPr>
        </p:nvSpPr>
        <p:spPr>
          <a:xfrm>
            <a:off x="2069279" y="2945222"/>
            <a:ext cx="1868684" cy="944033"/>
          </a:xfrm>
        </p:spPr>
        <p:txBody>
          <a:bodyPr>
            <a:normAutofit/>
          </a:bodyPr>
          <a:lstStyle>
            <a:lvl1pPr marL="0" indent="0">
              <a:buNone/>
              <a:defRPr sz="3200">
                <a:solidFill>
                  <a:srgbClr val="A5A5A5"/>
                </a:solidFill>
              </a:defRPr>
            </a:lvl1pPr>
          </a:lstStyle>
          <a:p>
            <a:pPr lvl="0"/>
            <a:endParaRPr lang="en-US" dirty="0"/>
          </a:p>
        </p:txBody>
      </p:sp>
      <p:sp>
        <p:nvSpPr>
          <p:cNvPr id="27" name="Text Placeholder 39">
            <a:extLst>
              <a:ext uri="{FF2B5EF4-FFF2-40B4-BE49-F238E27FC236}">
                <a16:creationId xmlns:a16="http://schemas.microsoft.com/office/drawing/2014/main" id="{504A51A8-8470-42F2-8D13-C8372D4257BF}"/>
              </a:ext>
            </a:extLst>
          </p:cNvPr>
          <p:cNvSpPr>
            <a:spLocks noGrp="1"/>
          </p:cNvSpPr>
          <p:nvPr>
            <p:ph type="body" sz="quarter" idx="18"/>
          </p:nvPr>
        </p:nvSpPr>
        <p:spPr>
          <a:xfrm>
            <a:off x="5181589" y="2001189"/>
            <a:ext cx="1868684" cy="944033"/>
          </a:xfrm>
        </p:spPr>
        <p:txBody>
          <a:bodyPr>
            <a:normAutofit/>
          </a:bodyPr>
          <a:lstStyle>
            <a:lvl1pPr marL="0" indent="0">
              <a:buNone/>
              <a:defRPr sz="3200">
                <a:solidFill>
                  <a:srgbClr val="70AD47"/>
                </a:solidFill>
              </a:defRPr>
            </a:lvl1pPr>
          </a:lstStyle>
          <a:p>
            <a:pPr lvl="0"/>
            <a:endParaRPr lang="en-US" dirty="0"/>
          </a:p>
        </p:txBody>
      </p:sp>
      <p:sp>
        <p:nvSpPr>
          <p:cNvPr id="28" name="Text Placeholder 39">
            <a:extLst>
              <a:ext uri="{FF2B5EF4-FFF2-40B4-BE49-F238E27FC236}">
                <a16:creationId xmlns:a16="http://schemas.microsoft.com/office/drawing/2014/main" id="{3E4DEF6C-EE96-48A2-8AD3-96EFDF305653}"/>
              </a:ext>
            </a:extLst>
          </p:cNvPr>
          <p:cNvSpPr>
            <a:spLocks noGrp="1"/>
          </p:cNvSpPr>
          <p:nvPr>
            <p:ph type="body" sz="quarter" idx="19"/>
          </p:nvPr>
        </p:nvSpPr>
        <p:spPr>
          <a:xfrm>
            <a:off x="8075451" y="2741952"/>
            <a:ext cx="1868684" cy="944033"/>
          </a:xfrm>
        </p:spPr>
        <p:txBody>
          <a:bodyPr>
            <a:normAutofit/>
          </a:bodyPr>
          <a:lstStyle>
            <a:lvl1pPr marL="0" indent="0">
              <a:buNone/>
              <a:defRPr sz="3200">
                <a:solidFill>
                  <a:srgbClr val="ED7D31"/>
                </a:solidFill>
              </a:defRPr>
            </a:lvl1pPr>
          </a:lstStyle>
          <a:p>
            <a:pPr lvl="0"/>
            <a:endParaRPr lang="en-US" dirty="0"/>
          </a:p>
        </p:txBody>
      </p:sp>
      <p:sp>
        <p:nvSpPr>
          <p:cNvPr id="29" name="Text Placeholder 39">
            <a:extLst>
              <a:ext uri="{FF2B5EF4-FFF2-40B4-BE49-F238E27FC236}">
                <a16:creationId xmlns:a16="http://schemas.microsoft.com/office/drawing/2014/main" id="{ED105F7A-2B78-4D19-BFBC-8FEC0B8BD29D}"/>
              </a:ext>
            </a:extLst>
          </p:cNvPr>
          <p:cNvSpPr>
            <a:spLocks noGrp="1"/>
          </p:cNvSpPr>
          <p:nvPr>
            <p:ph type="body" sz="quarter" idx="20"/>
          </p:nvPr>
        </p:nvSpPr>
        <p:spPr>
          <a:xfrm>
            <a:off x="9290655" y="4806192"/>
            <a:ext cx="1868684" cy="944033"/>
          </a:xfrm>
        </p:spPr>
        <p:txBody>
          <a:bodyPr>
            <a:normAutofit/>
          </a:bodyPr>
          <a:lstStyle>
            <a:lvl1pPr marL="0" indent="0">
              <a:buNone/>
              <a:defRPr sz="3200">
                <a:solidFill>
                  <a:srgbClr val="5B9BD5"/>
                </a:solidFill>
              </a:defRPr>
            </a:lvl1pPr>
          </a:lstStyle>
          <a:p>
            <a:pPr lvl="0"/>
            <a:endParaRPr lang="en-US" dirty="0"/>
          </a:p>
        </p:txBody>
      </p:sp>
    </p:spTree>
    <p:extLst>
      <p:ext uri="{BB962C8B-B14F-4D97-AF65-F5344CB8AC3E}">
        <p14:creationId xmlns:p14="http://schemas.microsoft.com/office/powerpoint/2010/main" val="36152310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D30C-FA0B-463B-849D-C9DE32E4C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7405EB-A278-45FD-A36B-E1C52AA24AE7}"/>
              </a:ext>
            </a:extLst>
          </p:cNvPr>
          <p:cNvSpPr>
            <a:spLocks noGrp="1"/>
          </p:cNvSpPr>
          <p:nvPr>
            <p:ph type="dt" sz="half" idx="10"/>
          </p:nvPr>
        </p:nvSpPr>
        <p:spPr/>
        <p:txBody>
          <a:bodyPr/>
          <a:lstStyle/>
          <a:p>
            <a:fld id="{F23829C0-601D-482D-9288-81C451C67B3C}" type="datetime1">
              <a:rPr lang="en-US" smtClean="0"/>
              <a:t>9/8/2024</a:t>
            </a:fld>
            <a:endParaRPr lang="en-US"/>
          </a:p>
        </p:txBody>
      </p:sp>
      <p:sp>
        <p:nvSpPr>
          <p:cNvPr id="4" name="Footer Placeholder 3">
            <a:extLst>
              <a:ext uri="{FF2B5EF4-FFF2-40B4-BE49-F238E27FC236}">
                <a16:creationId xmlns:a16="http://schemas.microsoft.com/office/drawing/2014/main" id="{EA73A26B-3EAB-47C0-A1B1-673BB10AE3D2}"/>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A83A226C-D034-4C7B-A2C3-9C5365911484}"/>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Group 5">
            <a:extLst>
              <a:ext uri="{FF2B5EF4-FFF2-40B4-BE49-F238E27FC236}">
                <a16:creationId xmlns:a16="http://schemas.microsoft.com/office/drawing/2014/main" id="{E7135540-9155-4B24-94DA-19CF681E12A4}"/>
              </a:ext>
            </a:extLst>
          </p:cNvPr>
          <p:cNvGrpSpPr/>
          <p:nvPr userDrawn="1"/>
        </p:nvGrpSpPr>
        <p:grpSpPr>
          <a:xfrm>
            <a:off x="4740910" y="2408250"/>
            <a:ext cx="2710180" cy="2690212"/>
            <a:chOff x="3244850" y="2851149"/>
            <a:chExt cx="2791461" cy="2861313"/>
          </a:xfrm>
        </p:grpSpPr>
        <p:sp>
          <p:nvSpPr>
            <p:cNvPr id="7" name="Shape">
              <a:extLst>
                <a:ext uri="{FF2B5EF4-FFF2-40B4-BE49-F238E27FC236}">
                  <a16:creationId xmlns:a16="http://schemas.microsoft.com/office/drawing/2014/main" id="{C0F972A1-9780-4B69-9E8C-562411B4AECC}"/>
                </a:ext>
              </a:extLst>
            </p:cNvPr>
            <p:cNvSpPr/>
            <p:nvPr/>
          </p:nvSpPr>
          <p:spPr>
            <a:xfrm>
              <a:off x="4133849" y="2863849"/>
              <a:ext cx="1799592" cy="1551941"/>
            </a:xfrm>
            <a:custGeom>
              <a:avLst/>
              <a:gdLst/>
              <a:ahLst/>
              <a:cxnLst>
                <a:cxn ang="0">
                  <a:pos x="wd2" y="hd2"/>
                </a:cxn>
                <a:cxn ang="5400000">
                  <a:pos x="wd2" y="hd2"/>
                </a:cxn>
                <a:cxn ang="10800000">
                  <a:pos x="wd2" y="hd2"/>
                </a:cxn>
                <a:cxn ang="16200000">
                  <a:pos x="wd2" y="hd2"/>
                </a:cxn>
              </a:cxnLst>
              <a:rect l="0" t="0"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sz="4000"/>
            </a:p>
          </p:txBody>
        </p:sp>
        <p:sp>
          <p:nvSpPr>
            <p:cNvPr id="8" name="Shape">
              <a:extLst>
                <a:ext uri="{FF2B5EF4-FFF2-40B4-BE49-F238E27FC236}">
                  <a16:creationId xmlns:a16="http://schemas.microsoft.com/office/drawing/2014/main" id="{FF85572C-92C9-415B-B692-DA77F725B967}"/>
                </a:ext>
              </a:extLst>
            </p:cNvPr>
            <p:cNvSpPr/>
            <p:nvPr/>
          </p:nvSpPr>
          <p:spPr>
            <a:xfrm>
              <a:off x="4425950" y="4146549"/>
              <a:ext cx="1610361" cy="1555751"/>
            </a:xfrm>
            <a:custGeom>
              <a:avLst/>
              <a:gdLst>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143 w 21600"/>
                <a:gd name="connsiteY49" fmla="*/ 793 h 21600"/>
                <a:gd name="connsiteX50" fmla="*/ 8347 w 21600"/>
                <a:gd name="connsiteY50" fmla="*/ 212 h 21600"/>
                <a:gd name="connsiteX51" fmla="*/ 8279 w 21600"/>
                <a:gd name="connsiteY51" fmla="*/ 300 h 21600"/>
                <a:gd name="connsiteX52" fmla="*/ 8313 w 21600"/>
                <a:gd name="connsiteY52" fmla="*/ 247 h 21600"/>
                <a:gd name="connsiteX53" fmla="*/ 8347 w 21600"/>
                <a:gd name="connsiteY53" fmla="*/ 212 h 21600"/>
                <a:gd name="connsiteX54" fmla="*/ 8466 w 21600"/>
                <a:gd name="connsiteY54" fmla="*/ 106 h 21600"/>
                <a:gd name="connsiteX55" fmla="*/ 8381 w 21600"/>
                <a:gd name="connsiteY55" fmla="*/ 176 h 21600"/>
                <a:gd name="connsiteX56" fmla="*/ 8466 w 21600"/>
                <a:gd name="connsiteY56" fmla="*/ 106 h 21600"/>
                <a:gd name="connsiteX57" fmla="*/ 8245 w 21600"/>
                <a:gd name="connsiteY57" fmla="*/ 353 h 21600"/>
                <a:gd name="connsiteX58" fmla="*/ 8177 w 21600"/>
                <a:gd name="connsiteY58" fmla="*/ 494 h 21600"/>
                <a:gd name="connsiteX59" fmla="*/ 8177 w 21600"/>
                <a:gd name="connsiteY59" fmla="*/ 494 h 21600"/>
                <a:gd name="connsiteX60" fmla="*/ 8245 w 21600"/>
                <a:gd name="connsiteY60" fmla="*/ 353 h 21600"/>
                <a:gd name="connsiteX61" fmla="*/ 8194 w 21600"/>
                <a:gd name="connsiteY61" fmla="*/ 511 h 21600"/>
                <a:gd name="connsiteX62" fmla="*/ 8160 w 21600"/>
                <a:gd name="connsiteY62" fmla="*/ 652 h 21600"/>
                <a:gd name="connsiteX63" fmla="*/ 8194 w 21600"/>
                <a:gd name="connsiteY63" fmla="*/ 511 h 21600"/>
                <a:gd name="connsiteX64" fmla="*/ 14752 w 21600"/>
                <a:gd name="connsiteY64" fmla="*/ 17280 h 21600"/>
                <a:gd name="connsiteX65" fmla="*/ 14735 w 21600"/>
                <a:gd name="connsiteY65" fmla="*/ 17280 h 21600"/>
                <a:gd name="connsiteX66" fmla="*/ 14786 w 21600"/>
                <a:gd name="connsiteY66" fmla="*/ 17262 h 21600"/>
                <a:gd name="connsiteX67" fmla="*/ 14752 w 21600"/>
                <a:gd name="connsiteY67" fmla="*/ 17280 h 21600"/>
                <a:gd name="connsiteX68" fmla="*/ 14701 w 21600"/>
                <a:gd name="connsiteY68" fmla="*/ 17280 h 21600"/>
                <a:gd name="connsiteX69" fmla="*/ 14701 w 21600"/>
                <a:gd name="connsiteY69" fmla="*/ 17280 h 21600"/>
                <a:gd name="connsiteX70" fmla="*/ 14616 w 21600"/>
                <a:gd name="connsiteY70" fmla="*/ 17298 h 21600"/>
                <a:gd name="connsiteX71" fmla="*/ 14701 w 21600"/>
                <a:gd name="connsiteY71" fmla="*/ 17280 h 21600"/>
                <a:gd name="connsiteX72" fmla="*/ 13696 w 21600"/>
                <a:gd name="connsiteY72" fmla="*/ 8605 h 21600"/>
                <a:gd name="connsiteX73" fmla="*/ 13747 w 21600"/>
                <a:gd name="connsiteY73" fmla="*/ 8605 h 21600"/>
                <a:gd name="connsiteX74" fmla="*/ 13730 w 21600"/>
                <a:gd name="connsiteY74" fmla="*/ 8605 h 21600"/>
                <a:gd name="connsiteX75" fmla="*/ 13696 w 21600"/>
                <a:gd name="connsiteY75" fmla="*/ 8605 h 21600"/>
                <a:gd name="connsiteX76" fmla="*/ 13951 w 21600"/>
                <a:gd name="connsiteY76" fmla="*/ 8569 h 21600"/>
                <a:gd name="connsiteX77" fmla="*/ 13985 w 21600"/>
                <a:gd name="connsiteY77" fmla="*/ 8552 h 21600"/>
                <a:gd name="connsiteX78" fmla="*/ 13951 w 21600"/>
                <a:gd name="connsiteY78" fmla="*/ 8569 h 21600"/>
                <a:gd name="connsiteX79" fmla="*/ 13951 w 21600"/>
                <a:gd name="connsiteY79" fmla="*/ 8569 h 21600"/>
                <a:gd name="connsiteX80" fmla="*/ 14190 w 21600"/>
                <a:gd name="connsiteY80" fmla="*/ 8481 h 21600"/>
                <a:gd name="connsiteX81" fmla="*/ 14190 w 21600"/>
                <a:gd name="connsiteY81" fmla="*/ 8481 h 21600"/>
                <a:gd name="connsiteX82" fmla="*/ 14190 w 21600"/>
                <a:gd name="connsiteY82" fmla="*/ 8481 h 21600"/>
                <a:gd name="connsiteX83" fmla="*/ 14190 w 21600"/>
                <a:gd name="connsiteY83" fmla="*/ 8481 h 21600"/>
                <a:gd name="connsiteX84" fmla="*/ 20987 w 21600"/>
                <a:gd name="connsiteY84" fmla="*/ 4496 h 21600"/>
                <a:gd name="connsiteX85" fmla="*/ 21055 w 21600"/>
                <a:gd name="connsiteY85" fmla="*/ 4496 h 21600"/>
                <a:gd name="connsiteX86" fmla="*/ 21055 w 21600"/>
                <a:gd name="connsiteY86" fmla="*/ 4496 h 21600"/>
                <a:gd name="connsiteX87" fmla="*/ 20987 w 21600"/>
                <a:gd name="connsiteY87" fmla="*/ 4496 h 21600"/>
                <a:gd name="connsiteX88" fmla="*/ 21072 w 21600"/>
                <a:gd name="connsiteY88" fmla="*/ 4479 h 21600"/>
                <a:gd name="connsiteX89" fmla="*/ 21123 w 21600"/>
                <a:gd name="connsiteY89" fmla="*/ 4461 h 21600"/>
                <a:gd name="connsiteX90" fmla="*/ 21106 w 21600"/>
                <a:gd name="connsiteY90" fmla="*/ 4461 h 21600"/>
                <a:gd name="connsiteX91" fmla="*/ 21072 w 21600"/>
                <a:gd name="connsiteY91" fmla="*/ 4479 h 21600"/>
                <a:gd name="connsiteX92" fmla="*/ 21174 w 21600"/>
                <a:gd name="connsiteY92" fmla="*/ 4461 h 21600"/>
                <a:gd name="connsiteX93" fmla="*/ 21157 w 21600"/>
                <a:gd name="connsiteY93" fmla="*/ 4461 h 21600"/>
                <a:gd name="connsiteX94" fmla="*/ 21208 w 21600"/>
                <a:gd name="connsiteY94" fmla="*/ 4443 h 21600"/>
                <a:gd name="connsiteX95" fmla="*/ 21174 w 21600"/>
                <a:gd name="connsiteY9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347 w 21600"/>
                <a:gd name="connsiteY49" fmla="*/ 212 h 21600"/>
                <a:gd name="connsiteX50" fmla="*/ 8279 w 21600"/>
                <a:gd name="connsiteY50" fmla="*/ 300 h 21600"/>
                <a:gd name="connsiteX51" fmla="*/ 8313 w 21600"/>
                <a:gd name="connsiteY51" fmla="*/ 247 h 21600"/>
                <a:gd name="connsiteX52" fmla="*/ 8347 w 21600"/>
                <a:gd name="connsiteY52" fmla="*/ 212 h 21600"/>
                <a:gd name="connsiteX53" fmla="*/ 8466 w 21600"/>
                <a:gd name="connsiteY53" fmla="*/ 106 h 21600"/>
                <a:gd name="connsiteX54" fmla="*/ 8381 w 21600"/>
                <a:gd name="connsiteY54" fmla="*/ 176 h 21600"/>
                <a:gd name="connsiteX55" fmla="*/ 8466 w 21600"/>
                <a:gd name="connsiteY55" fmla="*/ 106 h 21600"/>
                <a:gd name="connsiteX56" fmla="*/ 8245 w 21600"/>
                <a:gd name="connsiteY56" fmla="*/ 353 h 21600"/>
                <a:gd name="connsiteX57" fmla="*/ 8177 w 21600"/>
                <a:gd name="connsiteY57" fmla="*/ 494 h 21600"/>
                <a:gd name="connsiteX58" fmla="*/ 8177 w 21600"/>
                <a:gd name="connsiteY58" fmla="*/ 494 h 21600"/>
                <a:gd name="connsiteX59" fmla="*/ 8245 w 21600"/>
                <a:gd name="connsiteY59" fmla="*/ 353 h 21600"/>
                <a:gd name="connsiteX60" fmla="*/ 8194 w 21600"/>
                <a:gd name="connsiteY60" fmla="*/ 511 h 21600"/>
                <a:gd name="connsiteX61" fmla="*/ 8160 w 21600"/>
                <a:gd name="connsiteY61" fmla="*/ 652 h 21600"/>
                <a:gd name="connsiteX62" fmla="*/ 8194 w 21600"/>
                <a:gd name="connsiteY62" fmla="*/ 511 h 21600"/>
                <a:gd name="connsiteX63" fmla="*/ 14752 w 21600"/>
                <a:gd name="connsiteY63" fmla="*/ 17280 h 21600"/>
                <a:gd name="connsiteX64" fmla="*/ 14735 w 21600"/>
                <a:gd name="connsiteY64" fmla="*/ 17280 h 21600"/>
                <a:gd name="connsiteX65" fmla="*/ 14786 w 21600"/>
                <a:gd name="connsiteY65" fmla="*/ 17262 h 21600"/>
                <a:gd name="connsiteX66" fmla="*/ 14752 w 21600"/>
                <a:gd name="connsiteY66" fmla="*/ 17280 h 21600"/>
                <a:gd name="connsiteX67" fmla="*/ 14701 w 21600"/>
                <a:gd name="connsiteY67" fmla="*/ 17280 h 21600"/>
                <a:gd name="connsiteX68" fmla="*/ 14701 w 21600"/>
                <a:gd name="connsiteY68" fmla="*/ 17280 h 21600"/>
                <a:gd name="connsiteX69" fmla="*/ 14616 w 21600"/>
                <a:gd name="connsiteY69" fmla="*/ 17298 h 21600"/>
                <a:gd name="connsiteX70" fmla="*/ 14701 w 21600"/>
                <a:gd name="connsiteY70" fmla="*/ 17280 h 21600"/>
                <a:gd name="connsiteX71" fmla="*/ 13696 w 21600"/>
                <a:gd name="connsiteY71" fmla="*/ 8605 h 21600"/>
                <a:gd name="connsiteX72" fmla="*/ 13747 w 21600"/>
                <a:gd name="connsiteY72" fmla="*/ 8605 h 21600"/>
                <a:gd name="connsiteX73" fmla="*/ 13730 w 21600"/>
                <a:gd name="connsiteY73" fmla="*/ 8605 h 21600"/>
                <a:gd name="connsiteX74" fmla="*/ 13696 w 21600"/>
                <a:gd name="connsiteY74" fmla="*/ 8605 h 21600"/>
                <a:gd name="connsiteX75" fmla="*/ 13951 w 21600"/>
                <a:gd name="connsiteY75" fmla="*/ 8569 h 21600"/>
                <a:gd name="connsiteX76" fmla="*/ 13985 w 21600"/>
                <a:gd name="connsiteY76" fmla="*/ 8552 h 21600"/>
                <a:gd name="connsiteX77" fmla="*/ 13951 w 21600"/>
                <a:gd name="connsiteY77" fmla="*/ 8569 h 21600"/>
                <a:gd name="connsiteX78" fmla="*/ 13951 w 21600"/>
                <a:gd name="connsiteY78" fmla="*/ 8569 h 21600"/>
                <a:gd name="connsiteX79" fmla="*/ 14190 w 21600"/>
                <a:gd name="connsiteY79" fmla="*/ 8481 h 21600"/>
                <a:gd name="connsiteX80" fmla="*/ 14190 w 21600"/>
                <a:gd name="connsiteY80" fmla="*/ 8481 h 21600"/>
                <a:gd name="connsiteX81" fmla="*/ 14190 w 21600"/>
                <a:gd name="connsiteY81" fmla="*/ 8481 h 21600"/>
                <a:gd name="connsiteX82" fmla="*/ 14190 w 21600"/>
                <a:gd name="connsiteY82" fmla="*/ 8481 h 21600"/>
                <a:gd name="connsiteX83" fmla="*/ 20987 w 21600"/>
                <a:gd name="connsiteY83" fmla="*/ 4496 h 21600"/>
                <a:gd name="connsiteX84" fmla="*/ 21055 w 21600"/>
                <a:gd name="connsiteY84" fmla="*/ 4496 h 21600"/>
                <a:gd name="connsiteX85" fmla="*/ 21055 w 21600"/>
                <a:gd name="connsiteY85" fmla="*/ 4496 h 21600"/>
                <a:gd name="connsiteX86" fmla="*/ 20987 w 21600"/>
                <a:gd name="connsiteY86" fmla="*/ 4496 h 21600"/>
                <a:gd name="connsiteX87" fmla="*/ 21072 w 21600"/>
                <a:gd name="connsiteY87" fmla="*/ 4479 h 21600"/>
                <a:gd name="connsiteX88" fmla="*/ 21123 w 21600"/>
                <a:gd name="connsiteY88" fmla="*/ 4461 h 21600"/>
                <a:gd name="connsiteX89" fmla="*/ 21106 w 21600"/>
                <a:gd name="connsiteY89" fmla="*/ 4461 h 21600"/>
                <a:gd name="connsiteX90" fmla="*/ 21072 w 21600"/>
                <a:gd name="connsiteY90" fmla="*/ 4479 h 21600"/>
                <a:gd name="connsiteX91" fmla="*/ 21174 w 21600"/>
                <a:gd name="connsiteY91" fmla="*/ 4461 h 21600"/>
                <a:gd name="connsiteX92" fmla="*/ 21157 w 21600"/>
                <a:gd name="connsiteY92" fmla="*/ 4461 h 21600"/>
                <a:gd name="connsiteX93" fmla="*/ 21208 w 21600"/>
                <a:gd name="connsiteY93" fmla="*/ 4443 h 21600"/>
                <a:gd name="connsiteX94" fmla="*/ 21174 w 21600"/>
                <a:gd name="connsiteY9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8194 w 21600"/>
                <a:gd name="connsiteY57" fmla="*/ 511 h 21600"/>
                <a:gd name="connsiteX58" fmla="*/ 8160 w 21600"/>
                <a:gd name="connsiteY58" fmla="*/ 652 h 21600"/>
                <a:gd name="connsiteX59" fmla="*/ 8194 w 21600"/>
                <a:gd name="connsiteY59" fmla="*/ 511 h 21600"/>
                <a:gd name="connsiteX60" fmla="*/ 14752 w 21600"/>
                <a:gd name="connsiteY60" fmla="*/ 17280 h 21600"/>
                <a:gd name="connsiteX61" fmla="*/ 14735 w 21600"/>
                <a:gd name="connsiteY61" fmla="*/ 17280 h 21600"/>
                <a:gd name="connsiteX62" fmla="*/ 14786 w 21600"/>
                <a:gd name="connsiteY62" fmla="*/ 17262 h 21600"/>
                <a:gd name="connsiteX63" fmla="*/ 14752 w 21600"/>
                <a:gd name="connsiteY63" fmla="*/ 17280 h 21600"/>
                <a:gd name="connsiteX64" fmla="*/ 14701 w 21600"/>
                <a:gd name="connsiteY64" fmla="*/ 17280 h 21600"/>
                <a:gd name="connsiteX65" fmla="*/ 14701 w 21600"/>
                <a:gd name="connsiteY65" fmla="*/ 17280 h 21600"/>
                <a:gd name="connsiteX66" fmla="*/ 14616 w 21600"/>
                <a:gd name="connsiteY66" fmla="*/ 17298 h 21600"/>
                <a:gd name="connsiteX67" fmla="*/ 14701 w 21600"/>
                <a:gd name="connsiteY67" fmla="*/ 17280 h 21600"/>
                <a:gd name="connsiteX68" fmla="*/ 13696 w 21600"/>
                <a:gd name="connsiteY68" fmla="*/ 8605 h 21600"/>
                <a:gd name="connsiteX69" fmla="*/ 13747 w 21600"/>
                <a:gd name="connsiteY69" fmla="*/ 8605 h 21600"/>
                <a:gd name="connsiteX70" fmla="*/ 13730 w 21600"/>
                <a:gd name="connsiteY70" fmla="*/ 8605 h 21600"/>
                <a:gd name="connsiteX71" fmla="*/ 13696 w 21600"/>
                <a:gd name="connsiteY71" fmla="*/ 8605 h 21600"/>
                <a:gd name="connsiteX72" fmla="*/ 13951 w 21600"/>
                <a:gd name="connsiteY72" fmla="*/ 8569 h 21600"/>
                <a:gd name="connsiteX73" fmla="*/ 13985 w 21600"/>
                <a:gd name="connsiteY73" fmla="*/ 8552 h 21600"/>
                <a:gd name="connsiteX74" fmla="*/ 13951 w 21600"/>
                <a:gd name="connsiteY74" fmla="*/ 8569 h 21600"/>
                <a:gd name="connsiteX75" fmla="*/ 13951 w 21600"/>
                <a:gd name="connsiteY75" fmla="*/ 8569 h 21600"/>
                <a:gd name="connsiteX76" fmla="*/ 14190 w 21600"/>
                <a:gd name="connsiteY76" fmla="*/ 8481 h 21600"/>
                <a:gd name="connsiteX77" fmla="*/ 14190 w 21600"/>
                <a:gd name="connsiteY77" fmla="*/ 8481 h 21600"/>
                <a:gd name="connsiteX78" fmla="*/ 14190 w 21600"/>
                <a:gd name="connsiteY78" fmla="*/ 8481 h 21600"/>
                <a:gd name="connsiteX79" fmla="*/ 14190 w 21600"/>
                <a:gd name="connsiteY79" fmla="*/ 8481 h 21600"/>
                <a:gd name="connsiteX80" fmla="*/ 20987 w 21600"/>
                <a:gd name="connsiteY80" fmla="*/ 4496 h 21600"/>
                <a:gd name="connsiteX81" fmla="*/ 21055 w 21600"/>
                <a:gd name="connsiteY81" fmla="*/ 4496 h 21600"/>
                <a:gd name="connsiteX82" fmla="*/ 21055 w 21600"/>
                <a:gd name="connsiteY82" fmla="*/ 4496 h 21600"/>
                <a:gd name="connsiteX83" fmla="*/ 20987 w 21600"/>
                <a:gd name="connsiteY83" fmla="*/ 4496 h 21600"/>
                <a:gd name="connsiteX84" fmla="*/ 21072 w 21600"/>
                <a:gd name="connsiteY84" fmla="*/ 4479 h 21600"/>
                <a:gd name="connsiteX85" fmla="*/ 21123 w 21600"/>
                <a:gd name="connsiteY85" fmla="*/ 4461 h 21600"/>
                <a:gd name="connsiteX86" fmla="*/ 21106 w 21600"/>
                <a:gd name="connsiteY86" fmla="*/ 4461 h 21600"/>
                <a:gd name="connsiteX87" fmla="*/ 21072 w 21600"/>
                <a:gd name="connsiteY87" fmla="*/ 4479 h 21600"/>
                <a:gd name="connsiteX88" fmla="*/ 21174 w 21600"/>
                <a:gd name="connsiteY88" fmla="*/ 4461 h 21600"/>
                <a:gd name="connsiteX89" fmla="*/ 21157 w 21600"/>
                <a:gd name="connsiteY89" fmla="*/ 4461 h 21600"/>
                <a:gd name="connsiteX90" fmla="*/ 21208 w 21600"/>
                <a:gd name="connsiteY90" fmla="*/ 4443 h 21600"/>
                <a:gd name="connsiteX91" fmla="*/ 21174 w 21600"/>
                <a:gd name="connsiteY91"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14752 w 21600"/>
                <a:gd name="connsiteY57" fmla="*/ 17280 h 21600"/>
                <a:gd name="connsiteX58" fmla="*/ 14735 w 21600"/>
                <a:gd name="connsiteY58" fmla="*/ 17280 h 21600"/>
                <a:gd name="connsiteX59" fmla="*/ 14786 w 21600"/>
                <a:gd name="connsiteY59" fmla="*/ 17262 h 21600"/>
                <a:gd name="connsiteX60" fmla="*/ 14752 w 21600"/>
                <a:gd name="connsiteY60" fmla="*/ 17280 h 21600"/>
                <a:gd name="connsiteX61" fmla="*/ 14701 w 21600"/>
                <a:gd name="connsiteY61" fmla="*/ 17280 h 21600"/>
                <a:gd name="connsiteX62" fmla="*/ 14701 w 21600"/>
                <a:gd name="connsiteY62" fmla="*/ 17280 h 21600"/>
                <a:gd name="connsiteX63" fmla="*/ 14616 w 21600"/>
                <a:gd name="connsiteY63" fmla="*/ 17298 h 21600"/>
                <a:gd name="connsiteX64" fmla="*/ 14701 w 21600"/>
                <a:gd name="connsiteY64" fmla="*/ 17280 h 21600"/>
                <a:gd name="connsiteX65" fmla="*/ 13696 w 21600"/>
                <a:gd name="connsiteY65" fmla="*/ 8605 h 21600"/>
                <a:gd name="connsiteX66" fmla="*/ 13747 w 21600"/>
                <a:gd name="connsiteY66" fmla="*/ 8605 h 21600"/>
                <a:gd name="connsiteX67" fmla="*/ 13730 w 21600"/>
                <a:gd name="connsiteY67" fmla="*/ 8605 h 21600"/>
                <a:gd name="connsiteX68" fmla="*/ 13696 w 21600"/>
                <a:gd name="connsiteY68" fmla="*/ 8605 h 21600"/>
                <a:gd name="connsiteX69" fmla="*/ 13951 w 21600"/>
                <a:gd name="connsiteY69" fmla="*/ 8569 h 21600"/>
                <a:gd name="connsiteX70" fmla="*/ 13985 w 21600"/>
                <a:gd name="connsiteY70" fmla="*/ 8552 h 21600"/>
                <a:gd name="connsiteX71" fmla="*/ 13951 w 21600"/>
                <a:gd name="connsiteY71" fmla="*/ 8569 h 21600"/>
                <a:gd name="connsiteX72" fmla="*/ 13951 w 21600"/>
                <a:gd name="connsiteY72" fmla="*/ 8569 h 21600"/>
                <a:gd name="connsiteX73" fmla="*/ 14190 w 21600"/>
                <a:gd name="connsiteY73" fmla="*/ 8481 h 21600"/>
                <a:gd name="connsiteX74" fmla="*/ 14190 w 21600"/>
                <a:gd name="connsiteY74" fmla="*/ 8481 h 21600"/>
                <a:gd name="connsiteX75" fmla="*/ 14190 w 21600"/>
                <a:gd name="connsiteY75" fmla="*/ 8481 h 21600"/>
                <a:gd name="connsiteX76" fmla="*/ 14190 w 21600"/>
                <a:gd name="connsiteY76" fmla="*/ 8481 h 21600"/>
                <a:gd name="connsiteX77" fmla="*/ 20987 w 21600"/>
                <a:gd name="connsiteY77" fmla="*/ 4496 h 21600"/>
                <a:gd name="connsiteX78" fmla="*/ 21055 w 21600"/>
                <a:gd name="connsiteY78" fmla="*/ 4496 h 21600"/>
                <a:gd name="connsiteX79" fmla="*/ 21055 w 21600"/>
                <a:gd name="connsiteY79" fmla="*/ 4496 h 21600"/>
                <a:gd name="connsiteX80" fmla="*/ 20987 w 21600"/>
                <a:gd name="connsiteY80" fmla="*/ 4496 h 21600"/>
                <a:gd name="connsiteX81" fmla="*/ 21072 w 21600"/>
                <a:gd name="connsiteY81" fmla="*/ 4479 h 21600"/>
                <a:gd name="connsiteX82" fmla="*/ 21123 w 21600"/>
                <a:gd name="connsiteY82" fmla="*/ 4461 h 21600"/>
                <a:gd name="connsiteX83" fmla="*/ 21106 w 21600"/>
                <a:gd name="connsiteY83" fmla="*/ 4461 h 21600"/>
                <a:gd name="connsiteX84" fmla="*/ 21072 w 21600"/>
                <a:gd name="connsiteY84" fmla="*/ 4479 h 21600"/>
                <a:gd name="connsiteX85" fmla="*/ 21174 w 21600"/>
                <a:gd name="connsiteY85" fmla="*/ 4461 h 21600"/>
                <a:gd name="connsiteX86" fmla="*/ 21157 w 21600"/>
                <a:gd name="connsiteY86" fmla="*/ 4461 h 21600"/>
                <a:gd name="connsiteX87" fmla="*/ 21208 w 21600"/>
                <a:gd name="connsiteY87" fmla="*/ 4443 h 21600"/>
                <a:gd name="connsiteX88" fmla="*/ 21174 w 21600"/>
                <a:gd name="connsiteY88"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245 w 21600"/>
                <a:gd name="connsiteY55" fmla="*/ 353 h 21600"/>
                <a:gd name="connsiteX56" fmla="*/ 14752 w 21600"/>
                <a:gd name="connsiteY56" fmla="*/ 17280 h 21600"/>
                <a:gd name="connsiteX57" fmla="*/ 14735 w 21600"/>
                <a:gd name="connsiteY57" fmla="*/ 17280 h 21600"/>
                <a:gd name="connsiteX58" fmla="*/ 14786 w 21600"/>
                <a:gd name="connsiteY58" fmla="*/ 17262 h 21600"/>
                <a:gd name="connsiteX59" fmla="*/ 14752 w 21600"/>
                <a:gd name="connsiteY59" fmla="*/ 17280 h 21600"/>
                <a:gd name="connsiteX60" fmla="*/ 14701 w 21600"/>
                <a:gd name="connsiteY60" fmla="*/ 17280 h 21600"/>
                <a:gd name="connsiteX61" fmla="*/ 14701 w 21600"/>
                <a:gd name="connsiteY61" fmla="*/ 17280 h 21600"/>
                <a:gd name="connsiteX62" fmla="*/ 14616 w 21600"/>
                <a:gd name="connsiteY62" fmla="*/ 17298 h 21600"/>
                <a:gd name="connsiteX63" fmla="*/ 14701 w 21600"/>
                <a:gd name="connsiteY63" fmla="*/ 17280 h 21600"/>
                <a:gd name="connsiteX64" fmla="*/ 13696 w 21600"/>
                <a:gd name="connsiteY64" fmla="*/ 8605 h 21600"/>
                <a:gd name="connsiteX65" fmla="*/ 13747 w 21600"/>
                <a:gd name="connsiteY65" fmla="*/ 8605 h 21600"/>
                <a:gd name="connsiteX66" fmla="*/ 13730 w 21600"/>
                <a:gd name="connsiteY66" fmla="*/ 8605 h 21600"/>
                <a:gd name="connsiteX67" fmla="*/ 13696 w 21600"/>
                <a:gd name="connsiteY67" fmla="*/ 8605 h 21600"/>
                <a:gd name="connsiteX68" fmla="*/ 13951 w 21600"/>
                <a:gd name="connsiteY68" fmla="*/ 8569 h 21600"/>
                <a:gd name="connsiteX69" fmla="*/ 13985 w 21600"/>
                <a:gd name="connsiteY69" fmla="*/ 8552 h 21600"/>
                <a:gd name="connsiteX70" fmla="*/ 13951 w 21600"/>
                <a:gd name="connsiteY70" fmla="*/ 8569 h 21600"/>
                <a:gd name="connsiteX71" fmla="*/ 13951 w 21600"/>
                <a:gd name="connsiteY71" fmla="*/ 8569 h 21600"/>
                <a:gd name="connsiteX72" fmla="*/ 14190 w 21600"/>
                <a:gd name="connsiteY72" fmla="*/ 8481 h 21600"/>
                <a:gd name="connsiteX73" fmla="*/ 14190 w 21600"/>
                <a:gd name="connsiteY73" fmla="*/ 8481 h 21600"/>
                <a:gd name="connsiteX74" fmla="*/ 14190 w 21600"/>
                <a:gd name="connsiteY74" fmla="*/ 8481 h 21600"/>
                <a:gd name="connsiteX75" fmla="*/ 14190 w 21600"/>
                <a:gd name="connsiteY75" fmla="*/ 8481 h 21600"/>
                <a:gd name="connsiteX76" fmla="*/ 20987 w 21600"/>
                <a:gd name="connsiteY76" fmla="*/ 4496 h 21600"/>
                <a:gd name="connsiteX77" fmla="*/ 21055 w 21600"/>
                <a:gd name="connsiteY77" fmla="*/ 4496 h 21600"/>
                <a:gd name="connsiteX78" fmla="*/ 21055 w 21600"/>
                <a:gd name="connsiteY78" fmla="*/ 4496 h 21600"/>
                <a:gd name="connsiteX79" fmla="*/ 20987 w 21600"/>
                <a:gd name="connsiteY79" fmla="*/ 4496 h 21600"/>
                <a:gd name="connsiteX80" fmla="*/ 21072 w 21600"/>
                <a:gd name="connsiteY80" fmla="*/ 4479 h 21600"/>
                <a:gd name="connsiteX81" fmla="*/ 21123 w 21600"/>
                <a:gd name="connsiteY81" fmla="*/ 4461 h 21600"/>
                <a:gd name="connsiteX82" fmla="*/ 21106 w 21600"/>
                <a:gd name="connsiteY82" fmla="*/ 4461 h 21600"/>
                <a:gd name="connsiteX83" fmla="*/ 21072 w 21600"/>
                <a:gd name="connsiteY83" fmla="*/ 4479 h 21600"/>
                <a:gd name="connsiteX84" fmla="*/ 21174 w 21600"/>
                <a:gd name="connsiteY84" fmla="*/ 4461 h 21600"/>
                <a:gd name="connsiteX85" fmla="*/ 21157 w 21600"/>
                <a:gd name="connsiteY85" fmla="*/ 4461 h 21600"/>
                <a:gd name="connsiteX86" fmla="*/ 21208 w 21600"/>
                <a:gd name="connsiteY86" fmla="*/ 4443 h 21600"/>
                <a:gd name="connsiteX87" fmla="*/ 21174 w 21600"/>
                <a:gd name="connsiteY87"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696 w 21600"/>
                <a:gd name="connsiteY61" fmla="*/ 8605 h 21600"/>
                <a:gd name="connsiteX62" fmla="*/ 13747 w 21600"/>
                <a:gd name="connsiteY62" fmla="*/ 8605 h 21600"/>
                <a:gd name="connsiteX63" fmla="*/ 13730 w 21600"/>
                <a:gd name="connsiteY63" fmla="*/ 8605 h 21600"/>
                <a:gd name="connsiteX64" fmla="*/ 13696 w 21600"/>
                <a:gd name="connsiteY64" fmla="*/ 8605 h 21600"/>
                <a:gd name="connsiteX65" fmla="*/ 13951 w 21600"/>
                <a:gd name="connsiteY65" fmla="*/ 8569 h 21600"/>
                <a:gd name="connsiteX66" fmla="*/ 13985 w 21600"/>
                <a:gd name="connsiteY66" fmla="*/ 8552 h 21600"/>
                <a:gd name="connsiteX67" fmla="*/ 13951 w 21600"/>
                <a:gd name="connsiteY67" fmla="*/ 8569 h 21600"/>
                <a:gd name="connsiteX68" fmla="*/ 13951 w 21600"/>
                <a:gd name="connsiteY68" fmla="*/ 8569 h 21600"/>
                <a:gd name="connsiteX69" fmla="*/ 14190 w 21600"/>
                <a:gd name="connsiteY69" fmla="*/ 8481 h 21600"/>
                <a:gd name="connsiteX70" fmla="*/ 14190 w 21600"/>
                <a:gd name="connsiteY70" fmla="*/ 8481 h 21600"/>
                <a:gd name="connsiteX71" fmla="*/ 14190 w 21600"/>
                <a:gd name="connsiteY71" fmla="*/ 8481 h 21600"/>
                <a:gd name="connsiteX72" fmla="*/ 14190 w 21600"/>
                <a:gd name="connsiteY72" fmla="*/ 8481 h 21600"/>
                <a:gd name="connsiteX73" fmla="*/ 20987 w 21600"/>
                <a:gd name="connsiteY73" fmla="*/ 4496 h 21600"/>
                <a:gd name="connsiteX74" fmla="*/ 21055 w 21600"/>
                <a:gd name="connsiteY74" fmla="*/ 4496 h 21600"/>
                <a:gd name="connsiteX75" fmla="*/ 21055 w 21600"/>
                <a:gd name="connsiteY75" fmla="*/ 4496 h 21600"/>
                <a:gd name="connsiteX76" fmla="*/ 20987 w 21600"/>
                <a:gd name="connsiteY76" fmla="*/ 4496 h 21600"/>
                <a:gd name="connsiteX77" fmla="*/ 21072 w 21600"/>
                <a:gd name="connsiteY77" fmla="*/ 4479 h 21600"/>
                <a:gd name="connsiteX78" fmla="*/ 21123 w 21600"/>
                <a:gd name="connsiteY78" fmla="*/ 4461 h 21600"/>
                <a:gd name="connsiteX79" fmla="*/ 21106 w 21600"/>
                <a:gd name="connsiteY79" fmla="*/ 4461 h 21600"/>
                <a:gd name="connsiteX80" fmla="*/ 21072 w 21600"/>
                <a:gd name="connsiteY80" fmla="*/ 4479 h 21600"/>
                <a:gd name="connsiteX81" fmla="*/ 21174 w 21600"/>
                <a:gd name="connsiteY81" fmla="*/ 4461 h 21600"/>
                <a:gd name="connsiteX82" fmla="*/ 21157 w 21600"/>
                <a:gd name="connsiteY82" fmla="*/ 4461 h 21600"/>
                <a:gd name="connsiteX83" fmla="*/ 21208 w 21600"/>
                <a:gd name="connsiteY83" fmla="*/ 4443 h 21600"/>
                <a:gd name="connsiteX84" fmla="*/ 21174 w 21600"/>
                <a:gd name="connsiteY8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730 w 21600"/>
                <a:gd name="connsiteY61" fmla="*/ 8605 h 21600"/>
                <a:gd name="connsiteX62" fmla="*/ 13747 w 21600"/>
                <a:gd name="connsiteY62" fmla="*/ 8605 h 21600"/>
                <a:gd name="connsiteX63" fmla="*/ 13730 w 21600"/>
                <a:gd name="connsiteY63" fmla="*/ 8605 h 21600"/>
                <a:gd name="connsiteX64" fmla="*/ 13951 w 21600"/>
                <a:gd name="connsiteY64" fmla="*/ 8569 h 21600"/>
                <a:gd name="connsiteX65" fmla="*/ 13985 w 21600"/>
                <a:gd name="connsiteY65" fmla="*/ 8552 h 21600"/>
                <a:gd name="connsiteX66" fmla="*/ 13951 w 21600"/>
                <a:gd name="connsiteY66" fmla="*/ 8569 h 21600"/>
                <a:gd name="connsiteX67" fmla="*/ 13951 w 21600"/>
                <a:gd name="connsiteY67" fmla="*/ 8569 h 21600"/>
                <a:gd name="connsiteX68" fmla="*/ 14190 w 21600"/>
                <a:gd name="connsiteY68" fmla="*/ 8481 h 21600"/>
                <a:gd name="connsiteX69" fmla="*/ 14190 w 21600"/>
                <a:gd name="connsiteY69" fmla="*/ 8481 h 21600"/>
                <a:gd name="connsiteX70" fmla="*/ 14190 w 21600"/>
                <a:gd name="connsiteY70" fmla="*/ 8481 h 21600"/>
                <a:gd name="connsiteX71" fmla="*/ 14190 w 21600"/>
                <a:gd name="connsiteY71" fmla="*/ 8481 h 21600"/>
                <a:gd name="connsiteX72" fmla="*/ 20987 w 21600"/>
                <a:gd name="connsiteY72" fmla="*/ 4496 h 21600"/>
                <a:gd name="connsiteX73" fmla="*/ 21055 w 21600"/>
                <a:gd name="connsiteY73" fmla="*/ 4496 h 21600"/>
                <a:gd name="connsiteX74" fmla="*/ 21055 w 21600"/>
                <a:gd name="connsiteY74" fmla="*/ 4496 h 21600"/>
                <a:gd name="connsiteX75" fmla="*/ 20987 w 21600"/>
                <a:gd name="connsiteY75" fmla="*/ 4496 h 21600"/>
                <a:gd name="connsiteX76" fmla="*/ 21072 w 21600"/>
                <a:gd name="connsiteY76" fmla="*/ 4479 h 21600"/>
                <a:gd name="connsiteX77" fmla="*/ 21123 w 21600"/>
                <a:gd name="connsiteY77" fmla="*/ 4461 h 21600"/>
                <a:gd name="connsiteX78" fmla="*/ 21106 w 21600"/>
                <a:gd name="connsiteY78" fmla="*/ 4461 h 21600"/>
                <a:gd name="connsiteX79" fmla="*/ 21072 w 21600"/>
                <a:gd name="connsiteY79" fmla="*/ 4479 h 21600"/>
                <a:gd name="connsiteX80" fmla="*/ 21174 w 21600"/>
                <a:gd name="connsiteY80" fmla="*/ 4461 h 21600"/>
                <a:gd name="connsiteX81" fmla="*/ 21157 w 21600"/>
                <a:gd name="connsiteY81" fmla="*/ 4461 h 21600"/>
                <a:gd name="connsiteX82" fmla="*/ 21208 w 21600"/>
                <a:gd name="connsiteY82" fmla="*/ 4443 h 21600"/>
                <a:gd name="connsiteX83" fmla="*/ 21174 w 21600"/>
                <a:gd name="connsiteY83"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3951 w 21600"/>
                <a:gd name="connsiteY64" fmla="*/ 8569 h 21600"/>
                <a:gd name="connsiteX65" fmla="*/ 14190 w 21600"/>
                <a:gd name="connsiteY65" fmla="*/ 8481 h 21600"/>
                <a:gd name="connsiteX66" fmla="*/ 14190 w 21600"/>
                <a:gd name="connsiteY66" fmla="*/ 8481 h 21600"/>
                <a:gd name="connsiteX67" fmla="*/ 14190 w 21600"/>
                <a:gd name="connsiteY67" fmla="*/ 8481 h 21600"/>
                <a:gd name="connsiteX68" fmla="*/ 14190 w 21600"/>
                <a:gd name="connsiteY68" fmla="*/ 8481 h 21600"/>
                <a:gd name="connsiteX69" fmla="*/ 20987 w 21600"/>
                <a:gd name="connsiteY69" fmla="*/ 4496 h 21600"/>
                <a:gd name="connsiteX70" fmla="*/ 21055 w 21600"/>
                <a:gd name="connsiteY70" fmla="*/ 4496 h 21600"/>
                <a:gd name="connsiteX71" fmla="*/ 21055 w 21600"/>
                <a:gd name="connsiteY71" fmla="*/ 4496 h 21600"/>
                <a:gd name="connsiteX72" fmla="*/ 20987 w 21600"/>
                <a:gd name="connsiteY72" fmla="*/ 4496 h 21600"/>
                <a:gd name="connsiteX73" fmla="*/ 21072 w 21600"/>
                <a:gd name="connsiteY73" fmla="*/ 4479 h 21600"/>
                <a:gd name="connsiteX74" fmla="*/ 21123 w 21600"/>
                <a:gd name="connsiteY74" fmla="*/ 4461 h 21600"/>
                <a:gd name="connsiteX75" fmla="*/ 21106 w 21600"/>
                <a:gd name="connsiteY75" fmla="*/ 4461 h 21600"/>
                <a:gd name="connsiteX76" fmla="*/ 21072 w 21600"/>
                <a:gd name="connsiteY76" fmla="*/ 4479 h 21600"/>
                <a:gd name="connsiteX77" fmla="*/ 21174 w 21600"/>
                <a:gd name="connsiteY77" fmla="*/ 4461 h 21600"/>
                <a:gd name="connsiteX78" fmla="*/ 21157 w 21600"/>
                <a:gd name="connsiteY78" fmla="*/ 4461 h 21600"/>
                <a:gd name="connsiteX79" fmla="*/ 21208 w 21600"/>
                <a:gd name="connsiteY79" fmla="*/ 4443 h 21600"/>
                <a:gd name="connsiteX80" fmla="*/ 21174 w 21600"/>
                <a:gd name="connsiteY80"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4190 w 21600"/>
                <a:gd name="connsiteY64" fmla="*/ 8481 h 21600"/>
                <a:gd name="connsiteX65" fmla="*/ 14190 w 21600"/>
                <a:gd name="connsiteY65" fmla="*/ 8481 h 21600"/>
                <a:gd name="connsiteX66" fmla="*/ 14190 w 21600"/>
                <a:gd name="connsiteY66" fmla="*/ 8481 h 21600"/>
                <a:gd name="connsiteX67" fmla="*/ 14190 w 21600"/>
                <a:gd name="connsiteY67" fmla="*/ 8481 h 21600"/>
                <a:gd name="connsiteX68" fmla="*/ 20987 w 21600"/>
                <a:gd name="connsiteY68" fmla="*/ 4496 h 21600"/>
                <a:gd name="connsiteX69" fmla="*/ 21055 w 21600"/>
                <a:gd name="connsiteY69" fmla="*/ 4496 h 21600"/>
                <a:gd name="connsiteX70" fmla="*/ 21055 w 21600"/>
                <a:gd name="connsiteY70" fmla="*/ 4496 h 21600"/>
                <a:gd name="connsiteX71" fmla="*/ 20987 w 21600"/>
                <a:gd name="connsiteY71" fmla="*/ 4496 h 21600"/>
                <a:gd name="connsiteX72" fmla="*/ 21072 w 21600"/>
                <a:gd name="connsiteY72" fmla="*/ 4479 h 21600"/>
                <a:gd name="connsiteX73" fmla="*/ 21123 w 21600"/>
                <a:gd name="connsiteY73" fmla="*/ 4461 h 21600"/>
                <a:gd name="connsiteX74" fmla="*/ 21106 w 21600"/>
                <a:gd name="connsiteY74" fmla="*/ 4461 h 21600"/>
                <a:gd name="connsiteX75" fmla="*/ 21072 w 21600"/>
                <a:gd name="connsiteY75" fmla="*/ 4479 h 21600"/>
                <a:gd name="connsiteX76" fmla="*/ 21174 w 21600"/>
                <a:gd name="connsiteY76" fmla="*/ 4461 h 21600"/>
                <a:gd name="connsiteX77" fmla="*/ 21157 w 21600"/>
                <a:gd name="connsiteY77" fmla="*/ 4461 h 21600"/>
                <a:gd name="connsiteX78" fmla="*/ 21208 w 21600"/>
                <a:gd name="connsiteY78" fmla="*/ 4443 h 21600"/>
                <a:gd name="connsiteX79" fmla="*/ 21174 w 21600"/>
                <a:gd name="connsiteY79"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14190 w 21600"/>
                <a:gd name="connsiteY64" fmla="*/ 8481 h 21600"/>
                <a:gd name="connsiteX65" fmla="*/ 20987 w 21600"/>
                <a:gd name="connsiteY65" fmla="*/ 4496 h 21600"/>
                <a:gd name="connsiteX66" fmla="*/ 21055 w 21600"/>
                <a:gd name="connsiteY66" fmla="*/ 4496 h 21600"/>
                <a:gd name="connsiteX67" fmla="*/ 21055 w 21600"/>
                <a:gd name="connsiteY67" fmla="*/ 4496 h 21600"/>
                <a:gd name="connsiteX68" fmla="*/ 20987 w 21600"/>
                <a:gd name="connsiteY68" fmla="*/ 4496 h 21600"/>
                <a:gd name="connsiteX69" fmla="*/ 21072 w 21600"/>
                <a:gd name="connsiteY69" fmla="*/ 4479 h 21600"/>
                <a:gd name="connsiteX70" fmla="*/ 21123 w 21600"/>
                <a:gd name="connsiteY70" fmla="*/ 4461 h 21600"/>
                <a:gd name="connsiteX71" fmla="*/ 21106 w 21600"/>
                <a:gd name="connsiteY71" fmla="*/ 4461 h 21600"/>
                <a:gd name="connsiteX72" fmla="*/ 21072 w 21600"/>
                <a:gd name="connsiteY72" fmla="*/ 4479 h 21600"/>
                <a:gd name="connsiteX73" fmla="*/ 21174 w 21600"/>
                <a:gd name="connsiteY73" fmla="*/ 4461 h 21600"/>
                <a:gd name="connsiteX74" fmla="*/ 21157 w 21600"/>
                <a:gd name="connsiteY74" fmla="*/ 4461 h 21600"/>
                <a:gd name="connsiteX75" fmla="*/ 21208 w 21600"/>
                <a:gd name="connsiteY75" fmla="*/ 4443 h 21600"/>
                <a:gd name="connsiteX76" fmla="*/ 21174 w 21600"/>
                <a:gd name="connsiteY76"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20987 w 21600"/>
                <a:gd name="connsiteY64" fmla="*/ 4496 h 21600"/>
                <a:gd name="connsiteX65" fmla="*/ 21055 w 21600"/>
                <a:gd name="connsiteY65" fmla="*/ 4496 h 21600"/>
                <a:gd name="connsiteX66" fmla="*/ 21055 w 21600"/>
                <a:gd name="connsiteY66" fmla="*/ 4496 h 21600"/>
                <a:gd name="connsiteX67" fmla="*/ 20987 w 21600"/>
                <a:gd name="connsiteY67" fmla="*/ 4496 h 21600"/>
                <a:gd name="connsiteX68" fmla="*/ 21072 w 21600"/>
                <a:gd name="connsiteY68" fmla="*/ 4479 h 21600"/>
                <a:gd name="connsiteX69" fmla="*/ 21123 w 21600"/>
                <a:gd name="connsiteY69" fmla="*/ 4461 h 21600"/>
                <a:gd name="connsiteX70" fmla="*/ 21106 w 21600"/>
                <a:gd name="connsiteY70" fmla="*/ 4461 h 21600"/>
                <a:gd name="connsiteX71" fmla="*/ 21072 w 21600"/>
                <a:gd name="connsiteY71" fmla="*/ 4479 h 21600"/>
                <a:gd name="connsiteX72" fmla="*/ 21174 w 21600"/>
                <a:gd name="connsiteY72" fmla="*/ 4461 h 21600"/>
                <a:gd name="connsiteX73" fmla="*/ 21157 w 21600"/>
                <a:gd name="connsiteY73" fmla="*/ 4461 h 21600"/>
                <a:gd name="connsiteX74" fmla="*/ 21208 w 21600"/>
                <a:gd name="connsiteY74" fmla="*/ 4443 h 21600"/>
                <a:gd name="connsiteX75" fmla="*/ 21174 w 21600"/>
                <a:gd name="connsiteY7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20987 w 21600"/>
                <a:gd name="connsiteY61" fmla="*/ 4496 h 21600"/>
                <a:gd name="connsiteX62" fmla="*/ 21055 w 21600"/>
                <a:gd name="connsiteY62" fmla="*/ 4496 h 21600"/>
                <a:gd name="connsiteX63" fmla="*/ 21055 w 21600"/>
                <a:gd name="connsiteY63" fmla="*/ 4496 h 21600"/>
                <a:gd name="connsiteX64" fmla="*/ 20987 w 21600"/>
                <a:gd name="connsiteY64" fmla="*/ 4496 h 21600"/>
                <a:gd name="connsiteX65" fmla="*/ 21072 w 21600"/>
                <a:gd name="connsiteY65" fmla="*/ 4479 h 21600"/>
                <a:gd name="connsiteX66" fmla="*/ 21123 w 21600"/>
                <a:gd name="connsiteY66" fmla="*/ 4461 h 21600"/>
                <a:gd name="connsiteX67" fmla="*/ 21106 w 21600"/>
                <a:gd name="connsiteY67" fmla="*/ 4461 h 21600"/>
                <a:gd name="connsiteX68" fmla="*/ 21072 w 21600"/>
                <a:gd name="connsiteY68" fmla="*/ 4479 h 21600"/>
                <a:gd name="connsiteX69" fmla="*/ 21174 w 21600"/>
                <a:gd name="connsiteY69" fmla="*/ 4461 h 21600"/>
                <a:gd name="connsiteX70" fmla="*/ 21157 w 21600"/>
                <a:gd name="connsiteY70" fmla="*/ 4461 h 21600"/>
                <a:gd name="connsiteX71" fmla="*/ 21208 w 21600"/>
                <a:gd name="connsiteY71" fmla="*/ 4443 h 21600"/>
                <a:gd name="connsiteX72" fmla="*/ 21174 w 21600"/>
                <a:gd name="connsiteY72" fmla="*/ 4461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sz="4000"/>
            </a:p>
          </p:txBody>
        </p:sp>
        <p:sp>
          <p:nvSpPr>
            <p:cNvPr id="9" name="Shape">
              <a:extLst>
                <a:ext uri="{FF2B5EF4-FFF2-40B4-BE49-F238E27FC236}">
                  <a16:creationId xmlns:a16="http://schemas.microsoft.com/office/drawing/2014/main" id="{94828083-ABC3-41E5-83AE-9890E9FA5D40}"/>
                </a:ext>
              </a:extLst>
            </p:cNvPr>
            <p:cNvSpPr/>
            <p:nvPr/>
          </p:nvSpPr>
          <p:spPr>
            <a:xfrm>
              <a:off x="3244850" y="2851150"/>
              <a:ext cx="1675245" cy="1576071"/>
            </a:xfrm>
            <a:custGeom>
              <a:avLst/>
              <a:gdLst>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25 w 21585"/>
                <a:gd name="connsiteY55" fmla="*/ 731 h 21600"/>
                <a:gd name="connsiteX56" fmla="*/ 14825 w 21585"/>
                <a:gd name="connsiteY56" fmla="*/ 714 h 21600"/>
                <a:gd name="connsiteX57" fmla="*/ 14825 w 21585"/>
                <a:gd name="connsiteY57" fmla="*/ 731 h 21600"/>
                <a:gd name="connsiteX58" fmla="*/ 14842 w 21585"/>
                <a:gd name="connsiteY58" fmla="*/ 592 h 21600"/>
                <a:gd name="connsiteX59" fmla="*/ 14875 w 21585"/>
                <a:gd name="connsiteY59" fmla="*/ 453 h 21600"/>
                <a:gd name="connsiteX60" fmla="*/ 14875 w 21585"/>
                <a:gd name="connsiteY60" fmla="*/ 435 h 21600"/>
                <a:gd name="connsiteX61" fmla="*/ 14842 w 21585"/>
                <a:gd name="connsiteY61" fmla="*/ 592 h 21600"/>
                <a:gd name="connsiteX62" fmla="*/ 14956 w 21585"/>
                <a:gd name="connsiteY62" fmla="*/ 244 h 21600"/>
                <a:gd name="connsiteX63" fmla="*/ 14956 w 21585"/>
                <a:gd name="connsiteY63" fmla="*/ 244 h 21600"/>
                <a:gd name="connsiteX64" fmla="*/ 15038 w 21585"/>
                <a:gd name="connsiteY64" fmla="*/ 139 h 21600"/>
                <a:gd name="connsiteX65" fmla="*/ 14956 w 21585"/>
                <a:gd name="connsiteY65" fmla="*/ 244 h 21600"/>
                <a:gd name="connsiteX66" fmla="*/ 21044 w 21585"/>
                <a:gd name="connsiteY66" fmla="*/ 16761 h 21600"/>
                <a:gd name="connsiteX67" fmla="*/ 20962 w 21585"/>
                <a:gd name="connsiteY67" fmla="*/ 16761 h 21600"/>
                <a:gd name="connsiteX68" fmla="*/ 21044 w 21585"/>
                <a:gd name="connsiteY68" fmla="*/ 16761 h 21600"/>
                <a:gd name="connsiteX69" fmla="*/ 21044 w 21585"/>
                <a:gd name="connsiteY69" fmla="*/ 16761 h 21600"/>
                <a:gd name="connsiteX70" fmla="*/ 21125 w 21585"/>
                <a:gd name="connsiteY70" fmla="*/ 16744 h 21600"/>
                <a:gd name="connsiteX71" fmla="*/ 21076 w 21585"/>
                <a:gd name="connsiteY71" fmla="*/ 16761 h 21600"/>
                <a:gd name="connsiteX72" fmla="*/ 21125 w 21585"/>
                <a:gd name="connsiteY72" fmla="*/ 16744 h 21600"/>
                <a:gd name="connsiteX73" fmla="*/ 21125 w 21585"/>
                <a:gd name="connsiteY73" fmla="*/ 16744 h 21600"/>
                <a:gd name="connsiteX74" fmla="*/ 21191 w 21585"/>
                <a:gd name="connsiteY74" fmla="*/ 16727 h 21600"/>
                <a:gd name="connsiteX75" fmla="*/ 21142 w 21585"/>
                <a:gd name="connsiteY75" fmla="*/ 16744 h 21600"/>
                <a:gd name="connsiteX76" fmla="*/ 21191 w 21585"/>
                <a:gd name="connsiteY76" fmla="*/ 16727 h 21600"/>
                <a:gd name="connsiteX77" fmla="*/ 21191 w 21585"/>
                <a:gd name="connsiteY77"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42 w 21585"/>
                <a:gd name="connsiteY55" fmla="*/ 592 h 21600"/>
                <a:gd name="connsiteX56" fmla="*/ 14875 w 21585"/>
                <a:gd name="connsiteY56" fmla="*/ 453 h 21600"/>
                <a:gd name="connsiteX57" fmla="*/ 14875 w 21585"/>
                <a:gd name="connsiteY57" fmla="*/ 435 h 21600"/>
                <a:gd name="connsiteX58" fmla="*/ 14842 w 21585"/>
                <a:gd name="connsiteY58" fmla="*/ 592 h 21600"/>
                <a:gd name="connsiteX59" fmla="*/ 14956 w 21585"/>
                <a:gd name="connsiteY59" fmla="*/ 244 h 21600"/>
                <a:gd name="connsiteX60" fmla="*/ 14956 w 21585"/>
                <a:gd name="connsiteY60" fmla="*/ 244 h 21600"/>
                <a:gd name="connsiteX61" fmla="*/ 15038 w 21585"/>
                <a:gd name="connsiteY61" fmla="*/ 139 h 21600"/>
                <a:gd name="connsiteX62" fmla="*/ 14956 w 21585"/>
                <a:gd name="connsiteY62" fmla="*/ 244 h 21600"/>
                <a:gd name="connsiteX63" fmla="*/ 21044 w 21585"/>
                <a:gd name="connsiteY63" fmla="*/ 16761 h 21600"/>
                <a:gd name="connsiteX64" fmla="*/ 20962 w 21585"/>
                <a:gd name="connsiteY64" fmla="*/ 16761 h 21600"/>
                <a:gd name="connsiteX65" fmla="*/ 21044 w 21585"/>
                <a:gd name="connsiteY65" fmla="*/ 16761 h 21600"/>
                <a:gd name="connsiteX66" fmla="*/ 21044 w 21585"/>
                <a:gd name="connsiteY66" fmla="*/ 16761 h 21600"/>
                <a:gd name="connsiteX67" fmla="*/ 21125 w 21585"/>
                <a:gd name="connsiteY67" fmla="*/ 16744 h 21600"/>
                <a:gd name="connsiteX68" fmla="*/ 21076 w 21585"/>
                <a:gd name="connsiteY68" fmla="*/ 16761 h 21600"/>
                <a:gd name="connsiteX69" fmla="*/ 21125 w 21585"/>
                <a:gd name="connsiteY69" fmla="*/ 16744 h 21600"/>
                <a:gd name="connsiteX70" fmla="*/ 21125 w 21585"/>
                <a:gd name="connsiteY70" fmla="*/ 16744 h 21600"/>
                <a:gd name="connsiteX71" fmla="*/ 21191 w 21585"/>
                <a:gd name="connsiteY71" fmla="*/ 16727 h 21600"/>
                <a:gd name="connsiteX72" fmla="*/ 21142 w 21585"/>
                <a:gd name="connsiteY72" fmla="*/ 16744 h 21600"/>
                <a:gd name="connsiteX73" fmla="*/ 21191 w 21585"/>
                <a:gd name="connsiteY73" fmla="*/ 16727 h 21600"/>
                <a:gd name="connsiteX74" fmla="*/ 21191 w 21585"/>
                <a:gd name="connsiteY74"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75 w 21585"/>
                <a:gd name="connsiteY55" fmla="*/ 435 h 21600"/>
                <a:gd name="connsiteX56" fmla="*/ 14875 w 21585"/>
                <a:gd name="connsiteY56" fmla="*/ 453 h 21600"/>
                <a:gd name="connsiteX57" fmla="*/ 14875 w 21585"/>
                <a:gd name="connsiteY57" fmla="*/ 435 h 21600"/>
                <a:gd name="connsiteX58" fmla="*/ 14956 w 21585"/>
                <a:gd name="connsiteY58" fmla="*/ 244 h 21600"/>
                <a:gd name="connsiteX59" fmla="*/ 14956 w 21585"/>
                <a:gd name="connsiteY59" fmla="*/ 244 h 21600"/>
                <a:gd name="connsiteX60" fmla="*/ 15038 w 21585"/>
                <a:gd name="connsiteY60" fmla="*/ 139 h 21600"/>
                <a:gd name="connsiteX61" fmla="*/ 14956 w 21585"/>
                <a:gd name="connsiteY61" fmla="*/ 244 h 21600"/>
                <a:gd name="connsiteX62" fmla="*/ 21044 w 21585"/>
                <a:gd name="connsiteY62" fmla="*/ 16761 h 21600"/>
                <a:gd name="connsiteX63" fmla="*/ 20962 w 21585"/>
                <a:gd name="connsiteY63" fmla="*/ 16761 h 21600"/>
                <a:gd name="connsiteX64" fmla="*/ 21044 w 21585"/>
                <a:gd name="connsiteY64" fmla="*/ 16761 h 21600"/>
                <a:gd name="connsiteX65" fmla="*/ 21044 w 21585"/>
                <a:gd name="connsiteY65" fmla="*/ 16761 h 21600"/>
                <a:gd name="connsiteX66" fmla="*/ 21125 w 21585"/>
                <a:gd name="connsiteY66" fmla="*/ 16744 h 21600"/>
                <a:gd name="connsiteX67" fmla="*/ 21076 w 21585"/>
                <a:gd name="connsiteY67" fmla="*/ 16761 h 21600"/>
                <a:gd name="connsiteX68" fmla="*/ 21125 w 21585"/>
                <a:gd name="connsiteY68" fmla="*/ 16744 h 21600"/>
                <a:gd name="connsiteX69" fmla="*/ 21125 w 21585"/>
                <a:gd name="connsiteY69" fmla="*/ 16744 h 21600"/>
                <a:gd name="connsiteX70" fmla="*/ 21191 w 21585"/>
                <a:gd name="connsiteY70" fmla="*/ 16727 h 21600"/>
                <a:gd name="connsiteX71" fmla="*/ 21142 w 21585"/>
                <a:gd name="connsiteY71" fmla="*/ 16744 h 21600"/>
                <a:gd name="connsiteX72" fmla="*/ 21191 w 21585"/>
                <a:gd name="connsiteY72" fmla="*/ 16727 h 21600"/>
                <a:gd name="connsiteX73" fmla="*/ 21191 w 21585"/>
                <a:gd name="connsiteY73"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956 w 21585"/>
                <a:gd name="connsiteY55" fmla="*/ 244 h 21600"/>
                <a:gd name="connsiteX56" fmla="*/ 14956 w 21585"/>
                <a:gd name="connsiteY56" fmla="*/ 244 h 21600"/>
                <a:gd name="connsiteX57" fmla="*/ 15038 w 21585"/>
                <a:gd name="connsiteY57" fmla="*/ 139 h 21600"/>
                <a:gd name="connsiteX58" fmla="*/ 14956 w 21585"/>
                <a:gd name="connsiteY58" fmla="*/ 244 h 21600"/>
                <a:gd name="connsiteX59" fmla="*/ 21044 w 21585"/>
                <a:gd name="connsiteY59" fmla="*/ 16761 h 21600"/>
                <a:gd name="connsiteX60" fmla="*/ 20962 w 21585"/>
                <a:gd name="connsiteY60" fmla="*/ 16761 h 21600"/>
                <a:gd name="connsiteX61" fmla="*/ 21044 w 21585"/>
                <a:gd name="connsiteY61" fmla="*/ 16761 h 21600"/>
                <a:gd name="connsiteX62" fmla="*/ 21044 w 21585"/>
                <a:gd name="connsiteY62" fmla="*/ 16761 h 21600"/>
                <a:gd name="connsiteX63" fmla="*/ 21125 w 21585"/>
                <a:gd name="connsiteY63" fmla="*/ 16744 h 21600"/>
                <a:gd name="connsiteX64" fmla="*/ 21076 w 21585"/>
                <a:gd name="connsiteY64" fmla="*/ 16761 h 21600"/>
                <a:gd name="connsiteX65" fmla="*/ 21125 w 21585"/>
                <a:gd name="connsiteY65" fmla="*/ 16744 h 21600"/>
                <a:gd name="connsiteX66" fmla="*/ 21125 w 21585"/>
                <a:gd name="connsiteY66" fmla="*/ 16744 h 21600"/>
                <a:gd name="connsiteX67" fmla="*/ 21191 w 21585"/>
                <a:gd name="connsiteY67" fmla="*/ 16727 h 21600"/>
                <a:gd name="connsiteX68" fmla="*/ 21142 w 21585"/>
                <a:gd name="connsiteY68" fmla="*/ 16744 h 21600"/>
                <a:gd name="connsiteX69" fmla="*/ 21191 w 21585"/>
                <a:gd name="connsiteY69" fmla="*/ 16727 h 21600"/>
                <a:gd name="connsiteX70" fmla="*/ 21191 w 21585"/>
                <a:gd name="connsiteY70"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5038 w 21585"/>
                <a:gd name="connsiteY55" fmla="*/ 139 h 21600"/>
                <a:gd name="connsiteX56" fmla="*/ 14956 w 21585"/>
                <a:gd name="connsiteY56" fmla="*/ 244 h 21600"/>
                <a:gd name="connsiteX57" fmla="*/ 15038 w 21585"/>
                <a:gd name="connsiteY57" fmla="*/ 139 h 21600"/>
                <a:gd name="connsiteX58" fmla="*/ 21044 w 21585"/>
                <a:gd name="connsiteY58" fmla="*/ 16761 h 21600"/>
                <a:gd name="connsiteX59" fmla="*/ 20962 w 21585"/>
                <a:gd name="connsiteY59" fmla="*/ 16761 h 21600"/>
                <a:gd name="connsiteX60" fmla="*/ 21044 w 21585"/>
                <a:gd name="connsiteY60" fmla="*/ 16761 h 21600"/>
                <a:gd name="connsiteX61" fmla="*/ 21044 w 21585"/>
                <a:gd name="connsiteY61" fmla="*/ 16761 h 21600"/>
                <a:gd name="connsiteX62" fmla="*/ 21125 w 21585"/>
                <a:gd name="connsiteY62" fmla="*/ 16744 h 21600"/>
                <a:gd name="connsiteX63" fmla="*/ 21076 w 21585"/>
                <a:gd name="connsiteY63" fmla="*/ 16761 h 21600"/>
                <a:gd name="connsiteX64" fmla="*/ 21125 w 21585"/>
                <a:gd name="connsiteY64" fmla="*/ 16744 h 21600"/>
                <a:gd name="connsiteX65" fmla="*/ 21125 w 21585"/>
                <a:gd name="connsiteY65" fmla="*/ 16744 h 21600"/>
                <a:gd name="connsiteX66" fmla="*/ 21191 w 21585"/>
                <a:gd name="connsiteY66" fmla="*/ 16727 h 21600"/>
                <a:gd name="connsiteX67" fmla="*/ 21142 w 21585"/>
                <a:gd name="connsiteY67" fmla="*/ 16744 h 21600"/>
                <a:gd name="connsiteX68" fmla="*/ 21191 w 21585"/>
                <a:gd name="connsiteY68" fmla="*/ 16727 h 21600"/>
                <a:gd name="connsiteX69" fmla="*/ 21191 w 21585"/>
                <a:gd name="connsiteY69"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21044 w 21585"/>
                <a:gd name="connsiteY55" fmla="*/ 16761 h 21600"/>
                <a:gd name="connsiteX56" fmla="*/ 20962 w 21585"/>
                <a:gd name="connsiteY56" fmla="*/ 16761 h 21600"/>
                <a:gd name="connsiteX57" fmla="*/ 21044 w 21585"/>
                <a:gd name="connsiteY57" fmla="*/ 16761 h 21600"/>
                <a:gd name="connsiteX58" fmla="*/ 21044 w 21585"/>
                <a:gd name="connsiteY58" fmla="*/ 16761 h 21600"/>
                <a:gd name="connsiteX59" fmla="*/ 21125 w 21585"/>
                <a:gd name="connsiteY59" fmla="*/ 16744 h 21600"/>
                <a:gd name="connsiteX60" fmla="*/ 21076 w 21585"/>
                <a:gd name="connsiteY60" fmla="*/ 16761 h 21600"/>
                <a:gd name="connsiteX61" fmla="*/ 21125 w 21585"/>
                <a:gd name="connsiteY61" fmla="*/ 16744 h 21600"/>
                <a:gd name="connsiteX62" fmla="*/ 21125 w 21585"/>
                <a:gd name="connsiteY62" fmla="*/ 16744 h 21600"/>
                <a:gd name="connsiteX63" fmla="*/ 21191 w 21585"/>
                <a:gd name="connsiteY63" fmla="*/ 16727 h 21600"/>
                <a:gd name="connsiteX64" fmla="*/ 21142 w 21585"/>
                <a:gd name="connsiteY64" fmla="*/ 16744 h 21600"/>
                <a:gd name="connsiteX65" fmla="*/ 21191 w 21585"/>
                <a:gd name="connsiteY65" fmla="*/ 16727 h 21600"/>
                <a:gd name="connsiteX66" fmla="*/ 21191 w 21585"/>
                <a:gd name="connsiteY66" fmla="*/ 1672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sz="4000"/>
            </a:p>
          </p:txBody>
        </p:sp>
        <p:sp>
          <p:nvSpPr>
            <p:cNvPr id="10" name="Shape">
              <a:extLst>
                <a:ext uri="{FF2B5EF4-FFF2-40B4-BE49-F238E27FC236}">
                  <a16:creationId xmlns:a16="http://schemas.microsoft.com/office/drawing/2014/main" id="{2C4AFF27-9430-4704-8479-DDCEFF0BA55D}"/>
                </a:ext>
              </a:extLst>
            </p:cNvPr>
            <p:cNvSpPr/>
            <p:nvPr/>
          </p:nvSpPr>
          <p:spPr>
            <a:xfrm>
              <a:off x="3333749" y="4133849"/>
              <a:ext cx="1903731" cy="1578613"/>
            </a:xfrm>
            <a:custGeom>
              <a:avLst/>
              <a:gdLst/>
              <a:ahLst/>
              <a:cxnLst>
                <a:cxn ang="0">
                  <a:pos x="wd2" y="hd2"/>
                </a:cxn>
                <a:cxn ang="5400000">
                  <a:pos x="wd2" y="hd2"/>
                </a:cxn>
                <a:cxn ang="10800000">
                  <a:pos x="wd2" y="hd2"/>
                </a:cxn>
                <a:cxn ang="16200000">
                  <a:pos x="wd2" y="hd2"/>
                </a:cxn>
              </a:cxnLst>
              <a:rect l="0" t="0"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sz="4000"/>
            </a:p>
          </p:txBody>
        </p:sp>
        <p:sp>
          <p:nvSpPr>
            <p:cNvPr id="11" name="Shape">
              <a:extLst>
                <a:ext uri="{FF2B5EF4-FFF2-40B4-BE49-F238E27FC236}">
                  <a16:creationId xmlns:a16="http://schemas.microsoft.com/office/drawing/2014/main" id="{F3D40C8D-FEBA-4409-AA58-A1E0C4757D49}"/>
                </a:ext>
              </a:extLst>
            </p:cNvPr>
            <p:cNvSpPr/>
            <p:nvPr/>
          </p:nvSpPr>
          <p:spPr>
            <a:xfrm>
              <a:off x="4722133" y="2861942"/>
              <a:ext cx="1211308" cy="1217932"/>
            </a:xfrm>
            <a:custGeom>
              <a:avLst/>
              <a:gdLst/>
              <a:ahLst/>
              <a:cxnLst>
                <a:cxn ang="0">
                  <a:pos x="wd2" y="hd2"/>
                </a:cxn>
                <a:cxn ang="5400000">
                  <a:pos x="wd2" y="hd2"/>
                </a:cxn>
                <a:cxn ang="10800000">
                  <a:pos x="wd2" y="hd2"/>
                </a:cxn>
                <a:cxn ang="16200000">
                  <a:pos x="wd2" y="hd2"/>
                </a:cxn>
              </a:cxnLst>
              <a:rect l="0" t="0"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sz="4000"/>
            </a:p>
          </p:txBody>
        </p:sp>
        <p:sp>
          <p:nvSpPr>
            <p:cNvPr id="12" name="Shape">
              <a:extLst>
                <a:ext uri="{FF2B5EF4-FFF2-40B4-BE49-F238E27FC236}">
                  <a16:creationId xmlns:a16="http://schemas.microsoft.com/office/drawing/2014/main" id="{D57F446D-F7DB-4EDD-BF2D-E76DFFE44A97}"/>
                </a:ext>
              </a:extLst>
            </p:cNvPr>
            <p:cNvSpPr/>
            <p:nvPr/>
          </p:nvSpPr>
          <p:spPr>
            <a:xfrm>
              <a:off x="5035550" y="4146549"/>
              <a:ext cx="999218" cy="1249682"/>
            </a:xfrm>
            <a:custGeom>
              <a:avLst/>
              <a:gdLst/>
              <a:ahLst/>
              <a:cxnLst>
                <a:cxn ang="0">
                  <a:pos x="wd2" y="hd2"/>
                </a:cxn>
                <a:cxn ang="5400000">
                  <a:pos x="wd2" y="hd2"/>
                </a:cxn>
                <a:cxn ang="10800000">
                  <a:pos x="wd2" y="hd2"/>
                </a:cxn>
                <a:cxn ang="16200000">
                  <a:pos x="wd2" y="hd2"/>
                </a:cxn>
              </a:cxnLst>
              <a:rect l="0" t="0"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sz="4000"/>
            </a:p>
          </p:txBody>
        </p:sp>
        <p:sp>
          <p:nvSpPr>
            <p:cNvPr id="13" name="Shape">
              <a:extLst>
                <a:ext uri="{FF2B5EF4-FFF2-40B4-BE49-F238E27FC236}">
                  <a16:creationId xmlns:a16="http://schemas.microsoft.com/office/drawing/2014/main" id="{EB24765B-7988-4AAF-ACB3-4E8185B43240}"/>
                </a:ext>
              </a:extLst>
            </p:cNvPr>
            <p:cNvSpPr/>
            <p:nvPr/>
          </p:nvSpPr>
          <p:spPr>
            <a:xfrm>
              <a:off x="3841750" y="2851149"/>
              <a:ext cx="1084643" cy="1224280"/>
            </a:xfrm>
            <a:custGeom>
              <a:avLst/>
              <a:gdLst/>
              <a:ahLst/>
              <a:cxnLst>
                <a:cxn ang="0">
                  <a:pos x="wd2" y="hd2"/>
                </a:cxn>
                <a:cxn ang="5400000">
                  <a:pos x="wd2" y="hd2"/>
                </a:cxn>
                <a:cxn ang="10800000">
                  <a:pos x="wd2" y="hd2"/>
                </a:cxn>
                <a:cxn ang="16200000">
                  <a:pos x="wd2" y="hd2"/>
                </a:cxn>
              </a:cxnLst>
              <a:rect l="0" t="0"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4000"/>
            </a:p>
          </p:txBody>
        </p:sp>
        <p:sp>
          <p:nvSpPr>
            <p:cNvPr id="14" name="Shape">
              <a:extLst>
                <a:ext uri="{FF2B5EF4-FFF2-40B4-BE49-F238E27FC236}">
                  <a16:creationId xmlns:a16="http://schemas.microsoft.com/office/drawing/2014/main" id="{C39AD3CF-E325-4F0F-9C69-4B89B71CD16B}"/>
                </a:ext>
              </a:extLst>
            </p:cNvPr>
            <p:cNvSpPr/>
            <p:nvPr/>
          </p:nvSpPr>
          <p:spPr>
            <a:xfrm>
              <a:off x="3930649" y="4133850"/>
              <a:ext cx="1306894" cy="1271270"/>
            </a:xfrm>
            <a:custGeom>
              <a:avLst/>
              <a:gdLst/>
              <a:ahLst/>
              <a:cxnLst>
                <a:cxn ang="0">
                  <a:pos x="wd2" y="hd2"/>
                </a:cxn>
                <a:cxn ang="5400000">
                  <a:pos x="wd2" y="hd2"/>
                </a:cxn>
                <a:cxn ang="10800000">
                  <a:pos x="wd2" y="hd2"/>
                </a:cxn>
                <a:cxn ang="16200000">
                  <a:pos x="wd2" y="hd2"/>
                </a:cxn>
              </a:cxnLst>
              <a:rect l="0" t="0"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4000"/>
            </a:p>
          </p:txBody>
        </p:sp>
        <p:sp>
          <p:nvSpPr>
            <p:cNvPr id="15" name="Shape">
              <a:extLst>
                <a:ext uri="{FF2B5EF4-FFF2-40B4-BE49-F238E27FC236}">
                  <a16:creationId xmlns:a16="http://schemas.microsoft.com/office/drawing/2014/main" id="{D6FFB542-1F9A-428F-B0E5-5E1B5CCC54BE}"/>
                </a:ext>
              </a:extLst>
            </p:cNvPr>
            <p:cNvSpPr/>
            <p:nvPr/>
          </p:nvSpPr>
          <p:spPr>
            <a:xfrm>
              <a:off x="4489450" y="3575049"/>
              <a:ext cx="228600" cy="388621"/>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sz="4000"/>
            </a:p>
          </p:txBody>
        </p:sp>
        <p:sp>
          <p:nvSpPr>
            <p:cNvPr id="16" name="Shape">
              <a:extLst>
                <a:ext uri="{FF2B5EF4-FFF2-40B4-BE49-F238E27FC236}">
                  <a16:creationId xmlns:a16="http://schemas.microsoft.com/office/drawing/2014/main" id="{B794F0E6-2C83-4D9A-9C00-1ACA1FB73EAF}"/>
                </a:ext>
              </a:extLst>
            </p:cNvPr>
            <p:cNvSpPr/>
            <p:nvPr/>
          </p:nvSpPr>
          <p:spPr>
            <a:xfrm>
              <a:off x="5035549" y="3562350"/>
              <a:ext cx="310340" cy="398779"/>
            </a:xfrm>
            <a:custGeom>
              <a:avLst/>
              <a:gdLst/>
              <a:ahLst/>
              <a:cxnLst>
                <a:cxn ang="0">
                  <a:pos x="wd2" y="hd2"/>
                </a:cxn>
                <a:cxn ang="5400000">
                  <a:pos x="wd2" y="hd2"/>
                </a:cxn>
                <a:cxn ang="10800000">
                  <a:pos x="wd2" y="hd2"/>
                </a:cxn>
                <a:cxn ang="16200000">
                  <a:pos x="wd2" y="hd2"/>
                </a:cxn>
              </a:cxnLst>
              <a:rect l="0" t="0"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sz="4000"/>
            </a:p>
          </p:txBody>
        </p:sp>
        <p:sp>
          <p:nvSpPr>
            <p:cNvPr id="17" name="Shape">
              <a:extLst>
                <a:ext uri="{FF2B5EF4-FFF2-40B4-BE49-F238E27FC236}">
                  <a16:creationId xmlns:a16="http://schemas.microsoft.com/office/drawing/2014/main" id="{E83ADB5D-6231-46C5-A3CF-3B331CB70461}"/>
                </a:ext>
              </a:extLst>
            </p:cNvPr>
            <p:cNvSpPr/>
            <p:nvPr/>
          </p:nvSpPr>
          <p:spPr>
            <a:xfrm>
              <a:off x="4629150" y="4222749"/>
              <a:ext cx="309109" cy="405131"/>
            </a:xfrm>
            <a:custGeom>
              <a:avLst/>
              <a:gdLst/>
              <a:ahLst/>
              <a:cxnLst>
                <a:cxn ang="0">
                  <a:pos x="wd2" y="hd2"/>
                </a:cxn>
                <a:cxn ang="5400000">
                  <a:pos x="wd2" y="hd2"/>
                </a:cxn>
                <a:cxn ang="10800000">
                  <a:pos x="wd2" y="hd2"/>
                </a:cxn>
                <a:cxn ang="16200000">
                  <a:pos x="wd2" y="hd2"/>
                </a:cxn>
              </a:cxnLst>
              <a:rect l="0" t="0"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sz="4000"/>
            </a:p>
          </p:txBody>
        </p:sp>
        <p:sp>
          <p:nvSpPr>
            <p:cNvPr id="18" name="Shape">
              <a:extLst>
                <a:ext uri="{FF2B5EF4-FFF2-40B4-BE49-F238E27FC236}">
                  <a16:creationId xmlns:a16="http://schemas.microsoft.com/office/drawing/2014/main" id="{8CAAA05D-114B-403E-A657-D0A8A5ADB2AB}"/>
                </a:ext>
              </a:extLst>
            </p:cNvPr>
            <p:cNvSpPr/>
            <p:nvPr/>
          </p:nvSpPr>
          <p:spPr>
            <a:xfrm>
              <a:off x="5200650" y="4222749"/>
              <a:ext cx="285750" cy="387351"/>
            </a:xfrm>
            <a:custGeom>
              <a:avLst/>
              <a:gdLst/>
              <a:ahLst/>
              <a:cxnLst>
                <a:cxn ang="0">
                  <a:pos x="wd2" y="hd2"/>
                </a:cxn>
                <a:cxn ang="5400000">
                  <a:pos x="wd2" y="hd2"/>
                </a:cxn>
                <a:cxn ang="10800000">
                  <a:pos x="wd2" y="hd2"/>
                </a:cxn>
                <a:cxn ang="16200000">
                  <a:pos x="wd2" y="hd2"/>
                </a:cxn>
              </a:cxnLst>
              <a:rect l="0" t="0"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sz="4000"/>
            </a:p>
          </p:txBody>
        </p:sp>
      </p:grpSp>
      <p:pic>
        <p:nvPicPr>
          <p:cNvPr id="19" name="Graphic 18" descr="Users">
            <a:extLst>
              <a:ext uri="{FF2B5EF4-FFF2-40B4-BE49-F238E27FC236}">
                <a16:creationId xmlns:a16="http://schemas.microsoft.com/office/drawing/2014/main" id="{C0149FA1-D5BF-412C-B739-DED77F801A1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10501" y="2536237"/>
            <a:ext cx="738569" cy="738569"/>
          </a:xfrm>
          <a:prstGeom prst="rect">
            <a:avLst/>
          </a:prstGeom>
        </p:spPr>
      </p:pic>
      <p:pic>
        <p:nvPicPr>
          <p:cNvPr id="20" name="Graphic 19" descr="Puzzle">
            <a:extLst>
              <a:ext uri="{FF2B5EF4-FFF2-40B4-BE49-F238E27FC236}">
                <a16:creationId xmlns:a16="http://schemas.microsoft.com/office/drawing/2014/main" id="{2D4F8ABC-5FDC-4121-8017-D7BFAACEA25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65182" y="3952480"/>
            <a:ext cx="738569" cy="738569"/>
          </a:xfrm>
          <a:prstGeom prst="rect">
            <a:avLst/>
          </a:prstGeom>
        </p:spPr>
      </p:pic>
      <p:pic>
        <p:nvPicPr>
          <p:cNvPr id="21" name="Graphic 20" descr="Lightbulb">
            <a:extLst>
              <a:ext uri="{FF2B5EF4-FFF2-40B4-BE49-F238E27FC236}">
                <a16:creationId xmlns:a16="http://schemas.microsoft.com/office/drawing/2014/main" id="{53D84297-7A17-44D3-9CFD-025DD6A4830B}"/>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7557" y="4343238"/>
            <a:ext cx="738569" cy="738569"/>
          </a:xfrm>
          <a:prstGeom prst="rect">
            <a:avLst/>
          </a:prstGeom>
        </p:spPr>
      </p:pic>
      <p:pic>
        <p:nvPicPr>
          <p:cNvPr id="22" name="Graphic 21" descr="Rocket">
            <a:extLst>
              <a:ext uri="{FF2B5EF4-FFF2-40B4-BE49-F238E27FC236}">
                <a16:creationId xmlns:a16="http://schemas.microsoft.com/office/drawing/2014/main" id="{7899C926-8ECF-46A7-A703-689CFD014E94}"/>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4849" y="2779878"/>
            <a:ext cx="738569" cy="738569"/>
          </a:xfrm>
          <a:prstGeom prst="rect">
            <a:avLst/>
          </a:prstGeom>
        </p:spPr>
      </p:pic>
      <p:sp>
        <p:nvSpPr>
          <p:cNvPr id="23" name="Text Placeholder 39">
            <a:extLst>
              <a:ext uri="{FF2B5EF4-FFF2-40B4-BE49-F238E27FC236}">
                <a16:creationId xmlns:a16="http://schemas.microsoft.com/office/drawing/2014/main" id="{C0D2E5B7-D1CF-44E9-A534-A614D67C7C8D}"/>
              </a:ext>
            </a:extLst>
          </p:cNvPr>
          <p:cNvSpPr>
            <a:spLocks noGrp="1"/>
          </p:cNvSpPr>
          <p:nvPr>
            <p:ph type="body" sz="quarter" idx="17"/>
          </p:nvPr>
        </p:nvSpPr>
        <p:spPr>
          <a:xfrm>
            <a:off x="1407685" y="2502244"/>
            <a:ext cx="3221132" cy="1234161"/>
          </a:xfrm>
        </p:spPr>
        <p:txBody>
          <a:bodyPr>
            <a:normAutofit/>
          </a:bodyPr>
          <a:lstStyle>
            <a:lvl1pPr marL="0" indent="0">
              <a:buNone/>
              <a:defRPr sz="3200">
                <a:solidFill>
                  <a:schemeClr val="accent2">
                    <a:lumMod val="75000"/>
                  </a:schemeClr>
                </a:solidFill>
              </a:defRPr>
            </a:lvl1pPr>
          </a:lstStyle>
          <a:p>
            <a:pPr lvl="0"/>
            <a:endParaRPr lang="en-US" dirty="0"/>
          </a:p>
        </p:txBody>
      </p:sp>
      <p:sp>
        <p:nvSpPr>
          <p:cNvPr id="24" name="Text Placeholder 39">
            <a:extLst>
              <a:ext uri="{FF2B5EF4-FFF2-40B4-BE49-F238E27FC236}">
                <a16:creationId xmlns:a16="http://schemas.microsoft.com/office/drawing/2014/main" id="{29FE860F-BF91-4964-9B54-0AB1E2E39A9F}"/>
              </a:ext>
            </a:extLst>
          </p:cNvPr>
          <p:cNvSpPr>
            <a:spLocks noGrp="1"/>
          </p:cNvSpPr>
          <p:nvPr>
            <p:ph type="body" sz="quarter" idx="18"/>
          </p:nvPr>
        </p:nvSpPr>
        <p:spPr>
          <a:xfrm>
            <a:off x="1437625" y="3999282"/>
            <a:ext cx="3221132" cy="1234161"/>
          </a:xfrm>
        </p:spPr>
        <p:txBody>
          <a:bodyPr>
            <a:normAutofit/>
          </a:bodyPr>
          <a:lstStyle>
            <a:lvl1pPr marL="0" indent="0">
              <a:buNone/>
              <a:defRPr sz="3200">
                <a:solidFill>
                  <a:srgbClr val="7C7C7C"/>
                </a:solidFill>
              </a:defRPr>
            </a:lvl1pPr>
          </a:lstStyle>
          <a:p>
            <a:pPr lvl="0"/>
            <a:endParaRPr lang="en-US" dirty="0"/>
          </a:p>
        </p:txBody>
      </p:sp>
      <p:sp>
        <p:nvSpPr>
          <p:cNvPr id="25" name="Text Placeholder 39">
            <a:extLst>
              <a:ext uri="{FF2B5EF4-FFF2-40B4-BE49-F238E27FC236}">
                <a16:creationId xmlns:a16="http://schemas.microsoft.com/office/drawing/2014/main" id="{5CF07186-5474-4766-A02E-3C5A0A0ED25A}"/>
              </a:ext>
            </a:extLst>
          </p:cNvPr>
          <p:cNvSpPr>
            <a:spLocks noGrp="1"/>
          </p:cNvSpPr>
          <p:nvPr>
            <p:ph type="body" sz="quarter" idx="19"/>
          </p:nvPr>
        </p:nvSpPr>
        <p:spPr>
          <a:xfrm>
            <a:off x="7513121" y="2392026"/>
            <a:ext cx="3221132" cy="1234161"/>
          </a:xfrm>
        </p:spPr>
        <p:txBody>
          <a:bodyPr>
            <a:normAutofit/>
          </a:bodyPr>
          <a:lstStyle>
            <a:lvl1pPr marL="0" indent="0">
              <a:buNone/>
              <a:defRPr sz="3200">
                <a:solidFill>
                  <a:srgbClr val="70AD47"/>
                </a:solidFill>
              </a:defRPr>
            </a:lvl1pPr>
          </a:lstStyle>
          <a:p>
            <a:pPr lvl="0"/>
            <a:endParaRPr lang="en-US" dirty="0"/>
          </a:p>
        </p:txBody>
      </p:sp>
      <p:sp>
        <p:nvSpPr>
          <p:cNvPr id="26" name="Text Placeholder 39">
            <a:extLst>
              <a:ext uri="{FF2B5EF4-FFF2-40B4-BE49-F238E27FC236}">
                <a16:creationId xmlns:a16="http://schemas.microsoft.com/office/drawing/2014/main" id="{FE6D13EA-97D7-4033-9301-6BC38923C97E}"/>
              </a:ext>
            </a:extLst>
          </p:cNvPr>
          <p:cNvSpPr>
            <a:spLocks noGrp="1"/>
          </p:cNvSpPr>
          <p:nvPr>
            <p:ph type="body" sz="quarter" idx="20"/>
          </p:nvPr>
        </p:nvSpPr>
        <p:spPr>
          <a:xfrm>
            <a:off x="7544050" y="3880270"/>
            <a:ext cx="3221132" cy="1234161"/>
          </a:xfrm>
        </p:spPr>
        <p:txBody>
          <a:bodyPr>
            <a:normAutofit/>
          </a:bodyPr>
          <a:lstStyle>
            <a:lvl1pPr marL="0" indent="0">
              <a:buNone/>
              <a:defRPr sz="3200">
                <a:solidFill>
                  <a:srgbClr val="5B9BD5"/>
                </a:solidFill>
              </a:defRPr>
            </a:lvl1pPr>
          </a:lstStyle>
          <a:p>
            <a:pPr lvl="0"/>
            <a:endParaRPr lang="en-US" dirty="0"/>
          </a:p>
        </p:txBody>
      </p:sp>
    </p:spTree>
    <p:extLst>
      <p:ext uri="{BB962C8B-B14F-4D97-AF65-F5344CB8AC3E}">
        <p14:creationId xmlns:p14="http://schemas.microsoft.com/office/powerpoint/2010/main" val="1206211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F9C0-CF87-4398-A16F-00EC30F381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611DB5-4DB9-4683-8E73-44B6A3A1D0BE}"/>
              </a:ext>
            </a:extLst>
          </p:cNvPr>
          <p:cNvSpPr>
            <a:spLocks noGrp="1"/>
          </p:cNvSpPr>
          <p:nvPr>
            <p:ph type="dt" sz="half" idx="10"/>
          </p:nvPr>
        </p:nvSpPr>
        <p:spPr/>
        <p:txBody>
          <a:bodyPr/>
          <a:lstStyle/>
          <a:p>
            <a:fld id="{62C8B0C9-C50A-4473-905A-EA096969B764}" type="datetime1">
              <a:rPr lang="en-US" smtClean="0"/>
              <a:t>9/8/2024</a:t>
            </a:fld>
            <a:endParaRPr lang="en-US"/>
          </a:p>
        </p:txBody>
      </p:sp>
      <p:sp>
        <p:nvSpPr>
          <p:cNvPr id="4" name="Footer Placeholder 3">
            <a:extLst>
              <a:ext uri="{FF2B5EF4-FFF2-40B4-BE49-F238E27FC236}">
                <a16:creationId xmlns:a16="http://schemas.microsoft.com/office/drawing/2014/main" id="{44E2ACA0-7E3C-4AAB-A326-9261B1AFA99A}"/>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93614DF7-B30F-46B6-A273-759B42CE484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2" name="Group 41">
            <a:extLst>
              <a:ext uri="{FF2B5EF4-FFF2-40B4-BE49-F238E27FC236}">
                <a16:creationId xmlns:a16="http://schemas.microsoft.com/office/drawing/2014/main" id="{333C7257-C6F0-4962-856B-664DCAE367F4}"/>
              </a:ext>
            </a:extLst>
          </p:cNvPr>
          <p:cNvGrpSpPr/>
          <p:nvPr userDrawn="1"/>
        </p:nvGrpSpPr>
        <p:grpSpPr>
          <a:xfrm>
            <a:off x="657664" y="2014089"/>
            <a:ext cx="10533577" cy="3983425"/>
            <a:chOff x="0" y="1227641"/>
            <a:chExt cx="12062691" cy="4637449"/>
          </a:xfrm>
        </p:grpSpPr>
        <p:sp>
          <p:nvSpPr>
            <p:cNvPr id="6" name="Arrow: Pentagon 5">
              <a:extLst>
                <a:ext uri="{FF2B5EF4-FFF2-40B4-BE49-F238E27FC236}">
                  <a16:creationId xmlns:a16="http://schemas.microsoft.com/office/drawing/2014/main" id="{863150D0-A974-49DB-861A-3AE5E3816BC4}"/>
                </a:ext>
              </a:extLst>
            </p:cNvPr>
            <p:cNvSpPr/>
            <p:nvPr userDrawn="1"/>
          </p:nvSpPr>
          <p:spPr>
            <a:xfrm>
              <a:off x="0" y="2179781"/>
              <a:ext cx="12062691" cy="591127"/>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Parallelogram 6">
              <a:extLst>
                <a:ext uri="{FF2B5EF4-FFF2-40B4-BE49-F238E27FC236}">
                  <a16:creationId xmlns:a16="http://schemas.microsoft.com/office/drawing/2014/main" id="{FCCED8DE-82FB-45AB-99EE-DC07601B1842}"/>
                </a:ext>
              </a:extLst>
            </p:cNvPr>
            <p:cNvSpPr/>
            <p:nvPr userDrawn="1"/>
          </p:nvSpPr>
          <p:spPr>
            <a:xfrm>
              <a:off x="1798959" y="2135607"/>
              <a:ext cx="1853869" cy="591127"/>
            </a:xfrm>
            <a:prstGeom prst="parallelogram">
              <a:avLst>
                <a:gd name="adj" fmla="val 468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p>
          </p:txBody>
        </p:sp>
        <p:sp>
          <p:nvSpPr>
            <p:cNvPr id="8" name="Parallelogram 7">
              <a:extLst>
                <a:ext uri="{FF2B5EF4-FFF2-40B4-BE49-F238E27FC236}">
                  <a16:creationId xmlns:a16="http://schemas.microsoft.com/office/drawing/2014/main" id="{6652010A-C3CB-40E8-A6B2-EF24DF5795E0}"/>
                </a:ext>
              </a:extLst>
            </p:cNvPr>
            <p:cNvSpPr/>
            <p:nvPr userDrawn="1"/>
          </p:nvSpPr>
          <p:spPr>
            <a:xfrm>
              <a:off x="3759397" y="2179781"/>
              <a:ext cx="1692390" cy="591127"/>
            </a:xfrm>
            <a:prstGeom prst="parallelogram">
              <a:avLst>
                <a:gd name="adj" fmla="val 468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defTabSz="609585"/>
              <a:endParaRPr lang="en-US" sz="2667" b="1" dirty="0">
                <a:solidFill>
                  <a:srgbClr val="404040"/>
                </a:solidFill>
              </a:endParaRPr>
            </a:p>
          </p:txBody>
        </p:sp>
        <p:sp>
          <p:nvSpPr>
            <p:cNvPr id="9" name="Parallelogram 8">
              <a:extLst>
                <a:ext uri="{FF2B5EF4-FFF2-40B4-BE49-F238E27FC236}">
                  <a16:creationId xmlns:a16="http://schemas.microsoft.com/office/drawing/2014/main" id="{C0821B5A-709B-439B-A3E2-F99D2ABB6AB4}"/>
                </a:ext>
              </a:extLst>
            </p:cNvPr>
            <p:cNvSpPr/>
            <p:nvPr userDrawn="1"/>
          </p:nvSpPr>
          <p:spPr>
            <a:xfrm>
              <a:off x="5746029" y="2179781"/>
              <a:ext cx="1853869" cy="591127"/>
            </a:xfrm>
            <a:prstGeom prst="parallelogram">
              <a:avLst>
                <a:gd name="adj" fmla="val 4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p>
          </p:txBody>
        </p:sp>
        <p:sp>
          <p:nvSpPr>
            <p:cNvPr id="10" name="Parallelogram 9">
              <a:extLst>
                <a:ext uri="{FF2B5EF4-FFF2-40B4-BE49-F238E27FC236}">
                  <a16:creationId xmlns:a16="http://schemas.microsoft.com/office/drawing/2014/main" id="{98B7BAF9-5AFC-4730-86C1-5BDB8D0DEC05}"/>
                </a:ext>
              </a:extLst>
            </p:cNvPr>
            <p:cNvSpPr/>
            <p:nvPr userDrawn="1"/>
          </p:nvSpPr>
          <p:spPr>
            <a:xfrm>
              <a:off x="7732660" y="2179781"/>
              <a:ext cx="1853869" cy="591127"/>
            </a:xfrm>
            <a:prstGeom prst="parallelogram">
              <a:avLst>
                <a:gd name="adj" fmla="val 468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p>
          </p:txBody>
        </p:sp>
        <p:sp>
          <p:nvSpPr>
            <p:cNvPr id="11" name="Parallelogram 10">
              <a:extLst>
                <a:ext uri="{FF2B5EF4-FFF2-40B4-BE49-F238E27FC236}">
                  <a16:creationId xmlns:a16="http://schemas.microsoft.com/office/drawing/2014/main" id="{9BCB32C0-5404-4509-9D1F-A238803D29CC}"/>
                </a:ext>
              </a:extLst>
            </p:cNvPr>
            <p:cNvSpPr/>
            <p:nvPr userDrawn="1"/>
          </p:nvSpPr>
          <p:spPr>
            <a:xfrm>
              <a:off x="9719292" y="2179781"/>
              <a:ext cx="1853869" cy="591127"/>
            </a:xfrm>
            <a:prstGeom prst="parallelogram">
              <a:avLst>
                <a:gd name="adj" fmla="val 468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solidFill>
                  <a:schemeClr val="tx1">
                    <a:lumMod val="75000"/>
                    <a:lumOff val="25000"/>
                  </a:schemeClr>
                </a:solidFill>
              </a:endParaRPr>
            </a:p>
          </p:txBody>
        </p:sp>
        <p:sp>
          <p:nvSpPr>
            <p:cNvPr id="12" name="Parallelogram 11">
              <a:extLst>
                <a:ext uri="{FF2B5EF4-FFF2-40B4-BE49-F238E27FC236}">
                  <a16:creationId xmlns:a16="http://schemas.microsoft.com/office/drawing/2014/main" id="{E683A0CA-5138-46A0-B140-F40B83FE83FB}"/>
                </a:ext>
              </a:extLst>
            </p:cNvPr>
            <p:cNvSpPr/>
            <p:nvPr userDrawn="1"/>
          </p:nvSpPr>
          <p:spPr>
            <a:xfrm>
              <a:off x="350983" y="2863271"/>
              <a:ext cx="2947362" cy="3001819"/>
            </a:xfrm>
            <a:prstGeom prst="parallelogram">
              <a:avLst>
                <a:gd name="adj" fmla="val 46875"/>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13" name="Parallelogram 12">
              <a:extLst>
                <a:ext uri="{FF2B5EF4-FFF2-40B4-BE49-F238E27FC236}">
                  <a16:creationId xmlns:a16="http://schemas.microsoft.com/office/drawing/2014/main" id="{0B574BAA-54A8-4C9E-8845-14CA9C15C76B}"/>
                </a:ext>
              </a:extLst>
            </p:cNvPr>
            <p:cNvSpPr/>
            <p:nvPr userDrawn="1"/>
          </p:nvSpPr>
          <p:spPr>
            <a:xfrm>
              <a:off x="2338913" y="2863271"/>
              <a:ext cx="2947362" cy="3001819"/>
            </a:xfrm>
            <a:prstGeom prst="parallelogram">
              <a:avLst>
                <a:gd name="adj" fmla="val 46875"/>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Parallelogram 13">
              <a:extLst>
                <a:ext uri="{FF2B5EF4-FFF2-40B4-BE49-F238E27FC236}">
                  <a16:creationId xmlns:a16="http://schemas.microsoft.com/office/drawing/2014/main" id="{3AB41D7C-D2E6-49F4-902F-B31229BD7A04}"/>
                </a:ext>
              </a:extLst>
            </p:cNvPr>
            <p:cNvSpPr/>
            <p:nvPr userDrawn="1"/>
          </p:nvSpPr>
          <p:spPr>
            <a:xfrm>
              <a:off x="4326844" y="2863271"/>
              <a:ext cx="2947362" cy="3001819"/>
            </a:xfrm>
            <a:prstGeom prst="parallelogram">
              <a:avLst>
                <a:gd name="adj" fmla="val 46875"/>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5" name="Parallelogram 14">
              <a:extLst>
                <a:ext uri="{FF2B5EF4-FFF2-40B4-BE49-F238E27FC236}">
                  <a16:creationId xmlns:a16="http://schemas.microsoft.com/office/drawing/2014/main" id="{E3613F81-DC07-4C9A-AEA8-1D9A79C1A947}"/>
                </a:ext>
              </a:extLst>
            </p:cNvPr>
            <p:cNvSpPr/>
            <p:nvPr userDrawn="1"/>
          </p:nvSpPr>
          <p:spPr>
            <a:xfrm>
              <a:off x="6314775" y="2863271"/>
              <a:ext cx="2947362" cy="3001819"/>
            </a:xfrm>
            <a:prstGeom prst="parallelogram">
              <a:avLst>
                <a:gd name="adj" fmla="val 46875"/>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6" name="Parallelogram 15">
              <a:extLst>
                <a:ext uri="{FF2B5EF4-FFF2-40B4-BE49-F238E27FC236}">
                  <a16:creationId xmlns:a16="http://schemas.microsoft.com/office/drawing/2014/main" id="{5CA7ECA7-2212-49C9-8F6E-625C83FEDBE9}"/>
                </a:ext>
              </a:extLst>
            </p:cNvPr>
            <p:cNvSpPr/>
            <p:nvPr userDrawn="1"/>
          </p:nvSpPr>
          <p:spPr>
            <a:xfrm>
              <a:off x="8302704" y="2863271"/>
              <a:ext cx="2947362" cy="3001819"/>
            </a:xfrm>
            <a:prstGeom prst="parallelogram">
              <a:avLst>
                <a:gd name="adj" fmla="val 46875"/>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8" name="Rectangle 17">
              <a:extLst>
                <a:ext uri="{FF2B5EF4-FFF2-40B4-BE49-F238E27FC236}">
                  <a16:creationId xmlns:a16="http://schemas.microsoft.com/office/drawing/2014/main" id="{4A810362-003C-4507-961B-25F0B29B56A6}"/>
                </a:ext>
              </a:extLst>
            </p:cNvPr>
            <p:cNvSpPr/>
            <p:nvPr userDrawn="1"/>
          </p:nvSpPr>
          <p:spPr>
            <a:xfrm rot="17714590">
              <a:off x="9761217" y="3611375"/>
              <a:ext cx="3144911" cy="481615"/>
            </a:xfrm>
            <a:prstGeom prst="rect">
              <a:avLst/>
            </a:prstGeom>
          </p:spPr>
          <p:txBody>
            <a:bodyPr wrap="none">
              <a:spAutoFit/>
            </a:bodyPr>
            <a:lstStyle/>
            <a:p>
              <a:pPr algn="ctr"/>
              <a:r>
                <a:rPr lang="en-US" sz="2133" b="1" cap="all" dirty="0">
                  <a:solidFill>
                    <a:schemeClr val="bg1"/>
                  </a:solidFill>
                </a:rPr>
                <a:t>Lorem ipsum dolor</a:t>
              </a:r>
            </a:p>
          </p:txBody>
        </p:sp>
        <p:pic>
          <p:nvPicPr>
            <p:cNvPr id="22" name="Graphic 21" descr="Users">
              <a:extLst>
                <a:ext uri="{FF2B5EF4-FFF2-40B4-BE49-F238E27FC236}">
                  <a16:creationId xmlns:a16="http://schemas.microsoft.com/office/drawing/2014/main" id="{CFE56F94-036A-491C-B01D-A9324F80BFA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47737" y="1227641"/>
              <a:ext cx="914400" cy="914400"/>
            </a:xfrm>
            <a:prstGeom prst="rect">
              <a:avLst/>
            </a:prstGeom>
          </p:spPr>
        </p:pic>
        <p:pic>
          <p:nvPicPr>
            <p:cNvPr id="23" name="Graphic 22" descr="Puzzle">
              <a:extLst>
                <a:ext uri="{FF2B5EF4-FFF2-40B4-BE49-F238E27FC236}">
                  <a16:creationId xmlns:a16="http://schemas.microsoft.com/office/drawing/2014/main" id="{4D544E7A-6887-4C7E-A6DC-5C40B8EE32D8}"/>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9806" y="1227641"/>
              <a:ext cx="914400" cy="914400"/>
            </a:xfrm>
            <a:prstGeom prst="rect">
              <a:avLst/>
            </a:prstGeom>
          </p:spPr>
        </p:pic>
        <p:pic>
          <p:nvPicPr>
            <p:cNvPr id="24" name="Graphic 23" descr="Lightbulb">
              <a:extLst>
                <a:ext uri="{FF2B5EF4-FFF2-40B4-BE49-F238E27FC236}">
                  <a16:creationId xmlns:a16="http://schemas.microsoft.com/office/drawing/2014/main" id="{3C9E55AD-9F77-42A3-A1C0-576BCFFE502E}"/>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1875" y="1227641"/>
              <a:ext cx="914400" cy="914400"/>
            </a:xfrm>
            <a:prstGeom prst="rect">
              <a:avLst/>
            </a:prstGeom>
          </p:spPr>
        </p:pic>
        <p:pic>
          <p:nvPicPr>
            <p:cNvPr id="25" name="Graphic 24" descr="Rocket">
              <a:extLst>
                <a:ext uri="{FF2B5EF4-FFF2-40B4-BE49-F238E27FC236}">
                  <a16:creationId xmlns:a16="http://schemas.microsoft.com/office/drawing/2014/main" id="{46D5DE23-B70D-47A0-9033-09C8FA4A9A0E}"/>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83944" y="1227641"/>
              <a:ext cx="914400" cy="914400"/>
            </a:xfrm>
            <a:prstGeom prst="rect">
              <a:avLst/>
            </a:prstGeom>
          </p:spPr>
        </p:pic>
        <p:pic>
          <p:nvPicPr>
            <p:cNvPr id="26" name="Graphic 25" descr="Cloud">
              <a:extLst>
                <a:ext uri="{FF2B5EF4-FFF2-40B4-BE49-F238E27FC236}">
                  <a16:creationId xmlns:a16="http://schemas.microsoft.com/office/drawing/2014/main" id="{D3612F94-7B13-454A-832B-81FE83552717}"/>
                </a:ext>
              </a:extLst>
            </p:cNvPr>
            <p:cNvPicPr>
              <a:picLocks noChangeAspect="1"/>
            </p:cNvPicPr>
            <p:nvPr userDrawn="1"/>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35666" y="1227641"/>
              <a:ext cx="914400" cy="914400"/>
            </a:xfrm>
            <a:prstGeom prst="rect">
              <a:avLst/>
            </a:prstGeom>
          </p:spPr>
        </p:pic>
        <p:grpSp>
          <p:nvGrpSpPr>
            <p:cNvPr id="27" name="Group 26">
              <a:extLst>
                <a:ext uri="{FF2B5EF4-FFF2-40B4-BE49-F238E27FC236}">
                  <a16:creationId xmlns:a16="http://schemas.microsoft.com/office/drawing/2014/main" id="{455F0578-C49E-4CE2-B416-B2A5B9B95845}"/>
                </a:ext>
              </a:extLst>
            </p:cNvPr>
            <p:cNvGrpSpPr/>
            <p:nvPr userDrawn="1"/>
          </p:nvGrpSpPr>
          <p:grpSpPr>
            <a:xfrm>
              <a:off x="1756590" y="2179781"/>
              <a:ext cx="1870044" cy="3685309"/>
              <a:chOff x="3718740" y="2179781"/>
              <a:chExt cx="1870044" cy="3685309"/>
            </a:xfrm>
            <a:solidFill>
              <a:schemeClr val="tx1">
                <a:alpha val="25000"/>
              </a:schemeClr>
            </a:solidFill>
          </p:grpSpPr>
          <p:sp>
            <p:nvSpPr>
              <p:cNvPr id="28" name="Freeform: Shape 27">
                <a:extLst>
                  <a:ext uri="{FF2B5EF4-FFF2-40B4-BE49-F238E27FC236}">
                    <a16:creationId xmlns:a16="http://schemas.microsoft.com/office/drawing/2014/main" id="{3A8180A9-53F8-42BB-B499-FC9A77BD8B99}"/>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p>
            </p:txBody>
          </p:sp>
          <p:sp>
            <p:nvSpPr>
              <p:cNvPr id="29" name="Freeform: Shape 28">
                <a:extLst>
                  <a:ext uri="{FF2B5EF4-FFF2-40B4-BE49-F238E27FC236}">
                    <a16:creationId xmlns:a16="http://schemas.microsoft.com/office/drawing/2014/main" id="{7201CA5A-7224-4EFC-9471-DAD25A9FAFB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30" name="Group 29">
              <a:extLst>
                <a:ext uri="{FF2B5EF4-FFF2-40B4-BE49-F238E27FC236}">
                  <a16:creationId xmlns:a16="http://schemas.microsoft.com/office/drawing/2014/main" id="{1BB218D2-5571-4730-B14A-EB61FDEE9EFB}"/>
                </a:ext>
              </a:extLst>
            </p:cNvPr>
            <p:cNvGrpSpPr/>
            <p:nvPr userDrawn="1"/>
          </p:nvGrpSpPr>
          <p:grpSpPr>
            <a:xfrm>
              <a:off x="3743222" y="2179781"/>
              <a:ext cx="1870042" cy="3685309"/>
              <a:chOff x="3718740" y="2179781"/>
              <a:chExt cx="1870042" cy="3685309"/>
            </a:xfrm>
            <a:solidFill>
              <a:schemeClr val="tx1">
                <a:alpha val="25000"/>
              </a:schemeClr>
            </a:solidFill>
          </p:grpSpPr>
          <p:sp>
            <p:nvSpPr>
              <p:cNvPr id="31" name="Freeform: Shape 30">
                <a:extLst>
                  <a:ext uri="{FF2B5EF4-FFF2-40B4-BE49-F238E27FC236}">
                    <a16:creationId xmlns:a16="http://schemas.microsoft.com/office/drawing/2014/main" id="{39F337D7-FF53-40DD-A1BC-6DC58D611ACD}"/>
                  </a:ext>
                </a:extLst>
              </p:cNvPr>
              <p:cNvSpPr/>
              <p:nvPr/>
            </p:nvSpPr>
            <p:spPr>
              <a:xfrm>
                <a:off x="5241498" y="2179781"/>
                <a:ext cx="347284"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p>
            </p:txBody>
          </p:sp>
          <p:sp>
            <p:nvSpPr>
              <p:cNvPr id="32" name="Freeform: Shape 31">
                <a:extLst>
                  <a:ext uri="{FF2B5EF4-FFF2-40B4-BE49-F238E27FC236}">
                    <a16:creationId xmlns:a16="http://schemas.microsoft.com/office/drawing/2014/main" id="{01057474-9494-436C-9E90-9E9BBE2E774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33" name="Group 32">
              <a:extLst>
                <a:ext uri="{FF2B5EF4-FFF2-40B4-BE49-F238E27FC236}">
                  <a16:creationId xmlns:a16="http://schemas.microsoft.com/office/drawing/2014/main" id="{58B1A682-A02A-46B0-A6F5-EA97B266B92D}"/>
                </a:ext>
              </a:extLst>
            </p:cNvPr>
            <p:cNvGrpSpPr/>
            <p:nvPr userDrawn="1"/>
          </p:nvGrpSpPr>
          <p:grpSpPr>
            <a:xfrm>
              <a:off x="5729854" y="2179781"/>
              <a:ext cx="1870044" cy="3685309"/>
              <a:chOff x="3718740" y="2179781"/>
              <a:chExt cx="1870044" cy="3685309"/>
            </a:xfrm>
            <a:solidFill>
              <a:schemeClr val="tx1">
                <a:alpha val="25000"/>
              </a:schemeClr>
            </a:solidFill>
          </p:grpSpPr>
          <p:sp>
            <p:nvSpPr>
              <p:cNvPr id="34" name="Freeform: Shape 33">
                <a:extLst>
                  <a:ext uri="{FF2B5EF4-FFF2-40B4-BE49-F238E27FC236}">
                    <a16:creationId xmlns:a16="http://schemas.microsoft.com/office/drawing/2014/main" id="{AEF48F32-A20F-4F2B-B701-B1603896299E}"/>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p>
            </p:txBody>
          </p:sp>
          <p:sp>
            <p:nvSpPr>
              <p:cNvPr id="35" name="Freeform: Shape 34">
                <a:extLst>
                  <a:ext uri="{FF2B5EF4-FFF2-40B4-BE49-F238E27FC236}">
                    <a16:creationId xmlns:a16="http://schemas.microsoft.com/office/drawing/2014/main" id="{A6E3F9E6-8FDE-4697-8C1E-A73E3016A7D1}"/>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36" name="Group 35">
              <a:extLst>
                <a:ext uri="{FF2B5EF4-FFF2-40B4-BE49-F238E27FC236}">
                  <a16:creationId xmlns:a16="http://schemas.microsoft.com/office/drawing/2014/main" id="{931905D1-C466-42D0-92B5-A254DF3D445A}"/>
                </a:ext>
              </a:extLst>
            </p:cNvPr>
            <p:cNvGrpSpPr/>
            <p:nvPr userDrawn="1"/>
          </p:nvGrpSpPr>
          <p:grpSpPr>
            <a:xfrm>
              <a:off x="7716485" y="2179781"/>
              <a:ext cx="1870044" cy="3685309"/>
              <a:chOff x="3718740" y="2179781"/>
              <a:chExt cx="1870044" cy="3685309"/>
            </a:xfrm>
            <a:solidFill>
              <a:schemeClr val="tx1">
                <a:alpha val="25000"/>
              </a:schemeClr>
            </a:solidFill>
          </p:grpSpPr>
          <p:sp>
            <p:nvSpPr>
              <p:cNvPr id="37" name="Freeform: Shape 36">
                <a:extLst>
                  <a:ext uri="{FF2B5EF4-FFF2-40B4-BE49-F238E27FC236}">
                    <a16:creationId xmlns:a16="http://schemas.microsoft.com/office/drawing/2014/main" id="{10E827F0-22AB-4250-8011-A8CF4B2853E5}"/>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p>
            </p:txBody>
          </p:sp>
          <p:sp>
            <p:nvSpPr>
              <p:cNvPr id="38" name="Freeform: Shape 37">
                <a:extLst>
                  <a:ext uri="{FF2B5EF4-FFF2-40B4-BE49-F238E27FC236}">
                    <a16:creationId xmlns:a16="http://schemas.microsoft.com/office/drawing/2014/main" id="{345A7439-0B59-4312-B192-150F8DB4EC79}"/>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39" name="Group 38">
              <a:extLst>
                <a:ext uri="{FF2B5EF4-FFF2-40B4-BE49-F238E27FC236}">
                  <a16:creationId xmlns:a16="http://schemas.microsoft.com/office/drawing/2014/main" id="{B8C7DF9F-CE63-4FF7-A89C-4C3BBD0A1193}"/>
                </a:ext>
              </a:extLst>
            </p:cNvPr>
            <p:cNvGrpSpPr/>
            <p:nvPr userDrawn="1"/>
          </p:nvGrpSpPr>
          <p:grpSpPr>
            <a:xfrm>
              <a:off x="9703117" y="2179781"/>
              <a:ext cx="1870044" cy="3685309"/>
              <a:chOff x="3718740" y="2179781"/>
              <a:chExt cx="1870044" cy="3685309"/>
            </a:xfrm>
            <a:solidFill>
              <a:schemeClr val="tx1">
                <a:alpha val="25000"/>
              </a:schemeClr>
            </a:solidFill>
          </p:grpSpPr>
          <p:sp>
            <p:nvSpPr>
              <p:cNvPr id="40" name="Freeform: Shape 39">
                <a:extLst>
                  <a:ext uri="{FF2B5EF4-FFF2-40B4-BE49-F238E27FC236}">
                    <a16:creationId xmlns:a16="http://schemas.microsoft.com/office/drawing/2014/main" id="{2309E156-5FEB-4417-A0C1-1FD13DAD3451}"/>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p>
            </p:txBody>
          </p:sp>
          <p:sp>
            <p:nvSpPr>
              <p:cNvPr id="41" name="Freeform: Shape 40">
                <a:extLst>
                  <a:ext uri="{FF2B5EF4-FFF2-40B4-BE49-F238E27FC236}">
                    <a16:creationId xmlns:a16="http://schemas.microsoft.com/office/drawing/2014/main" id="{98932879-5782-4C84-9997-B8A9245D539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sp>
        <p:nvSpPr>
          <p:cNvPr id="43" name="Text Placeholder 39">
            <a:extLst>
              <a:ext uri="{FF2B5EF4-FFF2-40B4-BE49-F238E27FC236}">
                <a16:creationId xmlns:a16="http://schemas.microsoft.com/office/drawing/2014/main" id="{D4B1447C-DD77-4FDE-BAFB-C44117CF1E2F}"/>
              </a:ext>
            </a:extLst>
          </p:cNvPr>
          <p:cNvSpPr>
            <a:spLocks noGrp="1"/>
          </p:cNvSpPr>
          <p:nvPr>
            <p:ph type="body" sz="quarter" idx="21"/>
          </p:nvPr>
        </p:nvSpPr>
        <p:spPr>
          <a:xfrm rot="17727854">
            <a:off x="912991" y="4426062"/>
            <a:ext cx="2722196" cy="387735"/>
          </a:xfrm>
        </p:spPr>
        <p:txBody>
          <a:bodyPr wrap="square">
            <a:spAutoFit/>
          </a:bodyPr>
          <a:lstStyle>
            <a:lvl1pPr marL="0" indent="0">
              <a:buNone/>
              <a:defRPr lang="en-US" sz="2133" b="1" cap="all" dirty="0">
                <a:solidFill>
                  <a:schemeClr val="bg1"/>
                </a:solidFill>
                <a:latin typeface="+mn-lt"/>
                <a:ea typeface="+mn-ea"/>
                <a:cs typeface="+mn-cs"/>
              </a:defRPr>
            </a:lvl1pPr>
          </a:lstStyle>
          <a:p>
            <a:pPr marL="0" lvl="0" algn="ctr" defTabSz="609585"/>
            <a:endParaRPr lang="en-US" dirty="0"/>
          </a:p>
        </p:txBody>
      </p:sp>
      <p:sp>
        <p:nvSpPr>
          <p:cNvPr id="44" name="Text Placeholder 39">
            <a:extLst>
              <a:ext uri="{FF2B5EF4-FFF2-40B4-BE49-F238E27FC236}">
                <a16:creationId xmlns:a16="http://schemas.microsoft.com/office/drawing/2014/main" id="{88C6EA87-0263-454C-A8E7-EEF71B579016}"/>
              </a:ext>
            </a:extLst>
          </p:cNvPr>
          <p:cNvSpPr>
            <a:spLocks noGrp="1"/>
          </p:cNvSpPr>
          <p:nvPr>
            <p:ph type="body" sz="quarter" idx="22"/>
          </p:nvPr>
        </p:nvSpPr>
        <p:spPr>
          <a:xfrm rot="17727854">
            <a:off x="2552995" y="4553431"/>
            <a:ext cx="2722196" cy="387735"/>
          </a:xfrm>
        </p:spPr>
        <p:txBody>
          <a:bodyPr wrap="square">
            <a:spAutoFit/>
          </a:bodyPr>
          <a:lstStyle>
            <a:lvl1pPr marL="0" indent="0">
              <a:buNone/>
              <a:defRPr lang="en-US" sz="2133" b="1" cap="all" dirty="0">
                <a:solidFill>
                  <a:srgbClr val="404040"/>
                </a:solidFill>
                <a:latin typeface="+mn-lt"/>
                <a:ea typeface="+mn-ea"/>
                <a:cs typeface="+mn-cs"/>
              </a:defRPr>
            </a:lvl1pPr>
          </a:lstStyle>
          <a:p>
            <a:pPr marL="0" lvl="0" algn="ctr" defTabSz="609585"/>
            <a:endParaRPr lang="en-US" dirty="0"/>
          </a:p>
        </p:txBody>
      </p:sp>
      <p:sp>
        <p:nvSpPr>
          <p:cNvPr id="45" name="Text Placeholder 39">
            <a:extLst>
              <a:ext uri="{FF2B5EF4-FFF2-40B4-BE49-F238E27FC236}">
                <a16:creationId xmlns:a16="http://schemas.microsoft.com/office/drawing/2014/main" id="{1C0BC5A1-54CC-4529-9921-5B7B7989F915}"/>
              </a:ext>
            </a:extLst>
          </p:cNvPr>
          <p:cNvSpPr>
            <a:spLocks noGrp="1"/>
          </p:cNvSpPr>
          <p:nvPr>
            <p:ph type="body" sz="quarter" idx="23"/>
          </p:nvPr>
        </p:nvSpPr>
        <p:spPr>
          <a:xfrm rot="17727854">
            <a:off x="4328203" y="4550352"/>
            <a:ext cx="2722196" cy="387735"/>
          </a:xfrm>
        </p:spPr>
        <p:txBody>
          <a:bodyPr wrap="square">
            <a:spAutoFit/>
          </a:bodyPr>
          <a:lstStyle>
            <a:lvl1pPr marL="0" indent="0">
              <a:buNone/>
              <a:defRPr lang="en-US" sz="2133" b="1" cap="all" dirty="0">
                <a:solidFill>
                  <a:srgbClr val="404040"/>
                </a:solidFill>
                <a:latin typeface="+mn-lt"/>
                <a:ea typeface="+mn-ea"/>
                <a:cs typeface="+mn-cs"/>
              </a:defRPr>
            </a:lvl1pPr>
          </a:lstStyle>
          <a:p>
            <a:pPr marL="0" lvl="0" algn="ctr" defTabSz="609585"/>
            <a:endParaRPr lang="en-US" dirty="0"/>
          </a:p>
        </p:txBody>
      </p:sp>
      <p:sp>
        <p:nvSpPr>
          <p:cNvPr id="46" name="Text Placeholder 39">
            <a:extLst>
              <a:ext uri="{FF2B5EF4-FFF2-40B4-BE49-F238E27FC236}">
                <a16:creationId xmlns:a16="http://schemas.microsoft.com/office/drawing/2014/main" id="{7E67B73B-9D12-45A0-A173-A17696E0BB9B}"/>
              </a:ext>
            </a:extLst>
          </p:cNvPr>
          <p:cNvSpPr>
            <a:spLocks noGrp="1"/>
          </p:cNvSpPr>
          <p:nvPr>
            <p:ph type="body" sz="quarter" idx="24"/>
          </p:nvPr>
        </p:nvSpPr>
        <p:spPr>
          <a:xfrm rot="17727854">
            <a:off x="6087111" y="4636866"/>
            <a:ext cx="2722196" cy="387735"/>
          </a:xfrm>
        </p:spPr>
        <p:txBody>
          <a:bodyPr wrap="square">
            <a:spAutoFit/>
          </a:bodyPr>
          <a:lstStyle>
            <a:lvl1pPr marL="0" indent="0">
              <a:buNone/>
              <a:defRPr lang="en-US" sz="2133" b="1" cap="all" dirty="0">
                <a:solidFill>
                  <a:schemeClr val="bg1"/>
                </a:solidFill>
                <a:latin typeface="+mn-lt"/>
                <a:ea typeface="+mn-ea"/>
                <a:cs typeface="+mn-cs"/>
              </a:defRPr>
            </a:lvl1pPr>
          </a:lstStyle>
          <a:p>
            <a:pPr marL="0" lvl="0" algn="ctr" defTabSz="609585"/>
            <a:endParaRPr lang="en-US" dirty="0"/>
          </a:p>
        </p:txBody>
      </p:sp>
      <p:sp>
        <p:nvSpPr>
          <p:cNvPr id="47" name="Text Placeholder 39">
            <a:extLst>
              <a:ext uri="{FF2B5EF4-FFF2-40B4-BE49-F238E27FC236}">
                <a16:creationId xmlns:a16="http://schemas.microsoft.com/office/drawing/2014/main" id="{6AE26B4D-D930-4206-9C47-B8686EB64C12}"/>
              </a:ext>
            </a:extLst>
          </p:cNvPr>
          <p:cNvSpPr>
            <a:spLocks noGrp="1"/>
          </p:cNvSpPr>
          <p:nvPr>
            <p:ph type="body" sz="quarter" idx="25"/>
          </p:nvPr>
        </p:nvSpPr>
        <p:spPr>
          <a:xfrm rot="17727854">
            <a:off x="7819077" y="4527960"/>
            <a:ext cx="2722196" cy="387735"/>
          </a:xfrm>
        </p:spPr>
        <p:txBody>
          <a:bodyPr wrap="square">
            <a:spAutoFit/>
          </a:bodyPr>
          <a:lstStyle>
            <a:lvl1pPr marL="0" indent="0">
              <a:buNone/>
              <a:defRPr lang="en-US" sz="2133" b="1" cap="all" dirty="0">
                <a:solidFill>
                  <a:srgbClr val="404040"/>
                </a:solidFill>
                <a:latin typeface="+mn-lt"/>
                <a:ea typeface="+mn-ea"/>
                <a:cs typeface="+mn-cs"/>
              </a:defRPr>
            </a:lvl1pPr>
          </a:lstStyle>
          <a:p>
            <a:pPr marL="0" lvl="0" algn="ctr" defTabSz="609585"/>
            <a:endParaRPr lang="en-US" dirty="0"/>
          </a:p>
        </p:txBody>
      </p:sp>
      <p:sp>
        <p:nvSpPr>
          <p:cNvPr id="48" name="Text Placeholder 39">
            <a:extLst>
              <a:ext uri="{FF2B5EF4-FFF2-40B4-BE49-F238E27FC236}">
                <a16:creationId xmlns:a16="http://schemas.microsoft.com/office/drawing/2014/main" id="{E4C7D068-2C41-4F1C-8421-60D32344C6EC}"/>
              </a:ext>
            </a:extLst>
          </p:cNvPr>
          <p:cNvSpPr>
            <a:spLocks noGrp="1"/>
          </p:cNvSpPr>
          <p:nvPr>
            <p:ph type="body" sz="quarter" idx="26" hasCustomPrompt="1"/>
          </p:nvPr>
        </p:nvSpPr>
        <p:spPr>
          <a:xfrm>
            <a:off x="2478880" y="2831378"/>
            <a:ext cx="1143785" cy="461729"/>
          </a:xfrm>
        </p:spPr>
        <p:txBody>
          <a:bodyPr wrap="square">
            <a:spAutoFit/>
          </a:bodyPr>
          <a:lstStyle>
            <a:lvl1pPr marL="0" indent="0">
              <a:buNone/>
              <a:defRPr lang="en-US" sz="2667" b="1" kern="1200" dirty="0">
                <a:solidFill>
                  <a:schemeClr val="lt1"/>
                </a:solidFill>
                <a:latin typeface="+mn-lt"/>
                <a:ea typeface="+mn-ea"/>
                <a:cs typeface="+mn-cs"/>
              </a:defRPr>
            </a:lvl1pPr>
          </a:lstStyle>
          <a:p>
            <a:pPr marL="0" lvl="0" algn="ctr" defTabSz="609585"/>
            <a:r>
              <a:rPr lang="en-US" dirty="0"/>
              <a:t>TEXT</a:t>
            </a:r>
          </a:p>
        </p:txBody>
      </p:sp>
      <p:sp>
        <p:nvSpPr>
          <p:cNvPr id="49" name="Text Placeholder 39">
            <a:extLst>
              <a:ext uri="{FF2B5EF4-FFF2-40B4-BE49-F238E27FC236}">
                <a16:creationId xmlns:a16="http://schemas.microsoft.com/office/drawing/2014/main" id="{DA1953DC-CDA1-4019-96C2-71E2B9BAABD6}"/>
              </a:ext>
            </a:extLst>
          </p:cNvPr>
          <p:cNvSpPr>
            <a:spLocks noGrp="1"/>
          </p:cNvSpPr>
          <p:nvPr>
            <p:ph type="body" sz="quarter" idx="27" hasCustomPrompt="1"/>
          </p:nvPr>
        </p:nvSpPr>
        <p:spPr>
          <a:xfrm>
            <a:off x="4087778" y="2873989"/>
            <a:ext cx="1143785" cy="461729"/>
          </a:xfrm>
        </p:spPr>
        <p:txBody>
          <a:bodyPr wrap="square">
            <a:spAutoFit/>
          </a:bodyPr>
          <a:lstStyle>
            <a:lvl1pPr marL="0" indent="0">
              <a:buNone/>
              <a:defRPr lang="en-US" sz="2667" b="1" kern="1200" dirty="0">
                <a:solidFill>
                  <a:srgbClr val="404040"/>
                </a:solidFill>
                <a:latin typeface="+mn-lt"/>
                <a:ea typeface="+mn-ea"/>
                <a:cs typeface="+mn-cs"/>
              </a:defRPr>
            </a:lvl1pPr>
          </a:lstStyle>
          <a:p>
            <a:pPr marL="0" lvl="0" algn="ctr" defTabSz="609585"/>
            <a:r>
              <a:rPr lang="en-US" dirty="0"/>
              <a:t>TEXT</a:t>
            </a:r>
          </a:p>
        </p:txBody>
      </p:sp>
      <p:sp>
        <p:nvSpPr>
          <p:cNvPr id="50" name="Text Placeholder 39">
            <a:extLst>
              <a:ext uri="{FF2B5EF4-FFF2-40B4-BE49-F238E27FC236}">
                <a16:creationId xmlns:a16="http://schemas.microsoft.com/office/drawing/2014/main" id="{8E2A26AB-5AF2-402B-9262-B3A2CA42C31A}"/>
              </a:ext>
            </a:extLst>
          </p:cNvPr>
          <p:cNvSpPr>
            <a:spLocks noGrp="1"/>
          </p:cNvSpPr>
          <p:nvPr>
            <p:ph type="body" sz="quarter" idx="28" hasCustomPrompt="1"/>
          </p:nvPr>
        </p:nvSpPr>
        <p:spPr>
          <a:xfrm>
            <a:off x="5891566" y="2885186"/>
            <a:ext cx="1143785" cy="461729"/>
          </a:xfrm>
        </p:spPr>
        <p:txBody>
          <a:bodyPr wrap="square">
            <a:spAutoFit/>
          </a:bodyPr>
          <a:lstStyle>
            <a:lvl1pPr marL="0" indent="0">
              <a:buNone/>
              <a:defRPr lang="en-US" sz="2667" b="1" kern="1200" dirty="0">
                <a:solidFill>
                  <a:schemeClr val="lt1"/>
                </a:solidFill>
                <a:latin typeface="+mn-lt"/>
                <a:ea typeface="+mn-ea"/>
                <a:cs typeface="+mn-cs"/>
              </a:defRPr>
            </a:lvl1pPr>
          </a:lstStyle>
          <a:p>
            <a:pPr marL="0" lvl="0" algn="ctr" defTabSz="609585"/>
            <a:r>
              <a:rPr lang="en-US" dirty="0"/>
              <a:t>TEXT</a:t>
            </a:r>
          </a:p>
        </p:txBody>
      </p:sp>
      <p:sp>
        <p:nvSpPr>
          <p:cNvPr id="51" name="Text Placeholder 39">
            <a:extLst>
              <a:ext uri="{FF2B5EF4-FFF2-40B4-BE49-F238E27FC236}">
                <a16:creationId xmlns:a16="http://schemas.microsoft.com/office/drawing/2014/main" id="{02EF2E8D-22CA-40C1-9910-16E65B3DACCB}"/>
              </a:ext>
            </a:extLst>
          </p:cNvPr>
          <p:cNvSpPr>
            <a:spLocks noGrp="1"/>
          </p:cNvSpPr>
          <p:nvPr>
            <p:ph type="body" sz="quarter" idx="29" hasCustomPrompt="1"/>
          </p:nvPr>
        </p:nvSpPr>
        <p:spPr>
          <a:xfrm>
            <a:off x="7581507" y="2895719"/>
            <a:ext cx="1143785" cy="461729"/>
          </a:xfrm>
        </p:spPr>
        <p:txBody>
          <a:bodyPr wrap="square">
            <a:spAutoFit/>
          </a:bodyPr>
          <a:lstStyle>
            <a:lvl1pPr marL="0" indent="0">
              <a:buNone/>
              <a:defRPr lang="en-US" sz="2667" b="1" kern="1200" dirty="0">
                <a:solidFill>
                  <a:schemeClr val="lt1"/>
                </a:solidFill>
                <a:latin typeface="+mn-lt"/>
                <a:ea typeface="+mn-ea"/>
                <a:cs typeface="+mn-cs"/>
              </a:defRPr>
            </a:lvl1pPr>
          </a:lstStyle>
          <a:p>
            <a:pPr marL="0" lvl="0" algn="ctr" defTabSz="609585"/>
            <a:r>
              <a:rPr lang="en-US" dirty="0"/>
              <a:t>TEXT</a:t>
            </a:r>
          </a:p>
        </p:txBody>
      </p:sp>
      <p:sp>
        <p:nvSpPr>
          <p:cNvPr id="52" name="Text Placeholder 39">
            <a:extLst>
              <a:ext uri="{FF2B5EF4-FFF2-40B4-BE49-F238E27FC236}">
                <a16:creationId xmlns:a16="http://schemas.microsoft.com/office/drawing/2014/main" id="{66E202E8-5967-4DB6-A05F-96C5AF06ABED}"/>
              </a:ext>
            </a:extLst>
          </p:cNvPr>
          <p:cNvSpPr>
            <a:spLocks noGrp="1"/>
          </p:cNvSpPr>
          <p:nvPr>
            <p:ph type="body" sz="quarter" idx="30" hasCustomPrompt="1"/>
          </p:nvPr>
        </p:nvSpPr>
        <p:spPr>
          <a:xfrm>
            <a:off x="9271449" y="2885186"/>
            <a:ext cx="1143785" cy="461729"/>
          </a:xfrm>
        </p:spPr>
        <p:txBody>
          <a:bodyPr wrap="square">
            <a:spAutoFit/>
          </a:bodyPr>
          <a:lstStyle>
            <a:lvl1pPr marL="0" indent="0">
              <a:buNone/>
              <a:defRPr lang="en-US" sz="2667" b="1" kern="1200" dirty="0">
                <a:solidFill>
                  <a:srgbClr val="404040"/>
                </a:solidFill>
                <a:latin typeface="+mn-lt"/>
                <a:ea typeface="+mn-ea"/>
                <a:cs typeface="+mn-cs"/>
              </a:defRPr>
            </a:lvl1pPr>
          </a:lstStyle>
          <a:p>
            <a:pPr marL="0" lvl="0" algn="ctr" defTabSz="609585"/>
            <a:r>
              <a:rPr lang="en-US" dirty="0"/>
              <a:t>TEXT</a:t>
            </a:r>
          </a:p>
        </p:txBody>
      </p:sp>
    </p:spTree>
    <p:extLst>
      <p:ext uri="{BB962C8B-B14F-4D97-AF65-F5344CB8AC3E}">
        <p14:creationId xmlns:p14="http://schemas.microsoft.com/office/powerpoint/2010/main" val="4105510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CE7E60-5611-4FBE-8C7F-E45C5A25B0CC}"/>
              </a:ext>
            </a:extLst>
          </p:cNvPr>
          <p:cNvSpPr>
            <a:spLocks noGrp="1"/>
          </p:cNvSpPr>
          <p:nvPr>
            <p:ph type="dt" sz="half" idx="10"/>
          </p:nvPr>
        </p:nvSpPr>
        <p:spPr/>
        <p:txBody>
          <a:bodyPr/>
          <a:lstStyle/>
          <a:p>
            <a:fld id="{AC45EADD-B7B3-4619-A589-F7821D2BC9EE}" type="datetime1">
              <a:rPr lang="en-US" smtClean="0"/>
              <a:t>9/8/2024</a:t>
            </a:fld>
            <a:endParaRPr lang="en-US"/>
          </a:p>
        </p:txBody>
      </p:sp>
      <p:sp>
        <p:nvSpPr>
          <p:cNvPr id="4" name="Footer Placeholder 3">
            <a:extLst>
              <a:ext uri="{FF2B5EF4-FFF2-40B4-BE49-F238E27FC236}">
                <a16:creationId xmlns:a16="http://schemas.microsoft.com/office/drawing/2014/main" id="{71E78F4B-A2C4-4F40-8CEE-9134138967B3}"/>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B842719F-89B8-4152-AFE7-7EB0813E287F}"/>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MH_SubTitle_1">
            <a:extLst>
              <a:ext uri="{FF2B5EF4-FFF2-40B4-BE49-F238E27FC236}">
                <a16:creationId xmlns:a16="http://schemas.microsoft.com/office/drawing/2014/main" id="{B3A17E0B-4496-418E-9D2A-DAC0EAFED8C1}"/>
              </a:ext>
            </a:extLst>
          </p:cNvPr>
          <p:cNvSpPr>
            <a:spLocks/>
          </p:cNvSpPr>
          <p:nvPr userDrawn="1">
            <p:custDataLst>
              <p:tags r:id="rId1"/>
            </p:custDataLst>
          </p:nvPr>
        </p:nvSpPr>
        <p:spPr bwMode="auto">
          <a:xfrm>
            <a:off x="2970568" y="2114925"/>
            <a:ext cx="2471155" cy="2154023"/>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1"/>
          </a:solidFill>
          <a:ln>
            <a:noFill/>
          </a:ln>
          <a:effectLst>
            <a:outerShdw blurRad="50800" dist="38100" dir="5400000" algn="t" rotWithShape="0">
              <a:prstClr val="black">
                <a:alpha val="40000"/>
              </a:prstClr>
            </a:outerShdw>
          </a:effectLst>
        </p:spPr>
        <p:txBody>
          <a:bodyPr wrap="square" tIns="432000" rIns="240000" anchor="ctr">
            <a:normAutofit/>
            <a:scene3d>
              <a:camera prst="orthographicFront"/>
              <a:lightRig rig="threePt" dir="t"/>
            </a:scene3d>
            <a:sp3d contourW="12700">
              <a:contourClr>
                <a:srgbClr val="FFFFFF"/>
              </a:contourClr>
            </a:sp3d>
          </a:bodyPr>
          <a:lstStyle/>
          <a:p>
            <a:pPr algn="ctr">
              <a:defRPr/>
            </a:pPr>
            <a:r>
              <a:rPr lang="zh-CN" altLang="en-US" sz="2133" b="1" dirty="0">
                <a:solidFill>
                  <a:schemeClr val="bg1"/>
                </a:solidFill>
                <a:latin typeface="微软雅黑" panose="020B0503020204020204" pitchFamily="34" charset="-122"/>
                <a:ea typeface="微软雅黑" panose="020B0503020204020204" pitchFamily="34" charset="-122"/>
              </a:rPr>
              <a:t>关键文本</a:t>
            </a:r>
          </a:p>
        </p:txBody>
      </p:sp>
      <p:sp>
        <p:nvSpPr>
          <p:cNvPr id="7" name="MH_SubTitle_2">
            <a:extLst>
              <a:ext uri="{FF2B5EF4-FFF2-40B4-BE49-F238E27FC236}">
                <a16:creationId xmlns:a16="http://schemas.microsoft.com/office/drawing/2014/main" id="{A6106825-1707-4C2B-9387-54D51A2B4AD9}"/>
              </a:ext>
            </a:extLst>
          </p:cNvPr>
          <p:cNvSpPr>
            <a:spLocks/>
          </p:cNvSpPr>
          <p:nvPr userDrawn="1">
            <p:custDataLst>
              <p:tags r:id="rId2"/>
            </p:custDataLst>
          </p:nvPr>
        </p:nvSpPr>
        <p:spPr bwMode="auto">
          <a:xfrm>
            <a:off x="6067485" y="1638381"/>
            <a:ext cx="2471155" cy="2154023"/>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3"/>
          </a:solidFill>
          <a:ln>
            <a:noFill/>
          </a:ln>
          <a:effectLst>
            <a:outerShdw blurRad="50800" dist="38100" dir="5400000" algn="t" rotWithShape="0">
              <a:prstClr val="black">
                <a:alpha val="40000"/>
              </a:prstClr>
            </a:outerShdw>
          </a:effectLst>
        </p:spPr>
        <p:txBody>
          <a:bodyPr wrap="square" tIns="432000" rIns="240000" anchor="ctr">
            <a:normAutofit/>
            <a:scene3d>
              <a:camera prst="orthographicFront"/>
              <a:lightRig rig="threePt" dir="t"/>
            </a:scene3d>
            <a:sp3d contourW="12700">
              <a:contourClr>
                <a:srgbClr val="FFFFFF"/>
              </a:contourClr>
            </a:sp3d>
          </a:bodyPr>
          <a:lstStyle/>
          <a:p>
            <a:pPr algn="ctr">
              <a:defRPr/>
            </a:pPr>
            <a:r>
              <a:rPr lang="zh-CN" altLang="en-US" sz="2133" b="1" dirty="0">
                <a:solidFill>
                  <a:schemeClr val="bg1"/>
                </a:solidFill>
                <a:latin typeface="微软雅黑" panose="020B0503020204020204" pitchFamily="34" charset="-122"/>
                <a:ea typeface="微软雅黑" panose="020B0503020204020204" pitchFamily="34" charset="-122"/>
              </a:rPr>
              <a:t>关键文本</a:t>
            </a:r>
          </a:p>
        </p:txBody>
      </p:sp>
      <p:sp>
        <p:nvSpPr>
          <p:cNvPr id="8" name="MH_SubTitle_3">
            <a:extLst>
              <a:ext uri="{FF2B5EF4-FFF2-40B4-BE49-F238E27FC236}">
                <a16:creationId xmlns:a16="http://schemas.microsoft.com/office/drawing/2014/main" id="{6E7558A5-A1B9-478D-A02F-A5C0A560C7F0}"/>
              </a:ext>
            </a:extLst>
          </p:cNvPr>
          <p:cNvSpPr>
            <a:spLocks/>
          </p:cNvSpPr>
          <p:nvPr userDrawn="1">
            <p:custDataLst>
              <p:tags r:id="rId3"/>
            </p:custDataLst>
          </p:nvPr>
        </p:nvSpPr>
        <p:spPr bwMode="auto">
          <a:xfrm>
            <a:off x="4860423" y="4247193"/>
            <a:ext cx="2471155" cy="2154023"/>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6"/>
          </a:solidFill>
          <a:ln>
            <a:noFill/>
          </a:ln>
          <a:effectLst>
            <a:outerShdw blurRad="50800" dist="38100" dir="5400000" algn="t" rotWithShape="0">
              <a:prstClr val="black">
                <a:alpha val="40000"/>
              </a:prstClr>
            </a:outerShdw>
          </a:effectLst>
        </p:spPr>
        <p:txBody>
          <a:bodyPr wrap="square" tIns="432000" rIns="240000" anchor="ctr">
            <a:normAutofit/>
            <a:scene3d>
              <a:camera prst="orthographicFront"/>
              <a:lightRig rig="threePt" dir="t"/>
            </a:scene3d>
            <a:sp3d contourW="12700">
              <a:contourClr>
                <a:srgbClr val="FFFFFF"/>
              </a:contourClr>
            </a:sp3d>
          </a:bodyPr>
          <a:lstStyle/>
          <a:p>
            <a:pPr algn="ctr">
              <a:defRPr/>
            </a:pPr>
            <a:r>
              <a:rPr lang="zh-CN" altLang="en-US" sz="2133" b="1" dirty="0">
                <a:solidFill>
                  <a:schemeClr val="bg1"/>
                </a:solidFill>
                <a:latin typeface="微软雅黑" panose="020B0503020204020204" pitchFamily="34" charset="-122"/>
                <a:ea typeface="微软雅黑" panose="020B0503020204020204" pitchFamily="34" charset="-122"/>
              </a:rPr>
              <a:t>关键文本</a:t>
            </a:r>
          </a:p>
        </p:txBody>
      </p:sp>
      <p:sp>
        <p:nvSpPr>
          <p:cNvPr id="9" name="MH_Text_1">
            <a:extLst>
              <a:ext uri="{FF2B5EF4-FFF2-40B4-BE49-F238E27FC236}">
                <a16:creationId xmlns:a16="http://schemas.microsoft.com/office/drawing/2014/main" id="{890A2069-C6FD-4F34-9C38-08B24FC45DAE}"/>
              </a:ext>
            </a:extLst>
          </p:cNvPr>
          <p:cNvSpPr/>
          <p:nvPr userDrawn="1">
            <p:custDataLst>
              <p:tags r:id="rId4"/>
            </p:custDataLst>
          </p:nvPr>
        </p:nvSpPr>
        <p:spPr>
          <a:xfrm>
            <a:off x="-692013" y="2179176"/>
            <a:ext cx="3802104" cy="1829901"/>
          </a:xfrm>
          <a:prstGeom prst="rect">
            <a:avLst/>
          </a:prstGeom>
        </p:spPr>
        <p:txBody>
          <a:bodyPr wrap="square" anchor="t" anchorCtr="0">
            <a:noAutofit/>
          </a:bodyPr>
          <a:lstStyle/>
          <a:p>
            <a:pPr>
              <a:lnSpc>
                <a:spcPct val="120000"/>
              </a:lnSpc>
            </a:pPr>
            <a:r>
              <a:rPr lang="zh-CN" altLang="en-US" sz="1867" dirty="0">
                <a:solidFill>
                  <a:schemeClr val="tx1">
                    <a:lumMod val="65000"/>
                    <a:lumOff val="35000"/>
                  </a:schemeClr>
                </a:solidFill>
              </a:rPr>
              <a:t>点击添加文字说明或复制文本粘贴自此内容要言简意赅点击添加文字说明。</a:t>
            </a:r>
          </a:p>
        </p:txBody>
      </p:sp>
      <p:sp>
        <p:nvSpPr>
          <p:cNvPr id="11" name="MH_Text_2">
            <a:extLst>
              <a:ext uri="{FF2B5EF4-FFF2-40B4-BE49-F238E27FC236}">
                <a16:creationId xmlns:a16="http://schemas.microsoft.com/office/drawing/2014/main" id="{FBDD5F12-9733-4E75-91C9-1A3A8E19EAD2}"/>
              </a:ext>
            </a:extLst>
          </p:cNvPr>
          <p:cNvSpPr/>
          <p:nvPr userDrawn="1">
            <p:custDataLst>
              <p:tags r:id="rId5"/>
            </p:custDataLst>
          </p:nvPr>
        </p:nvSpPr>
        <p:spPr>
          <a:xfrm>
            <a:off x="8622559" y="1609854"/>
            <a:ext cx="3811552" cy="1484273"/>
          </a:xfrm>
          <a:prstGeom prst="rect">
            <a:avLst/>
          </a:prstGeom>
        </p:spPr>
        <p:txBody>
          <a:bodyPr wrap="square" anchor="t" anchorCtr="0">
            <a:noAutofit/>
          </a:bodyPr>
          <a:lstStyle/>
          <a:p>
            <a:pPr>
              <a:lnSpc>
                <a:spcPct val="120000"/>
              </a:lnSpc>
            </a:pPr>
            <a:r>
              <a:rPr lang="zh-CN" altLang="en-US" sz="1867" dirty="0">
                <a:solidFill>
                  <a:schemeClr val="tx1">
                    <a:lumMod val="65000"/>
                    <a:lumOff val="35000"/>
                  </a:schemeClr>
                </a:solidFill>
              </a:rPr>
              <a:t>点击添加文字说明或复制文本粘贴自此内容要言简意赅点击添加文字说明。</a:t>
            </a:r>
          </a:p>
        </p:txBody>
      </p:sp>
      <p:sp>
        <p:nvSpPr>
          <p:cNvPr id="12" name="MH_Text_3">
            <a:extLst>
              <a:ext uri="{FF2B5EF4-FFF2-40B4-BE49-F238E27FC236}">
                <a16:creationId xmlns:a16="http://schemas.microsoft.com/office/drawing/2014/main" id="{A6F0946D-2C4B-4751-A87B-4422380E58BF}"/>
              </a:ext>
            </a:extLst>
          </p:cNvPr>
          <p:cNvSpPr/>
          <p:nvPr userDrawn="1">
            <p:custDataLst>
              <p:tags r:id="rId6"/>
            </p:custDataLst>
          </p:nvPr>
        </p:nvSpPr>
        <p:spPr>
          <a:xfrm>
            <a:off x="7486987" y="4228235"/>
            <a:ext cx="3809083" cy="1611671"/>
          </a:xfrm>
          <a:prstGeom prst="rect">
            <a:avLst/>
          </a:prstGeom>
        </p:spPr>
        <p:txBody>
          <a:bodyPr wrap="square" anchor="t" anchorCtr="0">
            <a:noAutofit/>
          </a:bodyPr>
          <a:lstStyle/>
          <a:p>
            <a:pPr>
              <a:lnSpc>
                <a:spcPct val="120000"/>
              </a:lnSpc>
            </a:pPr>
            <a:r>
              <a:rPr lang="zh-CN" altLang="en-US" sz="1867" dirty="0">
                <a:solidFill>
                  <a:schemeClr val="tx1">
                    <a:lumMod val="65000"/>
                    <a:lumOff val="35000"/>
                  </a:schemeClr>
                </a:solidFill>
              </a:rPr>
              <a:t>点击添加文字说明或复制文本粘贴自此内容要言简意赅点击添加文字说明。</a:t>
            </a:r>
          </a:p>
        </p:txBody>
      </p:sp>
      <p:sp>
        <p:nvSpPr>
          <p:cNvPr id="13" name="Title 1">
            <a:extLst>
              <a:ext uri="{FF2B5EF4-FFF2-40B4-BE49-F238E27FC236}">
                <a16:creationId xmlns:a16="http://schemas.microsoft.com/office/drawing/2014/main" id="{7888FBC1-3326-42D7-8D19-3C67A146DB87}"/>
              </a:ext>
            </a:extLst>
          </p:cNvPr>
          <p:cNvSpPr>
            <a:spLocks noGrp="1"/>
          </p:cNvSpPr>
          <p:nvPr>
            <p:ph type="title"/>
          </p:nvPr>
        </p:nvSpPr>
        <p:spPr>
          <a:xfrm>
            <a:off x="1209040" y="741046"/>
            <a:ext cx="10357457" cy="1158873"/>
          </a:xfrm>
        </p:spPr>
        <p:txBody>
          <a:bodyPr/>
          <a:lstStyle/>
          <a:p>
            <a:r>
              <a:rPr lang="en-US"/>
              <a:t>Click to edit Master title style</a:t>
            </a:r>
          </a:p>
        </p:txBody>
      </p:sp>
    </p:spTree>
    <p:extLst>
      <p:ext uri="{BB962C8B-B14F-4D97-AF65-F5344CB8AC3E}">
        <p14:creationId xmlns:p14="http://schemas.microsoft.com/office/powerpoint/2010/main" val="95319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50"/>
                                        <p:tgtEl>
                                          <p:spTgt spid="7"/>
                                        </p:tgtEl>
                                      </p:cBhvr>
                                    </p:animEffect>
                                    <p:anim calcmode="lin" valueType="num">
                                      <p:cBhvr>
                                        <p:cTn id="24" dur="750" fill="hold"/>
                                        <p:tgtEl>
                                          <p:spTgt spid="7"/>
                                        </p:tgtEl>
                                        <p:attrNameLst>
                                          <p:attrName>ppt_x</p:attrName>
                                        </p:attrNameLst>
                                      </p:cBhvr>
                                      <p:tavLst>
                                        <p:tav tm="0">
                                          <p:val>
                                            <p:strVal val="#ppt_x"/>
                                          </p:val>
                                        </p:tav>
                                        <p:tav tm="100000">
                                          <p:val>
                                            <p:strVal val="#ppt_x"/>
                                          </p:val>
                                        </p:tav>
                                      </p:tavLst>
                                    </p:anim>
                                    <p:anim calcmode="lin" valueType="num">
                                      <p:cBhvr>
                                        <p:cTn id="25" dur="750" fill="hold"/>
                                        <p:tgtEl>
                                          <p:spTgt spid="7"/>
                                        </p:tgtEl>
                                        <p:attrNameLst>
                                          <p:attrName>ppt_y</p:attrName>
                                        </p:attrNameLst>
                                      </p:cBhvr>
                                      <p:tavLst>
                                        <p:tav tm="0">
                                          <p:val>
                                            <p:strVal val="#ppt_y+.1"/>
                                          </p:val>
                                        </p:tav>
                                        <p:tav tm="100000">
                                          <p:val>
                                            <p:strVal val="#ppt_y"/>
                                          </p:val>
                                        </p:tav>
                                      </p:tavLst>
                                    </p:anim>
                                  </p:childTnLst>
                                </p:cTn>
                              </p:par>
                              <p:par>
                                <p:cTn id="26" presetID="32" presetClass="emph" presetSubtype="0" fill="hold" grpId="1" nodeType="withEffect">
                                  <p:stCondLst>
                                    <p:cond delay="0"/>
                                  </p:stCondLst>
                                  <p:childTnLst>
                                    <p:animRot by="120000">
                                      <p:cBhvr>
                                        <p:cTn id="27" dur="100" fill="hold">
                                          <p:stCondLst>
                                            <p:cond delay="0"/>
                                          </p:stCondLst>
                                        </p:cTn>
                                        <p:tgtEl>
                                          <p:spTgt spid="7"/>
                                        </p:tgtEl>
                                        <p:attrNameLst>
                                          <p:attrName>r</p:attrName>
                                        </p:attrNameLst>
                                      </p:cBhvr>
                                    </p:animRot>
                                    <p:animRot by="-240000">
                                      <p:cBhvr>
                                        <p:cTn id="28" dur="200" fill="hold">
                                          <p:stCondLst>
                                            <p:cond delay="200"/>
                                          </p:stCondLst>
                                        </p:cTn>
                                        <p:tgtEl>
                                          <p:spTgt spid="7"/>
                                        </p:tgtEl>
                                        <p:attrNameLst>
                                          <p:attrName>r</p:attrName>
                                        </p:attrNameLst>
                                      </p:cBhvr>
                                    </p:animRot>
                                    <p:animRot by="240000">
                                      <p:cBhvr>
                                        <p:cTn id="29" dur="200" fill="hold">
                                          <p:stCondLst>
                                            <p:cond delay="400"/>
                                          </p:stCondLst>
                                        </p:cTn>
                                        <p:tgtEl>
                                          <p:spTgt spid="7"/>
                                        </p:tgtEl>
                                        <p:attrNameLst>
                                          <p:attrName>r</p:attrName>
                                        </p:attrNameLst>
                                      </p:cBhvr>
                                    </p:animRot>
                                    <p:animRot by="-240000">
                                      <p:cBhvr>
                                        <p:cTn id="30" dur="200" fill="hold">
                                          <p:stCondLst>
                                            <p:cond delay="600"/>
                                          </p:stCondLst>
                                        </p:cTn>
                                        <p:tgtEl>
                                          <p:spTgt spid="7"/>
                                        </p:tgtEl>
                                        <p:attrNameLst>
                                          <p:attrName>r</p:attrName>
                                        </p:attrNameLst>
                                      </p:cBhvr>
                                    </p:animRot>
                                    <p:animRot by="120000">
                                      <p:cBhvr>
                                        <p:cTn id="31" dur="200" fill="hold">
                                          <p:stCondLst>
                                            <p:cond delay="800"/>
                                          </p:stCondLst>
                                        </p:cTn>
                                        <p:tgtEl>
                                          <p:spTgt spid="7"/>
                                        </p:tgtEl>
                                        <p:attrNameLst>
                                          <p:attrName>r</p:attrName>
                                        </p:attrNameLst>
                                      </p:cBhvr>
                                    </p:animRo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ppt_x</p:attrName>
                                        </p:attrNameLst>
                                      </p:cBhvr>
                                      <p:tavLst>
                                        <p:tav tm="0">
                                          <p:val>
                                            <p:strVal val="#ppt_x"/>
                                          </p:val>
                                        </p:tav>
                                        <p:tav tm="100000">
                                          <p:val>
                                            <p:strVal val="#ppt_x"/>
                                          </p:val>
                                        </p:tav>
                                      </p:tavLst>
                                    </p:anim>
                                    <p:anim calcmode="lin" valueType="num">
                                      <p:cBhvr>
                                        <p:cTn id="41" dur="750" fill="hold"/>
                                        <p:tgtEl>
                                          <p:spTgt spid="8"/>
                                        </p:tgtEl>
                                        <p:attrNameLst>
                                          <p:attrName>ppt_y</p:attrName>
                                        </p:attrNameLst>
                                      </p:cBhvr>
                                      <p:tavLst>
                                        <p:tav tm="0">
                                          <p:val>
                                            <p:strVal val="#ppt_y+.1"/>
                                          </p:val>
                                        </p:tav>
                                        <p:tav tm="100000">
                                          <p:val>
                                            <p:strVal val="#ppt_y"/>
                                          </p:val>
                                        </p:tav>
                                      </p:tavLst>
                                    </p:anim>
                                  </p:childTnLst>
                                </p:cTn>
                              </p:par>
                              <p:par>
                                <p:cTn id="42" presetID="32" presetClass="emph" presetSubtype="0" fill="hold" grpId="1" nodeType="withEffect">
                                  <p:stCondLst>
                                    <p:cond delay="0"/>
                                  </p:stCondLst>
                                  <p:childTnLst>
                                    <p:animRot by="120000">
                                      <p:cBhvr>
                                        <p:cTn id="43" dur="100" fill="hold">
                                          <p:stCondLst>
                                            <p:cond delay="0"/>
                                          </p:stCondLst>
                                        </p:cTn>
                                        <p:tgtEl>
                                          <p:spTgt spid="8"/>
                                        </p:tgtEl>
                                        <p:attrNameLst>
                                          <p:attrName>r</p:attrName>
                                        </p:attrNameLst>
                                      </p:cBhvr>
                                    </p:animRot>
                                    <p:animRot by="-240000">
                                      <p:cBhvr>
                                        <p:cTn id="44" dur="200" fill="hold">
                                          <p:stCondLst>
                                            <p:cond delay="200"/>
                                          </p:stCondLst>
                                        </p:cTn>
                                        <p:tgtEl>
                                          <p:spTgt spid="8"/>
                                        </p:tgtEl>
                                        <p:attrNameLst>
                                          <p:attrName>r</p:attrName>
                                        </p:attrNameLst>
                                      </p:cBhvr>
                                    </p:animRot>
                                    <p:animRot by="240000">
                                      <p:cBhvr>
                                        <p:cTn id="45" dur="200" fill="hold">
                                          <p:stCondLst>
                                            <p:cond delay="400"/>
                                          </p:stCondLst>
                                        </p:cTn>
                                        <p:tgtEl>
                                          <p:spTgt spid="8"/>
                                        </p:tgtEl>
                                        <p:attrNameLst>
                                          <p:attrName>r</p:attrName>
                                        </p:attrNameLst>
                                      </p:cBhvr>
                                    </p:animRot>
                                    <p:animRot by="-240000">
                                      <p:cBhvr>
                                        <p:cTn id="46" dur="200" fill="hold">
                                          <p:stCondLst>
                                            <p:cond delay="600"/>
                                          </p:stCondLst>
                                        </p:cTn>
                                        <p:tgtEl>
                                          <p:spTgt spid="8"/>
                                        </p:tgtEl>
                                        <p:attrNameLst>
                                          <p:attrName>r</p:attrName>
                                        </p:attrNameLst>
                                      </p:cBhvr>
                                    </p:animRot>
                                    <p:animRot by="120000">
                                      <p:cBhvr>
                                        <p:cTn id="47" dur="200" fill="hold">
                                          <p:stCondLst>
                                            <p:cond delay="800"/>
                                          </p:stCondLst>
                                        </p:cTn>
                                        <p:tgtEl>
                                          <p:spTgt spid="8"/>
                                        </p:tgtEl>
                                        <p:attrNameLst>
                                          <p:attrName>r</p:attrName>
                                        </p:attrNameLst>
                                      </p:cBhvr>
                                    </p:animRo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p:bldP spid="11" grpId="0"/>
      <p:bldP spid="12"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16AC-A1DE-4C56-9D05-54122EB4E77E}"/>
              </a:ext>
            </a:extLst>
          </p:cNvPr>
          <p:cNvSpPr>
            <a:spLocks noGrp="1"/>
          </p:cNvSpPr>
          <p:nvPr>
            <p:ph type="title"/>
          </p:nvPr>
        </p:nvSpPr>
        <p:spPr>
          <a:xfrm>
            <a:off x="1386840" y="756677"/>
            <a:ext cx="9966960" cy="1158873"/>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020AC3D-7388-4F41-AFF3-C71B374B8509}"/>
              </a:ext>
            </a:extLst>
          </p:cNvPr>
          <p:cNvSpPr>
            <a:spLocks noGrp="1"/>
          </p:cNvSpPr>
          <p:nvPr>
            <p:ph type="dt" sz="half" idx="10"/>
          </p:nvPr>
        </p:nvSpPr>
        <p:spPr/>
        <p:txBody>
          <a:bodyPr/>
          <a:lstStyle/>
          <a:p>
            <a:fld id="{FECF76A2-2780-4880-A8B6-7CB3400B7DF4}" type="datetime1">
              <a:rPr lang="en-US" smtClean="0"/>
              <a:t>9/8/2024</a:t>
            </a:fld>
            <a:endParaRPr lang="en-US"/>
          </a:p>
        </p:txBody>
      </p:sp>
      <p:sp>
        <p:nvSpPr>
          <p:cNvPr id="4" name="Footer Placeholder 3">
            <a:extLst>
              <a:ext uri="{FF2B5EF4-FFF2-40B4-BE49-F238E27FC236}">
                <a16:creationId xmlns:a16="http://schemas.microsoft.com/office/drawing/2014/main" id="{36941E5B-4226-4361-B287-1D1B6C0692A5}"/>
              </a:ext>
            </a:extLst>
          </p:cNvPr>
          <p:cNvSpPr>
            <a:spLocks noGrp="1"/>
          </p:cNvSpPr>
          <p:nvPr>
            <p:ph type="ftr" sz="quarter" idx="11"/>
          </p:nvPr>
        </p:nvSpPr>
        <p:spPr>
          <a:xfrm>
            <a:off x="4996073" y="6356351"/>
            <a:ext cx="4114800" cy="365125"/>
          </a:xfrm>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6BD8AE9E-8F7C-4EFB-BFF5-CAE5F4B5C1DE}"/>
              </a:ext>
            </a:extLst>
          </p:cNvPr>
          <p:cNvSpPr>
            <a:spLocks noGrp="1"/>
          </p:cNvSpPr>
          <p:nvPr>
            <p:ph type="body" sz="quarter" idx="13"/>
          </p:nvPr>
        </p:nvSpPr>
        <p:spPr>
          <a:xfrm>
            <a:off x="1500717" y="2235201"/>
            <a:ext cx="9853083" cy="36724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2002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4021-A812-42E1-8C68-84C1D86FB2A6}"/>
              </a:ext>
            </a:extLst>
          </p:cNvPr>
          <p:cNvSpPr>
            <a:spLocks noGrp="1"/>
          </p:cNvSpPr>
          <p:nvPr>
            <p:ph type="title"/>
          </p:nvPr>
        </p:nvSpPr>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B06A0FDC-E43D-48C2-96B3-520546BAB794}"/>
              </a:ext>
            </a:extLst>
          </p:cNvPr>
          <p:cNvSpPr>
            <a:spLocks noGrp="1"/>
          </p:cNvSpPr>
          <p:nvPr>
            <p:ph type="dt" sz="half" idx="10"/>
          </p:nvPr>
        </p:nvSpPr>
        <p:spPr/>
        <p:txBody>
          <a:bodyPr/>
          <a:lstStyle/>
          <a:p>
            <a:fld id="{87412A44-1BE0-4935-8A73-FDADE4608953}" type="datetime1">
              <a:rPr lang="en-US" smtClean="0"/>
              <a:t>9/8/2024</a:t>
            </a:fld>
            <a:endParaRPr lang="en-US"/>
          </a:p>
        </p:txBody>
      </p:sp>
      <p:sp>
        <p:nvSpPr>
          <p:cNvPr id="4" name="Footer Placeholder 3">
            <a:extLst>
              <a:ext uri="{FF2B5EF4-FFF2-40B4-BE49-F238E27FC236}">
                <a16:creationId xmlns:a16="http://schemas.microsoft.com/office/drawing/2014/main" id="{367E6488-F641-4C35-89C6-62F3E459E5BD}"/>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37821D27-5057-42D7-9014-83EAA4E2BA93}"/>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Content Placeholder 8">
            <a:extLst>
              <a:ext uri="{FF2B5EF4-FFF2-40B4-BE49-F238E27FC236}">
                <a16:creationId xmlns:a16="http://schemas.microsoft.com/office/drawing/2014/main" id="{CEB74194-9814-49D5-91DC-2A23D3E42E47}"/>
              </a:ext>
            </a:extLst>
          </p:cNvPr>
          <p:cNvSpPr>
            <a:spLocks noGrp="1"/>
          </p:cNvSpPr>
          <p:nvPr>
            <p:ph sz="quarter" idx="13"/>
          </p:nvPr>
        </p:nvSpPr>
        <p:spPr>
          <a:xfrm>
            <a:off x="1208618" y="2032001"/>
            <a:ext cx="9967383" cy="4085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256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1786-7FC2-4499-90DB-30FD10798FC6}"/>
              </a:ext>
            </a:extLst>
          </p:cNvPr>
          <p:cNvSpPr>
            <a:spLocks noGrp="1"/>
          </p:cNvSpPr>
          <p:nvPr>
            <p:ph type="title"/>
          </p:nvPr>
        </p:nvSpPr>
        <p:spPr/>
        <p:txBody>
          <a:bodyPr/>
          <a:lstStyle>
            <a:lvl1pPr>
              <a:defRPr>
                <a:solidFill>
                  <a:srgbClr val="094D8E"/>
                </a:solidFill>
              </a:defRPr>
            </a:lvl1pPr>
          </a:lstStyle>
          <a:p>
            <a:r>
              <a:rPr lang="en-US"/>
              <a:t>Click to edit Master title style</a:t>
            </a:r>
          </a:p>
        </p:txBody>
      </p:sp>
      <p:sp>
        <p:nvSpPr>
          <p:cNvPr id="3" name="Date Placeholder 2">
            <a:extLst>
              <a:ext uri="{FF2B5EF4-FFF2-40B4-BE49-F238E27FC236}">
                <a16:creationId xmlns:a16="http://schemas.microsoft.com/office/drawing/2014/main" id="{E828AC47-5571-4E97-BC87-1F260CE8CC03}"/>
              </a:ext>
            </a:extLst>
          </p:cNvPr>
          <p:cNvSpPr>
            <a:spLocks noGrp="1"/>
          </p:cNvSpPr>
          <p:nvPr>
            <p:ph type="dt" sz="half" idx="10"/>
          </p:nvPr>
        </p:nvSpPr>
        <p:spPr/>
        <p:txBody>
          <a:bodyPr/>
          <a:lstStyle/>
          <a:p>
            <a:fld id="{4CD29DA2-BB86-45C1-ACBA-F2FF871E5993}" type="datetime1">
              <a:rPr lang="en-US" smtClean="0"/>
              <a:t>9/8/2024</a:t>
            </a:fld>
            <a:endParaRPr lang="en-US"/>
          </a:p>
        </p:txBody>
      </p:sp>
      <p:sp>
        <p:nvSpPr>
          <p:cNvPr id="4" name="Footer Placeholder 3">
            <a:extLst>
              <a:ext uri="{FF2B5EF4-FFF2-40B4-BE49-F238E27FC236}">
                <a16:creationId xmlns:a16="http://schemas.microsoft.com/office/drawing/2014/main" id="{D1A02581-A72A-48CF-BE86-FED8A09F7AAE}"/>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C256C2DF-5A5B-4882-B1FA-6E369E33FCE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Picture Placeholder 8">
            <a:extLst>
              <a:ext uri="{FF2B5EF4-FFF2-40B4-BE49-F238E27FC236}">
                <a16:creationId xmlns:a16="http://schemas.microsoft.com/office/drawing/2014/main" id="{A76BCFFD-EFCF-4B8F-A44B-607DBE2B3584}"/>
              </a:ext>
            </a:extLst>
          </p:cNvPr>
          <p:cNvSpPr>
            <a:spLocks noGrp="1"/>
          </p:cNvSpPr>
          <p:nvPr>
            <p:ph type="pic" sz="quarter" idx="13"/>
          </p:nvPr>
        </p:nvSpPr>
        <p:spPr>
          <a:xfrm>
            <a:off x="1062568" y="2017184"/>
            <a:ext cx="10291233" cy="3968749"/>
          </a:xfrm>
        </p:spPr>
        <p:txBody>
          <a:bodyPr/>
          <a:lstStyle/>
          <a:p>
            <a:endParaRPr lang="en-US"/>
          </a:p>
        </p:txBody>
      </p:sp>
    </p:spTree>
    <p:extLst>
      <p:ext uri="{BB962C8B-B14F-4D97-AF65-F5344CB8AC3E}">
        <p14:creationId xmlns:p14="http://schemas.microsoft.com/office/powerpoint/2010/main" val="2332766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grpSp>
        <p:nvGrpSpPr>
          <p:cNvPr id="6" name="组合 15">
            <a:extLst>
              <a:ext uri="{FF2B5EF4-FFF2-40B4-BE49-F238E27FC236}">
                <a16:creationId xmlns:a16="http://schemas.microsoft.com/office/drawing/2014/main" id="{F93419E9-CEEA-4067-9A78-227562CD3043}"/>
              </a:ext>
            </a:extLst>
          </p:cNvPr>
          <p:cNvGrpSpPr/>
          <p:nvPr userDrawn="1"/>
        </p:nvGrpSpPr>
        <p:grpSpPr>
          <a:xfrm>
            <a:off x="10320109" y="587423"/>
            <a:ext cx="1499551" cy="1466117"/>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2000" b="1">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2000" b="1">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2000">
                  <a:solidFill>
                    <a:schemeClr val="bg1"/>
                  </a:solidFill>
                  <a:latin typeface="+mn-lt"/>
                  <a:ea typeface="+mn-ea"/>
                  <a:cs typeface="+mn-ea"/>
                  <a:sym typeface="+mn-lt"/>
                </a:rPr>
                <a:t> </a:t>
              </a:r>
              <a:endParaRPr lang="zh-CN" altLang="en-US" sz="2000">
                <a:solidFill>
                  <a:schemeClr val="bg1"/>
                </a:solidFill>
                <a:latin typeface="+mn-lt"/>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2000" b="1">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2000" b="1">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2000" b="1">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649491" y="2890797"/>
            <a:ext cx="404883" cy="322332"/>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17" name="等腰三角形 41">
            <a:extLst>
              <a:ext uri="{FF2B5EF4-FFF2-40B4-BE49-F238E27FC236}">
                <a16:creationId xmlns:a16="http://schemas.microsoft.com/office/drawing/2014/main" id="{52C1A848-79C4-43B6-A65E-B49024F18716}"/>
              </a:ext>
            </a:extLst>
          </p:cNvPr>
          <p:cNvSpPr/>
          <p:nvPr/>
        </p:nvSpPr>
        <p:spPr>
          <a:xfrm>
            <a:off x="700247" y="4486855"/>
            <a:ext cx="404883" cy="322333"/>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356783" y="2770726"/>
            <a:ext cx="6242053" cy="622300"/>
          </a:xfrm>
        </p:spPr>
        <p:txBody>
          <a:bodyPr>
            <a:noAutofit/>
          </a:bodyPr>
          <a:lstStyle>
            <a:lvl1pPr>
              <a:defRPr sz="32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356783" y="4348054"/>
            <a:ext cx="6242053" cy="622300"/>
          </a:xfrm>
        </p:spPr>
        <p:txBody>
          <a:bodyPr>
            <a:noAutofit/>
          </a:bodyPr>
          <a:lstStyle>
            <a:lvl1pPr>
              <a:defRPr sz="3200"/>
            </a:lvl1pPr>
          </a:lstStyle>
          <a:p>
            <a:pPr lvl="0"/>
            <a:r>
              <a:rPr lang="en-US" dirty="0"/>
              <a:t>Click to edit text styles</a:t>
            </a:r>
          </a:p>
        </p:txBody>
      </p:sp>
      <p:sp>
        <p:nvSpPr>
          <p:cNvPr id="13" name="Title 12">
            <a:extLst>
              <a:ext uri="{FF2B5EF4-FFF2-40B4-BE49-F238E27FC236}">
                <a16:creationId xmlns:a16="http://schemas.microsoft.com/office/drawing/2014/main" id="{70C1B9FC-5679-4937-A7C0-C8605702B6D4}"/>
              </a:ext>
            </a:extLst>
          </p:cNvPr>
          <p:cNvSpPr>
            <a:spLocks noGrp="1"/>
          </p:cNvSpPr>
          <p:nvPr>
            <p:ph type="title"/>
          </p:nvPr>
        </p:nvSpPr>
        <p:spPr/>
        <p:txBody>
          <a:bodyPr/>
          <a:lstStyle/>
          <a:p>
            <a:r>
              <a:rPr lang="en-US"/>
              <a:t>Click to edit Master title style</a:t>
            </a:r>
          </a:p>
        </p:txBody>
      </p:sp>
      <p:sp>
        <p:nvSpPr>
          <p:cNvPr id="15" name="Date Placeholder 14">
            <a:extLst>
              <a:ext uri="{FF2B5EF4-FFF2-40B4-BE49-F238E27FC236}">
                <a16:creationId xmlns:a16="http://schemas.microsoft.com/office/drawing/2014/main" id="{9712FC38-3EB2-4A9A-8638-1DF3F7B0A9C3}"/>
              </a:ext>
            </a:extLst>
          </p:cNvPr>
          <p:cNvSpPr>
            <a:spLocks noGrp="1"/>
          </p:cNvSpPr>
          <p:nvPr>
            <p:ph type="dt" sz="half" idx="15"/>
          </p:nvPr>
        </p:nvSpPr>
        <p:spPr/>
        <p:txBody>
          <a:bodyPr/>
          <a:lstStyle/>
          <a:p>
            <a:fld id="{699D6EA4-FB74-4C5E-9571-08CFAA2F61B2}" type="datetime1">
              <a:rPr lang="en-US" smtClean="0"/>
              <a:t>9/8/2024</a:t>
            </a:fld>
            <a:endParaRPr lang="en-US"/>
          </a:p>
        </p:txBody>
      </p:sp>
      <p:sp>
        <p:nvSpPr>
          <p:cNvPr id="16" name="Footer Placeholder 15">
            <a:extLst>
              <a:ext uri="{FF2B5EF4-FFF2-40B4-BE49-F238E27FC236}">
                <a16:creationId xmlns:a16="http://schemas.microsoft.com/office/drawing/2014/main" id="{2333C2F1-ADD3-4891-9142-84712A6468F3}"/>
              </a:ext>
            </a:extLst>
          </p:cNvPr>
          <p:cNvSpPr>
            <a:spLocks noGrp="1"/>
          </p:cNvSpPr>
          <p:nvPr>
            <p:ph type="ftr" sz="quarter" idx="16"/>
          </p:nvPr>
        </p:nvSpPr>
        <p:spPr/>
        <p:txBody>
          <a:bodyPr/>
          <a:lstStyle/>
          <a:p>
            <a:r>
              <a:rPr lang="en-US"/>
              <a:t>Tin học lớp 5_NXB ĐH Vinh_Kiến tạo công dân toàn cầu</a:t>
            </a:r>
            <a:endParaRPr lang="en-US" dirty="0"/>
          </a:p>
        </p:txBody>
      </p:sp>
      <p:sp>
        <p:nvSpPr>
          <p:cNvPr id="18" name="Slide Number Placeholder 17">
            <a:extLst>
              <a:ext uri="{FF2B5EF4-FFF2-40B4-BE49-F238E27FC236}">
                <a16:creationId xmlns:a16="http://schemas.microsoft.com/office/drawing/2014/main" id="{FF01400F-7E41-437F-B218-721F0BCAFA1E}"/>
              </a:ext>
            </a:extLst>
          </p:cNvPr>
          <p:cNvSpPr>
            <a:spLocks noGrp="1"/>
          </p:cNvSpPr>
          <p:nvPr>
            <p:ph type="sldNum" sz="quarter" idx="17"/>
          </p:nvPr>
        </p:nvSpPr>
        <p:spPr/>
        <p:txBody>
          <a:bodyPr/>
          <a:lstStyle/>
          <a:p>
            <a:fld id="{30468810-060D-430C-ACDF-BB351635E08B}" type="slidenum">
              <a:rPr lang="en-US" smtClean="0"/>
              <a:t>‹#›</a:t>
            </a:fld>
            <a:endParaRPr lang="en-US" dirty="0"/>
          </a:p>
        </p:txBody>
      </p:sp>
    </p:spTree>
    <p:extLst>
      <p:ext uri="{BB962C8B-B14F-4D97-AF65-F5344CB8AC3E}">
        <p14:creationId xmlns:p14="http://schemas.microsoft.com/office/powerpoint/2010/main" val="23489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 calcmode="lin" valueType="num">
                                      <p:cBhvr>
                                        <p:cTn id="9" dur="250" fill="hold"/>
                                        <p:tgtEl>
                                          <p:spTgt spid="6"/>
                                        </p:tgtEl>
                                        <p:attrNameLst>
                                          <p:attrName>style.rotation</p:attrName>
                                        </p:attrNameLst>
                                      </p:cBhvr>
                                      <p:tavLst>
                                        <p:tav tm="0">
                                          <p:val>
                                            <p:fltVal val="90"/>
                                          </p:val>
                                        </p:tav>
                                        <p:tav tm="100000">
                                          <p:val>
                                            <p:fltVal val="0"/>
                                          </p:val>
                                        </p:tav>
                                      </p:tavLst>
                                    </p:anim>
                                    <p:animEffect transition="in" filter="fade">
                                      <p:cBhvr>
                                        <p:cTn id="10" dur="250"/>
                                        <p:tgtEl>
                                          <p:spTgt spid="6"/>
                                        </p:tgtEl>
                                      </p:cBhvr>
                                    </p:animEffect>
                                  </p:childTnLst>
                                </p:cTn>
                              </p:par>
                              <p:par>
                                <p:cTn id="11" presetID="42" presetClass="entr" presetSubtype="0" fill="hold" grpId="0" nodeType="withEffect">
                                  <p:stCondLst>
                                    <p:cond delay="21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22" presetClass="entr" presetSubtype="8" fill="hold" grpId="0" nodeType="withEffect">
                                  <p:stCondLst>
                                    <p:cond delay="310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par>
                                <p:cTn id="19" presetID="42" presetClass="entr" presetSubtype="0" fill="hold" grpId="0" nodeType="withEffect">
                                  <p:stCondLst>
                                    <p:cond delay="36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430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build="p">
        <p:tmplLst>
          <p:tmpl lvl="1">
            <p:tnLst>
              <p:par>
                <p:cTn presetID="22" presetClass="entr" presetSubtype="8" fill="hold" nodeType="withEffect">
                  <p:stCondLst>
                    <p:cond delay="310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build="p">
        <p:tmplLst>
          <p:tmpl lvl="1">
            <p:tnLst>
              <p:par>
                <p:cTn presetID="22" presetClass="entr" presetSubtype="8" fill="hold" nodeType="withEffect">
                  <p:stCondLst>
                    <p:cond delay="43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6623EFA-1AD0-4554-9002-2D584E9C78BE}" type="datetime1">
              <a:rPr lang="en-US" smtClean="0"/>
              <a:t>9/8/2024</a:t>
            </a:fld>
            <a:endParaRPr lang="en-US"/>
          </a:p>
        </p:txBody>
      </p:sp>
      <p:sp>
        <p:nvSpPr>
          <p:cNvPr id="5" name="Footer Placeholder 4"/>
          <p:cNvSpPr>
            <a:spLocks noGrp="1"/>
          </p:cNvSpPr>
          <p:nvPr>
            <p:ph type="ftr" sz="quarter" idx="11"/>
          </p:nvPr>
        </p:nvSpPr>
        <p:spPr/>
        <p:txBody>
          <a:bodyPr/>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grpSp>
        <p:nvGrpSpPr>
          <p:cNvPr id="8" name="组合 72">
            <a:extLst>
              <a:ext uri="{FF2B5EF4-FFF2-40B4-BE49-F238E27FC236}">
                <a16:creationId xmlns:a16="http://schemas.microsoft.com/office/drawing/2014/main" id="{F0D4A19D-BF33-4CD9-A902-4D9631905DC4}"/>
              </a:ext>
            </a:extLst>
          </p:cNvPr>
          <p:cNvGrpSpPr/>
          <p:nvPr userDrawn="1"/>
        </p:nvGrpSpPr>
        <p:grpSpPr>
          <a:xfrm>
            <a:off x="249954" y="2716384"/>
            <a:ext cx="11692093" cy="1558481"/>
            <a:chOff x="1521363" y="2310976"/>
            <a:chExt cx="8122307" cy="1168861"/>
          </a:xfrm>
          <a:solidFill>
            <a:srgbClr val="076A02"/>
          </a:solidFill>
        </p:grpSpPr>
        <p:sp>
          <p:nvSpPr>
            <p:cNvPr id="9" name="矩形 2">
              <a:extLst>
                <a:ext uri="{FF2B5EF4-FFF2-40B4-BE49-F238E27FC236}">
                  <a16:creationId xmlns:a16="http://schemas.microsoft.com/office/drawing/2014/main" id="{EC186B23-8F6D-4B3A-B00C-C3C2A0260B87}"/>
                </a:ext>
              </a:extLst>
            </p:cNvPr>
            <p:cNvSpPr/>
            <p:nvPr/>
          </p:nvSpPr>
          <p:spPr>
            <a:xfrm flipV="1">
              <a:off x="7504926" y="2724913"/>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icrosoft YaHei" panose="020B0503020204020204" pitchFamily="34" charset="-122"/>
                <a:ea typeface="Microsoft YaHei" panose="020B0503020204020204" pitchFamily="34" charset="-122"/>
              </a:endParaRPr>
            </a:p>
          </p:txBody>
        </p:sp>
        <p:sp>
          <p:nvSpPr>
            <p:cNvPr id="10" name="矩形 2">
              <a:extLst>
                <a:ext uri="{FF2B5EF4-FFF2-40B4-BE49-F238E27FC236}">
                  <a16:creationId xmlns:a16="http://schemas.microsoft.com/office/drawing/2014/main" id="{6768BA1B-AFEB-49A5-B25D-2A7FB1D38DBD}"/>
                </a:ext>
              </a:extLst>
            </p:cNvPr>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icrosoft YaHei" panose="020B0503020204020204" pitchFamily="34" charset="-122"/>
                <a:ea typeface="Microsoft YaHei" panose="020B0503020204020204" pitchFamily="34" charset="-122"/>
              </a:endParaRPr>
            </a:p>
          </p:txBody>
        </p:sp>
        <p:sp>
          <p:nvSpPr>
            <p:cNvPr id="12" name="矩形 2">
              <a:extLst>
                <a:ext uri="{FF2B5EF4-FFF2-40B4-BE49-F238E27FC236}">
                  <a16:creationId xmlns:a16="http://schemas.microsoft.com/office/drawing/2014/main" id="{EC7CC6AF-319E-4D05-ABB0-5EA39A268B9A}"/>
                </a:ext>
              </a:extLst>
            </p:cNvPr>
            <p:cNvSpPr/>
            <p:nvPr/>
          </p:nvSpPr>
          <p:spPr>
            <a:xfrm>
              <a:off x="1521363" y="2310976"/>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F68122"/>
                </a:solidFill>
                <a:latin typeface="Microsoft YaHei" panose="020B0503020204020204" pitchFamily="34" charset="-122"/>
                <a:ea typeface="Microsoft YaHei" panose="020B0503020204020204" pitchFamily="34" charset="-122"/>
              </a:endParaRPr>
            </a:p>
          </p:txBody>
        </p:sp>
        <p:sp>
          <p:nvSpPr>
            <p:cNvPr id="33" name="矩形 2">
              <a:extLst>
                <a:ext uri="{FF2B5EF4-FFF2-40B4-BE49-F238E27FC236}">
                  <a16:creationId xmlns:a16="http://schemas.microsoft.com/office/drawing/2014/main" id="{6FC817F3-36C8-46BE-891A-01A1E03D99E1}"/>
                </a:ext>
              </a:extLst>
            </p:cNvPr>
            <p:cNvSpPr/>
            <p:nvPr userDrawn="1"/>
          </p:nvSpPr>
          <p:spPr>
            <a:xfrm flipV="1">
              <a:off x="3506592" y="272257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icrosoft YaHei" panose="020B0503020204020204" pitchFamily="34" charset="-122"/>
                <a:ea typeface="Microsoft YaHei" panose="020B0503020204020204" pitchFamily="34" charset="-122"/>
              </a:endParaRPr>
            </a:p>
          </p:txBody>
        </p:sp>
      </p:grpSp>
      <p:sp>
        <p:nvSpPr>
          <p:cNvPr id="13" name="椭圆 76">
            <a:extLst>
              <a:ext uri="{FF2B5EF4-FFF2-40B4-BE49-F238E27FC236}">
                <a16:creationId xmlns:a16="http://schemas.microsoft.com/office/drawing/2014/main" id="{D2EBE92B-0996-482A-ACB9-5BADEE115268}"/>
              </a:ext>
            </a:extLst>
          </p:cNvPr>
          <p:cNvSpPr/>
          <p:nvPr userDrawn="1"/>
        </p:nvSpPr>
        <p:spPr>
          <a:xfrm>
            <a:off x="1128205" y="3861105"/>
            <a:ext cx="1160243" cy="11602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Microsoft YaHei" panose="020B0503020204020204" pitchFamily="34" charset="-122"/>
              <a:ea typeface="Microsoft YaHei" panose="020B0503020204020204" pitchFamily="34" charset="-122"/>
            </a:endParaRPr>
          </a:p>
        </p:txBody>
      </p:sp>
      <p:sp>
        <p:nvSpPr>
          <p:cNvPr id="14" name="椭圆 77">
            <a:extLst>
              <a:ext uri="{FF2B5EF4-FFF2-40B4-BE49-F238E27FC236}">
                <a16:creationId xmlns:a16="http://schemas.microsoft.com/office/drawing/2014/main" id="{BE6F8EF0-DB3A-4B94-B45C-86FFCDE5B91F}"/>
              </a:ext>
            </a:extLst>
          </p:cNvPr>
          <p:cNvSpPr/>
          <p:nvPr userDrawn="1"/>
        </p:nvSpPr>
        <p:spPr>
          <a:xfrm>
            <a:off x="6948125" y="3794573"/>
            <a:ext cx="1160243" cy="1160243"/>
          </a:xfrm>
          <a:prstGeom prst="ellipse">
            <a:avLst/>
          </a:pr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Microsoft YaHei" panose="020B0503020204020204" pitchFamily="34" charset="-122"/>
              <a:ea typeface="Microsoft YaHei" panose="020B0503020204020204" pitchFamily="34" charset="-122"/>
            </a:endParaRPr>
          </a:p>
        </p:txBody>
      </p:sp>
      <p:sp>
        <p:nvSpPr>
          <p:cNvPr id="15" name="椭圆 78">
            <a:extLst>
              <a:ext uri="{FF2B5EF4-FFF2-40B4-BE49-F238E27FC236}">
                <a16:creationId xmlns:a16="http://schemas.microsoft.com/office/drawing/2014/main" id="{6F558A2F-C174-4200-9D2A-309B7A66BE78}"/>
              </a:ext>
            </a:extLst>
          </p:cNvPr>
          <p:cNvSpPr/>
          <p:nvPr userDrawn="1"/>
        </p:nvSpPr>
        <p:spPr>
          <a:xfrm>
            <a:off x="9822560" y="2245725"/>
            <a:ext cx="1160243" cy="1160243"/>
          </a:xfrm>
          <a:prstGeom prst="ellipse">
            <a:avLst/>
          </a:pr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Microsoft YaHei" panose="020B0503020204020204" pitchFamily="34" charset="-122"/>
              <a:ea typeface="Microsoft YaHei" panose="020B0503020204020204" pitchFamily="34" charset="-122"/>
            </a:endParaRPr>
          </a:p>
        </p:txBody>
      </p:sp>
      <p:sp>
        <p:nvSpPr>
          <p:cNvPr id="30" name="TextBox 29">
            <a:extLst>
              <a:ext uri="{FF2B5EF4-FFF2-40B4-BE49-F238E27FC236}">
                <a16:creationId xmlns:a16="http://schemas.microsoft.com/office/drawing/2014/main" id="{77EE6461-C13B-4585-AD4A-F9D27182A103}"/>
              </a:ext>
            </a:extLst>
          </p:cNvPr>
          <p:cNvSpPr txBox="1"/>
          <p:nvPr userDrawn="1"/>
        </p:nvSpPr>
        <p:spPr>
          <a:xfrm>
            <a:off x="865876" y="3067499"/>
            <a:ext cx="1800067" cy="484683"/>
          </a:xfrm>
          <a:prstGeom prst="rect">
            <a:avLst/>
          </a:prstGeom>
          <a:noFill/>
        </p:spPr>
        <p:txBody>
          <a:bodyPr wrap="none" rtlCol="0">
            <a:prstTxWarp prst="textArchUp">
              <a:avLst/>
            </a:prstTxWarp>
            <a:spAutoFit/>
          </a:bodyPr>
          <a:lstStyle/>
          <a:p>
            <a:r>
              <a:rPr lang="en-US" altLang="zh-CN" sz="2667" b="1" dirty="0">
                <a:solidFill>
                  <a:schemeClr val="bg1"/>
                </a:solidFill>
                <a:latin typeface="Roboto" panose="02000000000000000000" pitchFamily="2" charset="0"/>
                <a:ea typeface="Roboto" panose="02000000000000000000" pitchFamily="2" charset="0"/>
              </a:rPr>
              <a:t>KHỞI</a:t>
            </a:r>
            <a:r>
              <a:rPr lang="en-US" altLang="zh-CN" sz="2667" b="1" baseline="0" dirty="0">
                <a:solidFill>
                  <a:schemeClr val="bg1"/>
                </a:solidFill>
                <a:latin typeface="Roboto" panose="02000000000000000000" pitchFamily="2" charset="0"/>
                <a:ea typeface="Roboto" panose="02000000000000000000" pitchFamily="2" charset="0"/>
              </a:rPr>
              <a:t> ĐỘNG</a:t>
            </a:r>
            <a:endParaRPr lang="zh-CN" altLang="en-US" sz="2667" b="1" dirty="0">
              <a:solidFill>
                <a:schemeClr val="bg1"/>
              </a:solidFill>
              <a:latin typeface="Roboto" panose="02000000000000000000" pitchFamily="2" charset="0"/>
              <a:ea typeface="Microsoft YaHei" panose="020B0503020204020204" pitchFamily="34" charset="-122"/>
            </a:endParaRPr>
          </a:p>
        </p:txBody>
      </p:sp>
      <p:sp>
        <p:nvSpPr>
          <p:cNvPr id="31" name="TextBox 30">
            <a:extLst>
              <a:ext uri="{FF2B5EF4-FFF2-40B4-BE49-F238E27FC236}">
                <a16:creationId xmlns:a16="http://schemas.microsoft.com/office/drawing/2014/main" id="{EDF23F11-EC3B-471E-85F1-9EC8804ABAA6}"/>
              </a:ext>
            </a:extLst>
          </p:cNvPr>
          <p:cNvSpPr txBox="1"/>
          <p:nvPr userDrawn="1"/>
        </p:nvSpPr>
        <p:spPr>
          <a:xfrm>
            <a:off x="6717925" y="3103606"/>
            <a:ext cx="1743128" cy="451405"/>
          </a:xfrm>
          <a:prstGeom prst="rect">
            <a:avLst/>
          </a:prstGeom>
          <a:noFill/>
        </p:spPr>
        <p:txBody>
          <a:bodyPr wrap="none" rtlCol="0">
            <a:prstTxWarp prst="textArchUp">
              <a:avLst>
                <a:gd name="adj" fmla="val 11548513"/>
              </a:avLst>
            </a:prstTxWarp>
            <a:spAutoFit/>
          </a:bodyPr>
          <a:lstStyle/>
          <a:p>
            <a:r>
              <a:rPr lang="en-US" altLang="zh-CN" sz="2667" b="1" dirty="0">
                <a:solidFill>
                  <a:schemeClr val="bg1"/>
                </a:solidFill>
                <a:latin typeface="Roboto" panose="02000000000000000000" pitchFamily="2" charset="0"/>
                <a:ea typeface="Roboto" panose="02000000000000000000" pitchFamily="2" charset="0"/>
              </a:rPr>
              <a:t>LUYỆN</a:t>
            </a:r>
            <a:r>
              <a:rPr lang="en-US" altLang="zh-CN" sz="2667" b="1" baseline="0" dirty="0">
                <a:solidFill>
                  <a:schemeClr val="bg1"/>
                </a:solidFill>
                <a:latin typeface="Roboto" panose="02000000000000000000" pitchFamily="2" charset="0"/>
                <a:ea typeface="Roboto" panose="02000000000000000000" pitchFamily="2" charset="0"/>
              </a:rPr>
              <a:t> TẬP</a:t>
            </a:r>
            <a:endParaRPr lang="zh-CN" altLang="en-US" sz="2667" b="1" dirty="0">
              <a:solidFill>
                <a:schemeClr val="bg1"/>
              </a:solidFill>
              <a:latin typeface="Roboto" panose="02000000000000000000" pitchFamily="2" charset="0"/>
              <a:ea typeface="Microsoft YaHei" panose="020B0503020204020204" pitchFamily="34" charset="-122"/>
            </a:endParaRPr>
          </a:p>
        </p:txBody>
      </p:sp>
      <p:sp>
        <p:nvSpPr>
          <p:cNvPr id="32" name="TextBox 31">
            <a:extLst>
              <a:ext uri="{FF2B5EF4-FFF2-40B4-BE49-F238E27FC236}">
                <a16:creationId xmlns:a16="http://schemas.microsoft.com/office/drawing/2014/main" id="{D569BC98-1C28-4FDE-AEB4-D788765A8499}"/>
              </a:ext>
            </a:extLst>
          </p:cNvPr>
          <p:cNvSpPr txBox="1"/>
          <p:nvPr userDrawn="1"/>
        </p:nvSpPr>
        <p:spPr>
          <a:xfrm>
            <a:off x="3775886" y="3607052"/>
            <a:ext cx="1742357" cy="451405"/>
          </a:xfrm>
          <a:prstGeom prst="rect">
            <a:avLst/>
          </a:prstGeom>
          <a:noFill/>
        </p:spPr>
        <p:txBody>
          <a:bodyPr wrap="none" rtlCol="0">
            <a:prstTxWarp prst="textArchDown">
              <a:avLst/>
            </a:prstTxWarp>
            <a:spAutoFit/>
          </a:bodyPr>
          <a:lstStyle/>
          <a:p>
            <a:r>
              <a:rPr lang="en-US" altLang="zh-CN" sz="2667" b="1" dirty="0">
                <a:solidFill>
                  <a:schemeClr val="bg1"/>
                </a:solidFill>
                <a:latin typeface="Roboto" panose="02000000000000000000" pitchFamily="2" charset="0"/>
                <a:ea typeface="Roboto" panose="02000000000000000000" pitchFamily="2" charset="0"/>
              </a:rPr>
              <a:t>KHÁM</a:t>
            </a:r>
            <a:r>
              <a:rPr lang="en-US" altLang="zh-CN" sz="2667" b="1" baseline="0" dirty="0">
                <a:solidFill>
                  <a:schemeClr val="bg1"/>
                </a:solidFill>
                <a:latin typeface="Roboto" panose="02000000000000000000" pitchFamily="2" charset="0"/>
                <a:ea typeface="Roboto" panose="02000000000000000000" pitchFamily="2" charset="0"/>
              </a:rPr>
              <a:t> PHÁ</a:t>
            </a:r>
            <a:endParaRPr lang="zh-CN" altLang="en-US" sz="2667" b="1" dirty="0">
              <a:solidFill>
                <a:schemeClr val="bg1"/>
              </a:solidFill>
              <a:latin typeface="Roboto" panose="02000000000000000000" pitchFamily="2" charset="0"/>
              <a:ea typeface="Microsoft YaHei" panose="020B0503020204020204" pitchFamily="34" charset="-122"/>
            </a:endParaRPr>
          </a:p>
        </p:txBody>
      </p:sp>
      <p:grpSp>
        <p:nvGrpSpPr>
          <p:cNvPr id="43" name="Google Shape;20418;p57">
            <a:extLst>
              <a:ext uri="{FF2B5EF4-FFF2-40B4-BE49-F238E27FC236}">
                <a16:creationId xmlns:a16="http://schemas.microsoft.com/office/drawing/2014/main" id="{0EFC215E-623F-4E91-B19C-25BD207E3356}"/>
              </a:ext>
            </a:extLst>
          </p:cNvPr>
          <p:cNvGrpSpPr/>
          <p:nvPr userDrawn="1"/>
        </p:nvGrpSpPr>
        <p:grpSpPr>
          <a:xfrm rot="18889261">
            <a:off x="1374643" y="4173117"/>
            <a:ext cx="647616" cy="642208"/>
            <a:chOff x="7517172" y="2437007"/>
            <a:chExt cx="364284" cy="361243"/>
          </a:xfrm>
        </p:grpSpPr>
        <p:sp>
          <p:nvSpPr>
            <p:cNvPr id="44" name="Google Shape;20419;p57">
              <a:extLst>
                <a:ext uri="{FF2B5EF4-FFF2-40B4-BE49-F238E27FC236}">
                  <a16:creationId xmlns:a16="http://schemas.microsoft.com/office/drawing/2014/main" id="{5D7113EF-203A-4195-A724-69F99AF56B8D}"/>
                </a:ext>
              </a:extLst>
            </p:cNvPr>
            <p:cNvSpPr/>
            <p:nvPr userDrawn="1"/>
          </p:nvSpPr>
          <p:spPr>
            <a:xfrm>
              <a:off x="7517172" y="2548499"/>
              <a:ext cx="164997" cy="78724"/>
            </a:xfrm>
            <a:custGeom>
              <a:avLst/>
              <a:gdLst/>
              <a:ahLst/>
              <a:cxnLst/>
              <a:rect l="l" t="t" r="r" b="b"/>
              <a:pathLst>
                <a:path w="6294" h="3003" extrusionOk="0">
                  <a:moveTo>
                    <a:pt x="6294" y="0"/>
                  </a:moveTo>
                  <a:lnTo>
                    <a:pt x="4923" y="116"/>
                  </a:lnTo>
                  <a:cubicBezTo>
                    <a:pt x="3118" y="260"/>
                    <a:pt x="1429" y="1040"/>
                    <a:pt x="144" y="2324"/>
                  </a:cubicBezTo>
                  <a:cubicBezTo>
                    <a:pt x="0" y="2469"/>
                    <a:pt x="87" y="2729"/>
                    <a:pt x="303" y="2743"/>
                  </a:cubicBezTo>
                  <a:lnTo>
                    <a:pt x="3277" y="3003"/>
                  </a:lnTo>
                  <a:lnTo>
                    <a:pt x="6294"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45" name="Google Shape;20420;p57">
              <a:extLst>
                <a:ext uri="{FF2B5EF4-FFF2-40B4-BE49-F238E27FC236}">
                  <a16:creationId xmlns:a16="http://schemas.microsoft.com/office/drawing/2014/main" id="{BECC4B1D-F1B6-4A7B-ACC1-2B3B9E4643EA}"/>
                </a:ext>
              </a:extLst>
            </p:cNvPr>
            <p:cNvSpPr/>
            <p:nvPr userDrawn="1"/>
          </p:nvSpPr>
          <p:spPr>
            <a:xfrm>
              <a:off x="7690112" y="2635166"/>
              <a:ext cx="79117" cy="163084"/>
            </a:xfrm>
            <a:custGeom>
              <a:avLst/>
              <a:gdLst/>
              <a:ahLst/>
              <a:cxnLst/>
              <a:rect l="l" t="t" r="r" b="b"/>
              <a:pathLst>
                <a:path w="3018" h="6221" extrusionOk="0">
                  <a:moveTo>
                    <a:pt x="3017" y="0"/>
                  </a:moveTo>
                  <a:lnTo>
                    <a:pt x="0" y="3017"/>
                  </a:lnTo>
                  <a:lnTo>
                    <a:pt x="260" y="5991"/>
                  </a:lnTo>
                  <a:cubicBezTo>
                    <a:pt x="270" y="6134"/>
                    <a:pt x="387" y="6221"/>
                    <a:pt x="507" y="6221"/>
                  </a:cubicBezTo>
                  <a:cubicBezTo>
                    <a:pt x="568" y="6221"/>
                    <a:pt x="630" y="6198"/>
                    <a:pt x="679" y="6150"/>
                  </a:cubicBezTo>
                  <a:cubicBezTo>
                    <a:pt x="1963" y="4865"/>
                    <a:pt x="2743" y="3176"/>
                    <a:pt x="2887" y="1386"/>
                  </a:cubicBezTo>
                  <a:lnTo>
                    <a:pt x="3017"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46" name="Google Shape;20421;p57">
              <a:extLst>
                <a:ext uri="{FF2B5EF4-FFF2-40B4-BE49-F238E27FC236}">
                  <a16:creationId xmlns:a16="http://schemas.microsoft.com/office/drawing/2014/main" id="{4D608CAA-3458-4E27-B857-7F75E1FFBED6}"/>
                </a:ext>
              </a:extLst>
            </p:cNvPr>
            <p:cNvSpPr/>
            <p:nvPr userDrawn="1"/>
          </p:nvSpPr>
          <p:spPr>
            <a:xfrm>
              <a:off x="7517172" y="2552274"/>
              <a:ext cx="118833" cy="69286"/>
            </a:xfrm>
            <a:custGeom>
              <a:avLst/>
              <a:gdLst/>
              <a:ahLst/>
              <a:cxnLst/>
              <a:rect l="l" t="t" r="r" b="b"/>
              <a:pathLst>
                <a:path w="4533" h="2643" extrusionOk="0">
                  <a:moveTo>
                    <a:pt x="4533" y="1"/>
                  </a:moveTo>
                  <a:cubicBezTo>
                    <a:pt x="2873" y="232"/>
                    <a:pt x="1328" y="982"/>
                    <a:pt x="144" y="2166"/>
                  </a:cubicBezTo>
                  <a:cubicBezTo>
                    <a:pt x="0" y="2325"/>
                    <a:pt x="87" y="2585"/>
                    <a:pt x="303" y="2599"/>
                  </a:cubicBezTo>
                  <a:lnTo>
                    <a:pt x="751" y="2642"/>
                  </a:lnTo>
                  <a:cubicBezTo>
                    <a:pt x="606" y="2541"/>
                    <a:pt x="592" y="2325"/>
                    <a:pt x="707" y="2209"/>
                  </a:cubicBezTo>
                  <a:cubicBezTo>
                    <a:pt x="1761" y="1141"/>
                    <a:pt x="3089" y="391"/>
                    <a:pt x="4533"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47" name="Google Shape;20422;p57">
              <a:extLst>
                <a:ext uri="{FF2B5EF4-FFF2-40B4-BE49-F238E27FC236}">
                  <a16:creationId xmlns:a16="http://schemas.microsoft.com/office/drawing/2014/main" id="{8B7F4C98-5225-4EF5-92EC-0A7CCD111814}"/>
                </a:ext>
              </a:extLst>
            </p:cNvPr>
            <p:cNvSpPr/>
            <p:nvPr userDrawn="1"/>
          </p:nvSpPr>
          <p:spPr>
            <a:xfrm>
              <a:off x="7690112" y="2699864"/>
              <a:ext cx="23095" cy="98385"/>
            </a:xfrm>
            <a:custGeom>
              <a:avLst/>
              <a:gdLst/>
              <a:ahLst/>
              <a:cxnLst/>
              <a:rect l="l" t="t" r="r" b="b"/>
              <a:pathLst>
                <a:path w="881" h="3753" extrusionOk="0">
                  <a:moveTo>
                    <a:pt x="549" y="1"/>
                  </a:moveTo>
                  <a:lnTo>
                    <a:pt x="0" y="549"/>
                  </a:lnTo>
                  <a:lnTo>
                    <a:pt x="260" y="3523"/>
                  </a:lnTo>
                  <a:cubicBezTo>
                    <a:pt x="270" y="3666"/>
                    <a:pt x="387" y="3753"/>
                    <a:pt x="511" y="3753"/>
                  </a:cubicBezTo>
                  <a:cubicBezTo>
                    <a:pt x="574" y="3753"/>
                    <a:pt x="639" y="3730"/>
                    <a:pt x="693" y="3682"/>
                  </a:cubicBezTo>
                  <a:cubicBezTo>
                    <a:pt x="751" y="3609"/>
                    <a:pt x="823" y="3552"/>
                    <a:pt x="881" y="3479"/>
                  </a:cubicBezTo>
                  <a:cubicBezTo>
                    <a:pt x="866" y="3451"/>
                    <a:pt x="852" y="3422"/>
                    <a:pt x="852" y="3378"/>
                  </a:cubicBezTo>
                  <a:lnTo>
                    <a:pt x="549" y="1"/>
                  </a:ln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48" name="Google Shape;20423;p57">
              <a:extLst>
                <a:ext uri="{FF2B5EF4-FFF2-40B4-BE49-F238E27FC236}">
                  <a16:creationId xmlns:a16="http://schemas.microsoft.com/office/drawing/2014/main" id="{58E372D4-B001-4D4F-91C8-D452CD696375}"/>
                </a:ext>
              </a:extLst>
            </p:cNvPr>
            <p:cNvSpPr/>
            <p:nvPr userDrawn="1"/>
          </p:nvSpPr>
          <p:spPr>
            <a:xfrm>
              <a:off x="7585646" y="2437138"/>
              <a:ext cx="295128" cy="293608"/>
            </a:xfrm>
            <a:custGeom>
              <a:avLst/>
              <a:gdLst/>
              <a:ahLst/>
              <a:cxnLst/>
              <a:rect l="l" t="t" r="r" b="b"/>
              <a:pathLst>
                <a:path w="11258" h="11200" extrusionOk="0">
                  <a:moveTo>
                    <a:pt x="11038" y="0"/>
                  </a:moveTo>
                  <a:cubicBezTo>
                    <a:pt x="11025" y="0"/>
                    <a:pt x="11013" y="2"/>
                    <a:pt x="11001" y="4"/>
                  </a:cubicBezTo>
                  <a:lnTo>
                    <a:pt x="8619" y="697"/>
                  </a:lnTo>
                  <a:lnTo>
                    <a:pt x="6858" y="1217"/>
                  </a:lnTo>
                  <a:cubicBezTo>
                    <a:pt x="6713" y="1246"/>
                    <a:pt x="6583" y="1332"/>
                    <a:pt x="6482" y="1434"/>
                  </a:cubicBezTo>
                  <a:lnTo>
                    <a:pt x="88" y="7828"/>
                  </a:lnTo>
                  <a:cubicBezTo>
                    <a:pt x="1" y="7915"/>
                    <a:pt x="1" y="8045"/>
                    <a:pt x="88" y="8117"/>
                  </a:cubicBezTo>
                  <a:lnTo>
                    <a:pt x="1358" y="9402"/>
                  </a:lnTo>
                  <a:lnTo>
                    <a:pt x="1834" y="9864"/>
                  </a:lnTo>
                  <a:lnTo>
                    <a:pt x="3090" y="11134"/>
                  </a:lnTo>
                  <a:cubicBezTo>
                    <a:pt x="3141" y="11177"/>
                    <a:pt x="3198" y="11199"/>
                    <a:pt x="3256" y="11199"/>
                  </a:cubicBezTo>
                  <a:cubicBezTo>
                    <a:pt x="3314" y="11199"/>
                    <a:pt x="3372" y="11177"/>
                    <a:pt x="3422" y="11134"/>
                  </a:cubicBezTo>
                  <a:lnTo>
                    <a:pt x="6988" y="7554"/>
                  </a:lnTo>
                  <a:lnTo>
                    <a:pt x="9774" y="4768"/>
                  </a:lnTo>
                  <a:cubicBezTo>
                    <a:pt x="9889" y="4653"/>
                    <a:pt x="9976" y="4508"/>
                    <a:pt x="10034" y="4349"/>
                  </a:cubicBezTo>
                  <a:lnTo>
                    <a:pt x="11232" y="250"/>
                  </a:lnTo>
                  <a:cubicBezTo>
                    <a:pt x="11258" y="119"/>
                    <a:pt x="11154" y="0"/>
                    <a:pt x="11038"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49" name="Google Shape;20424;p57">
              <a:extLst>
                <a:ext uri="{FF2B5EF4-FFF2-40B4-BE49-F238E27FC236}">
                  <a16:creationId xmlns:a16="http://schemas.microsoft.com/office/drawing/2014/main" id="{4110B622-A156-4081-A31C-DF199589C496}"/>
                </a:ext>
              </a:extLst>
            </p:cNvPr>
            <p:cNvSpPr/>
            <p:nvPr userDrawn="1"/>
          </p:nvSpPr>
          <p:spPr>
            <a:xfrm>
              <a:off x="7585646" y="2437400"/>
              <a:ext cx="295495" cy="219341"/>
            </a:xfrm>
            <a:custGeom>
              <a:avLst/>
              <a:gdLst/>
              <a:ahLst/>
              <a:cxnLst/>
              <a:rect l="l" t="t" r="r" b="b"/>
              <a:pathLst>
                <a:path w="11272" h="8367" extrusionOk="0">
                  <a:moveTo>
                    <a:pt x="11057" y="0"/>
                  </a:moveTo>
                  <a:cubicBezTo>
                    <a:pt x="11039" y="0"/>
                    <a:pt x="11020" y="3"/>
                    <a:pt x="11001" y="9"/>
                  </a:cubicBezTo>
                  <a:lnTo>
                    <a:pt x="6843" y="1221"/>
                  </a:lnTo>
                  <a:cubicBezTo>
                    <a:pt x="6713" y="1250"/>
                    <a:pt x="6583" y="1308"/>
                    <a:pt x="6482" y="1409"/>
                  </a:cubicBezTo>
                  <a:lnTo>
                    <a:pt x="73" y="7818"/>
                  </a:lnTo>
                  <a:cubicBezTo>
                    <a:pt x="1" y="7891"/>
                    <a:pt x="1" y="8035"/>
                    <a:pt x="73" y="8107"/>
                  </a:cubicBezTo>
                  <a:lnTo>
                    <a:pt x="333" y="8367"/>
                  </a:lnTo>
                  <a:lnTo>
                    <a:pt x="1069" y="7645"/>
                  </a:lnTo>
                  <a:lnTo>
                    <a:pt x="6814" y="1900"/>
                  </a:lnTo>
                  <a:cubicBezTo>
                    <a:pt x="6901" y="1813"/>
                    <a:pt x="7017" y="1741"/>
                    <a:pt x="7132" y="1712"/>
                  </a:cubicBezTo>
                  <a:lnTo>
                    <a:pt x="11160" y="543"/>
                  </a:lnTo>
                  <a:lnTo>
                    <a:pt x="11246" y="240"/>
                  </a:lnTo>
                  <a:cubicBezTo>
                    <a:pt x="11271" y="115"/>
                    <a:pt x="11177" y="0"/>
                    <a:pt x="11057" y="0"/>
                  </a:cubicBezTo>
                  <a:close/>
                </a:path>
              </a:pathLst>
            </a:custGeom>
            <a:solidFill>
              <a:srgbClr val="EFF2F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20425;p57">
              <a:extLst>
                <a:ext uri="{FF2B5EF4-FFF2-40B4-BE49-F238E27FC236}">
                  <a16:creationId xmlns:a16="http://schemas.microsoft.com/office/drawing/2014/main" id="{8694F4B0-52B8-479E-BABA-606AF37FAC1E}"/>
                </a:ext>
              </a:extLst>
            </p:cNvPr>
            <p:cNvSpPr/>
            <p:nvPr userDrawn="1"/>
          </p:nvSpPr>
          <p:spPr>
            <a:xfrm>
              <a:off x="7734757" y="2520868"/>
              <a:ext cx="61710" cy="61710"/>
            </a:xfrm>
            <a:custGeom>
              <a:avLst/>
              <a:gdLst/>
              <a:ahLst/>
              <a:cxnLst/>
              <a:rect l="l" t="t" r="r" b="b"/>
              <a:pathLst>
                <a:path w="2354" h="2354" extrusionOk="0">
                  <a:moveTo>
                    <a:pt x="1170" y="1"/>
                  </a:moveTo>
                  <a:cubicBezTo>
                    <a:pt x="520" y="1"/>
                    <a:pt x="1" y="535"/>
                    <a:pt x="1" y="1184"/>
                  </a:cubicBezTo>
                  <a:cubicBezTo>
                    <a:pt x="1" y="1834"/>
                    <a:pt x="520" y="2354"/>
                    <a:pt x="1170" y="2354"/>
                  </a:cubicBezTo>
                  <a:cubicBezTo>
                    <a:pt x="1819" y="2354"/>
                    <a:pt x="2353" y="1834"/>
                    <a:pt x="2353" y="1184"/>
                  </a:cubicBezTo>
                  <a:cubicBezTo>
                    <a:pt x="2353" y="535"/>
                    <a:pt x="1819" y="1"/>
                    <a:pt x="1170" y="1"/>
                  </a:cubicBez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20426;p57">
              <a:extLst>
                <a:ext uri="{FF2B5EF4-FFF2-40B4-BE49-F238E27FC236}">
                  <a16:creationId xmlns:a16="http://schemas.microsoft.com/office/drawing/2014/main" id="{5DA92395-FE62-4549-BCDD-49F186081453}"/>
                </a:ext>
              </a:extLst>
            </p:cNvPr>
            <p:cNvSpPr/>
            <p:nvPr userDrawn="1"/>
          </p:nvSpPr>
          <p:spPr>
            <a:xfrm>
              <a:off x="7734757" y="2520790"/>
              <a:ext cx="38248" cy="61867"/>
            </a:xfrm>
            <a:custGeom>
              <a:avLst/>
              <a:gdLst/>
              <a:ahLst/>
              <a:cxnLst/>
              <a:rect l="l" t="t" r="r" b="b"/>
              <a:pathLst>
                <a:path w="1459" h="2360" extrusionOk="0">
                  <a:moveTo>
                    <a:pt x="1184" y="1"/>
                  </a:moveTo>
                  <a:cubicBezTo>
                    <a:pt x="544" y="1"/>
                    <a:pt x="1" y="516"/>
                    <a:pt x="1" y="1187"/>
                  </a:cubicBezTo>
                  <a:cubicBezTo>
                    <a:pt x="1" y="1856"/>
                    <a:pt x="541" y="2360"/>
                    <a:pt x="1179" y="2360"/>
                  </a:cubicBezTo>
                  <a:cubicBezTo>
                    <a:pt x="1271" y="2360"/>
                    <a:pt x="1364" y="2349"/>
                    <a:pt x="1458" y="2328"/>
                  </a:cubicBezTo>
                  <a:cubicBezTo>
                    <a:pt x="563" y="2111"/>
                    <a:pt x="246" y="1000"/>
                    <a:pt x="895" y="350"/>
                  </a:cubicBezTo>
                  <a:cubicBezTo>
                    <a:pt x="1054" y="191"/>
                    <a:pt x="1242" y="90"/>
                    <a:pt x="1458" y="32"/>
                  </a:cubicBezTo>
                  <a:cubicBezTo>
                    <a:pt x="1366" y="11"/>
                    <a:pt x="1274" y="1"/>
                    <a:pt x="1184" y="1"/>
                  </a:cubicBez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20427;p57">
              <a:extLst>
                <a:ext uri="{FF2B5EF4-FFF2-40B4-BE49-F238E27FC236}">
                  <a16:creationId xmlns:a16="http://schemas.microsoft.com/office/drawing/2014/main" id="{95DC0738-2B78-418A-9FA4-002B83D54587}"/>
                </a:ext>
              </a:extLst>
            </p:cNvPr>
            <p:cNvSpPr/>
            <p:nvPr userDrawn="1"/>
          </p:nvSpPr>
          <p:spPr>
            <a:xfrm>
              <a:off x="7578096" y="2659362"/>
              <a:ext cx="79484" cy="78750"/>
            </a:xfrm>
            <a:custGeom>
              <a:avLst/>
              <a:gdLst/>
              <a:ahLst/>
              <a:cxnLst/>
              <a:rect l="l" t="t" r="r" b="b"/>
              <a:pathLst>
                <a:path w="3032" h="3004" extrusionOk="0">
                  <a:moveTo>
                    <a:pt x="780" y="1"/>
                  </a:moveTo>
                  <a:lnTo>
                    <a:pt x="116" y="679"/>
                  </a:lnTo>
                  <a:cubicBezTo>
                    <a:pt x="0" y="795"/>
                    <a:pt x="0" y="997"/>
                    <a:pt x="116" y="1112"/>
                  </a:cubicBezTo>
                  <a:lnTo>
                    <a:pt x="1011" y="2007"/>
                  </a:lnTo>
                  <a:lnTo>
                    <a:pt x="1920" y="2917"/>
                  </a:lnTo>
                  <a:cubicBezTo>
                    <a:pt x="1978" y="2975"/>
                    <a:pt x="2057" y="3004"/>
                    <a:pt x="2137" y="3004"/>
                  </a:cubicBezTo>
                  <a:cubicBezTo>
                    <a:pt x="2216" y="3004"/>
                    <a:pt x="2295" y="2975"/>
                    <a:pt x="2353" y="2917"/>
                  </a:cubicBezTo>
                  <a:lnTo>
                    <a:pt x="3032" y="2253"/>
                  </a:lnTo>
                  <a:lnTo>
                    <a:pt x="2151" y="1372"/>
                  </a:lnTo>
                  <a:lnTo>
                    <a:pt x="1675" y="896"/>
                  </a:lnTo>
                  <a:lnTo>
                    <a:pt x="780" y="1"/>
                  </a:ln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20428;p57">
              <a:extLst>
                <a:ext uri="{FF2B5EF4-FFF2-40B4-BE49-F238E27FC236}">
                  <a16:creationId xmlns:a16="http://schemas.microsoft.com/office/drawing/2014/main" id="{2A5EFB93-EF5A-4213-9424-0CDCBBF96894}"/>
                </a:ext>
              </a:extLst>
            </p:cNvPr>
            <p:cNvSpPr/>
            <p:nvPr userDrawn="1"/>
          </p:nvSpPr>
          <p:spPr>
            <a:xfrm>
              <a:off x="7578096" y="2659755"/>
              <a:ext cx="31039" cy="34473"/>
            </a:xfrm>
            <a:custGeom>
              <a:avLst/>
              <a:gdLst/>
              <a:ahLst/>
              <a:cxnLst/>
              <a:rect l="l" t="t" r="r" b="b"/>
              <a:pathLst>
                <a:path w="1184" h="1315" extrusionOk="0">
                  <a:moveTo>
                    <a:pt x="780" y="0"/>
                  </a:moveTo>
                  <a:lnTo>
                    <a:pt x="116" y="664"/>
                  </a:lnTo>
                  <a:cubicBezTo>
                    <a:pt x="0" y="780"/>
                    <a:pt x="0" y="982"/>
                    <a:pt x="116" y="1097"/>
                  </a:cubicBezTo>
                  <a:lnTo>
                    <a:pt x="332" y="1314"/>
                  </a:lnTo>
                  <a:cubicBezTo>
                    <a:pt x="347" y="1242"/>
                    <a:pt x="376" y="1184"/>
                    <a:pt x="419" y="1141"/>
                  </a:cubicBezTo>
                  <a:lnTo>
                    <a:pt x="1184" y="390"/>
                  </a:lnTo>
                  <a:lnTo>
                    <a:pt x="780" y="0"/>
                  </a:ln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20429;p57">
              <a:extLst>
                <a:ext uri="{FF2B5EF4-FFF2-40B4-BE49-F238E27FC236}">
                  <a16:creationId xmlns:a16="http://schemas.microsoft.com/office/drawing/2014/main" id="{06099EA6-8055-4063-8164-7B631D94772E}"/>
                </a:ext>
              </a:extLst>
            </p:cNvPr>
            <p:cNvSpPr/>
            <p:nvPr userDrawn="1"/>
          </p:nvSpPr>
          <p:spPr>
            <a:xfrm>
              <a:off x="7585646" y="2627196"/>
              <a:ext cx="104493" cy="103549"/>
            </a:xfrm>
            <a:custGeom>
              <a:avLst/>
              <a:gdLst/>
              <a:ahLst/>
              <a:cxnLst/>
              <a:rect l="l" t="t" r="r" b="b"/>
              <a:pathLst>
                <a:path w="3986" h="3950" extrusionOk="0">
                  <a:moveTo>
                    <a:pt x="665" y="1"/>
                  </a:moveTo>
                  <a:lnTo>
                    <a:pt x="88" y="578"/>
                  </a:lnTo>
                  <a:cubicBezTo>
                    <a:pt x="1" y="665"/>
                    <a:pt x="1" y="795"/>
                    <a:pt x="88" y="882"/>
                  </a:cubicBezTo>
                  <a:lnTo>
                    <a:pt x="1358" y="2152"/>
                  </a:lnTo>
                  <a:lnTo>
                    <a:pt x="1834" y="2628"/>
                  </a:lnTo>
                  <a:lnTo>
                    <a:pt x="3090" y="3884"/>
                  </a:lnTo>
                  <a:cubicBezTo>
                    <a:pt x="3141" y="3927"/>
                    <a:pt x="3198" y="3949"/>
                    <a:pt x="3256" y="3949"/>
                  </a:cubicBezTo>
                  <a:cubicBezTo>
                    <a:pt x="3314" y="3949"/>
                    <a:pt x="3372" y="3927"/>
                    <a:pt x="3422" y="3884"/>
                  </a:cubicBezTo>
                  <a:lnTo>
                    <a:pt x="3985" y="3321"/>
                  </a:lnTo>
                  <a:lnTo>
                    <a:pt x="2556" y="1906"/>
                  </a:lnTo>
                  <a:lnTo>
                    <a:pt x="2094" y="1430"/>
                  </a:lnTo>
                  <a:lnTo>
                    <a:pt x="665" y="1"/>
                  </a:lnTo>
                  <a:close/>
                </a:path>
              </a:pathLst>
            </a:custGeom>
            <a:solidFill>
              <a:srgbClr val="E6EB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5" name="Google Shape;20430;p57">
              <a:extLst>
                <a:ext uri="{FF2B5EF4-FFF2-40B4-BE49-F238E27FC236}">
                  <a16:creationId xmlns:a16="http://schemas.microsoft.com/office/drawing/2014/main" id="{2EBE1CA6-7942-465E-AACC-AA7CA281EBF2}"/>
                </a:ext>
              </a:extLst>
            </p:cNvPr>
            <p:cNvSpPr/>
            <p:nvPr userDrawn="1"/>
          </p:nvSpPr>
          <p:spPr>
            <a:xfrm>
              <a:off x="7585646" y="2627196"/>
              <a:ext cx="28050" cy="29544"/>
            </a:xfrm>
            <a:custGeom>
              <a:avLst/>
              <a:gdLst/>
              <a:ahLst/>
              <a:cxnLst/>
              <a:rect l="l" t="t" r="r" b="b"/>
              <a:pathLst>
                <a:path w="1070" h="1127" extrusionOk="0">
                  <a:moveTo>
                    <a:pt x="665" y="1"/>
                  </a:moveTo>
                  <a:lnTo>
                    <a:pt x="88" y="578"/>
                  </a:lnTo>
                  <a:cubicBezTo>
                    <a:pt x="1" y="665"/>
                    <a:pt x="1" y="795"/>
                    <a:pt x="88" y="867"/>
                  </a:cubicBezTo>
                  <a:lnTo>
                    <a:pt x="347" y="1127"/>
                  </a:lnTo>
                  <a:lnTo>
                    <a:pt x="1069" y="405"/>
                  </a:lnTo>
                  <a:lnTo>
                    <a:pt x="665" y="1"/>
                  </a:lnTo>
                  <a:close/>
                </a:path>
              </a:pathLst>
            </a:custGeom>
            <a:solidFill>
              <a:srgbClr val="B6C5D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6" name="Google Shape;20431;p57">
              <a:extLst>
                <a:ext uri="{FF2B5EF4-FFF2-40B4-BE49-F238E27FC236}">
                  <a16:creationId xmlns:a16="http://schemas.microsoft.com/office/drawing/2014/main" id="{89C863B8-2ED6-4701-8BE6-1A05D60488F1}"/>
                </a:ext>
              </a:extLst>
            </p:cNvPr>
            <p:cNvSpPr/>
            <p:nvPr userDrawn="1"/>
          </p:nvSpPr>
          <p:spPr>
            <a:xfrm>
              <a:off x="7539874" y="2697505"/>
              <a:ext cx="32480" cy="29544"/>
            </a:xfrm>
            <a:custGeom>
              <a:avLst/>
              <a:gdLst/>
              <a:ahLst/>
              <a:cxnLst/>
              <a:rect l="l" t="t" r="r" b="b"/>
              <a:pathLst>
                <a:path w="1239" h="1127" extrusionOk="0">
                  <a:moveTo>
                    <a:pt x="939" y="1"/>
                  </a:moveTo>
                  <a:cubicBezTo>
                    <a:pt x="891" y="1"/>
                    <a:pt x="840" y="19"/>
                    <a:pt x="794" y="62"/>
                  </a:cubicBezTo>
                  <a:lnTo>
                    <a:pt x="87" y="769"/>
                  </a:lnTo>
                  <a:cubicBezTo>
                    <a:pt x="0" y="856"/>
                    <a:pt x="0" y="986"/>
                    <a:pt x="87" y="1072"/>
                  </a:cubicBezTo>
                  <a:cubicBezTo>
                    <a:pt x="130" y="1108"/>
                    <a:pt x="184" y="1126"/>
                    <a:pt x="237" y="1126"/>
                  </a:cubicBezTo>
                  <a:cubicBezTo>
                    <a:pt x="289" y="1126"/>
                    <a:pt x="339" y="1108"/>
                    <a:pt x="376" y="1072"/>
                  </a:cubicBezTo>
                  <a:lnTo>
                    <a:pt x="1083" y="365"/>
                  </a:lnTo>
                  <a:cubicBezTo>
                    <a:pt x="1239" y="209"/>
                    <a:pt x="1102" y="1"/>
                    <a:pt x="939"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7" name="Google Shape;20432;p57">
              <a:extLst>
                <a:ext uri="{FF2B5EF4-FFF2-40B4-BE49-F238E27FC236}">
                  <a16:creationId xmlns:a16="http://schemas.microsoft.com/office/drawing/2014/main" id="{9E6C9BEB-B687-44AB-8DC4-0C0C085A6268}"/>
                </a:ext>
              </a:extLst>
            </p:cNvPr>
            <p:cNvSpPr/>
            <p:nvPr userDrawn="1"/>
          </p:nvSpPr>
          <p:spPr>
            <a:xfrm>
              <a:off x="7558041" y="2715515"/>
              <a:ext cx="32454" cy="29597"/>
            </a:xfrm>
            <a:custGeom>
              <a:avLst/>
              <a:gdLst/>
              <a:ahLst/>
              <a:cxnLst/>
              <a:rect l="l" t="t" r="r" b="b"/>
              <a:pathLst>
                <a:path w="1238" h="1129" extrusionOk="0">
                  <a:moveTo>
                    <a:pt x="937" y="1"/>
                  </a:moveTo>
                  <a:cubicBezTo>
                    <a:pt x="888" y="1"/>
                    <a:pt x="838" y="20"/>
                    <a:pt x="794" y="68"/>
                  </a:cubicBezTo>
                  <a:lnTo>
                    <a:pt x="87" y="775"/>
                  </a:lnTo>
                  <a:cubicBezTo>
                    <a:pt x="0" y="862"/>
                    <a:pt x="0" y="991"/>
                    <a:pt x="87" y="1064"/>
                  </a:cubicBezTo>
                  <a:cubicBezTo>
                    <a:pt x="123" y="1107"/>
                    <a:pt x="173" y="1129"/>
                    <a:pt x="226" y="1129"/>
                  </a:cubicBezTo>
                  <a:cubicBezTo>
                    <a:pt x="278" y="1129"/>
                    <a:pt x="332" y="1107"/>
                    <a:pt x="375" y="1064"/>
                  </a:cubicBezTo>
                  <a:lnTo>
                    <a:pt x="1083" y="356"/>
                  </a:lnTo>
                  <a:cubicBezTo>
                    <a:pt x="1238" y="212"/>
                    <a:pt x="1096" y="1"/>
                    <a:pt x="937"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8" name="Google Shape;20433;p57">
              <a:extLst>
                <a:ext uri="{FF2B5EF4-FFF2-40B4-BE49-F238E27FC236}">
                  <a16:creationId xmlns:a16="http://schemas.microsoft.com/office/drawing/2014/main" id="{892AF523-1819-4705-8526-BE74498B701D}"/>
                </a:ext>
              </a:extLst>
            </p:cNvPr>
            <p:cNvSpPr/>
            <p:nvPr userDrawn="1"/>
          </p:nvSpPr>
          <p:spPr>
            <a:xfrm>
              <a:off x="7593982" y="2751639"/>
              <a:ext cx="32507" cy="29518"/>
            </a:xfrm>
            <a:custGeom>
              <a:avLst/>
              <a:gdLst/>
              <a:ahLst/>
              <a:cxnLst/>
              <a:rect l="l" t="t" r="r" b="b"/>
              <a:pathLst>
                <a:path w="1240" h="1126" extrusionOk="0">
                  <a:moveTo>
                    <a:pt x="939" y="0"/>
                  </a:moveTo>
                  <a:cubicBezTo>
                    <a:pt x="891" y="0"/>
                    <a:pt x="840" y="18"/>
                    <a:pt x="794" y="61"/>
                  </a:cubicBezTo>
                  <a:lnTo>
                    <a:pt x="87" y="768"/>
                  </a:lnTo>
                  <a:cubicBezTo>
                    <a:pt x="1" y="855"/>
                    <a:pt x="1" y="985"/>
                    <a:pt x="87" y="1071"/>
                  </a:cubicBezTo>
                  <a:cubicBezTo>
                    <a:pt x="130" y="1107"/>
                    <a:pt x="185" y="1126"/>
                    <a:pt x="237" y="1126"/>
                  </a:cubicBezTo>
                  <a:cubicBezTo>
                    <a:pt x="289" y="1126"/>
                    <a:pt x="340" y="1107"/>
                    <a:pt x="376" y="1071"/>
                  </a:cubicBezTo>
                  <a:lnTo>
                    <a:pt x="1083" y="364"/>
                  </a:lnTo>
                  <a:cubicBezTo>
                    <a:pt x="1239" y="208"/>
                    <a:pt x="1103" y="0"/>
                    <a:pt x="939"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9" name="Google Shape;20434;p57">
              <a:extLst>
                <a:ext uri="{FF2B5EF4-FFF2-40B4-BE49-F238E27FC236}">
                  <a16:creationId xmlns:a16="http://schemas.microsoft.com/office/drawing/2014/main" id="{CE3A6EBD-6C52-4848-8A59-6222A6EB1F3D}"/>
                </a:ext>
              </a:extLst>
            </p:cNvPr>
            <p:cNvSpPr/>
            <p:nvPr userDrawn="1"/>
          </p:nvSpPr>
          <p:spPr>
            <a:xfrm>
              <a:off x="7576208" y="2733629"/>
              <a:ext cx="32140" cy="29649"/>
            </a:xfrm>
            <a:custGeom>
              <a:avLst/>
              <a:gdLst/>
              <a:ahLst/>
              <a:cxnLst/>
              <a:rect l="l" t="t" r="r" b="b"/>
              <a:pathLst>
                <a:path w="1226" h="1131" extrusionOk="0">
                  <a:moveTo>
                    <a:pt x="932" y="1"/>
                  </a:moveTo>
                  <a:cubicBezTo>
                    <a:pt x="881" y="1"/>
                    <a:pt x="828" y="21"/>
                    <a:pt x="780" y="69"/>
                  </a:cubicBezTo>
                  <a:lnTo>
                    <a:pt x="72" y="777"/>
                  </a:lnTo>
                  <a:cubicBezTo>
                    <a:pt x="0" y="849"/>
                    <a:pt x="0" y="979"/>
                    <a:pt x="72" y="1066"/>
                  </a:cubicBezTo>
                  <a:cubicBezTo>
                    <a:pt x="116" y="1109"/>
                    <a:pt x="170" y="1130"/>
                    <a:pt x="224" y="1130"/>
                  </a:cubicBezTo>
                  <a:cubicBezTo>
                    <a:pt x="278" y="1130"/>
                    <a:pt x="332" y="1109"/>
                    <a:pt x="375" y="1066"/>
                  </a:cubicBezTo>
                  <a:lnTo>
                    <a:pt x="1083" y="358"/>
                  </a:lnTo>
                  <a:cubicBezTo>
                    <a:pt x="1225" y="205"/>
                    <a:pt x="1093" y="1"/>
                    <a:pt x="932"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0" name="Google Shape;20435;p57">
              <a:extLst>
                <a:ext uri="{FF2B5EF4-FFF2-40B4-BE49-F238E27FC236}">
                  <a16:creationId xmlns:a16="http://schemas.microsoft.com/office/drawing/2014/main" id="{AA888B16-5C0A-4504-AE5C-2AAA2CDC6F47}"/>
                </a:ext>
              </a:extLst>
            </p:cNvPr>
            <p:cNvSpPr/>
            <p:nvPr userDrawn="1"/>
          </p:nvSpPr>
          <p:spPr>
            <a:xfrm>
              <a:off x="7811567" y="2437033"/>
              <a:ext cx="69522" cy="68736"/>
            </a:xfrm>
            <a:custGeom>
              <a:avLst/>
              <a:gdLst/>
              <a:ahLst/>
              <a:cxnLst/>
              <a:rect l="l" t="t" r="r" b="b"/>
              <a:pathLst>
                <a:path w="2652" h="2622" extrusionOk="0">
                  <a:moveTo>
                    <a:pt x="2435" y="1"/>
                  </a:moveTo>
                  <a:cubicBezTo>
                    <a:pt x="2418" y="1"/>
                    <a:pt x="2400" y="3"/>
                    <a:pt x="2383" y="8"/>
                  </a:cubicBezTo>
                  <a:lnTo>
                    <a:pt x="1" y="701"/>
                  </a:lnTo>
                  <a:lnTo>
                    <a:pt x="1921" y="2621"/>
                  </a:lnTo>
                  <a:lnTo>
                    <a:pt x="2614" y="254"/>
                  </a:lnTo>
                  <a:cubicBezTo>
                    <a:pt x="2652" y="127"/>
                    <a:pt x="2556" y="1"/>
                    <a:pt x="2435" y="1"/>
                  </a:cubicBezTo>
                  <a:close/>
                </a:path>
              </a:pathLst>
            </a:custGeom>
            <a:solidFill>
              <a:srgbClr val="95A6B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1" name="Google Shape;20436;p57">
              <a:extLst>
                <a:ext uri="{FF2B5EF4-FFF2-40B4-BE49-F238E27FC236}">
                  <a16:creationId xmlns:a16="http://schemas.microsoft.com/office/drawing/2014/main" id="{8ABDF8BA-EFAE-4B33-88E0-1EC9ABA0E90A}"/>
                </a:ext>
              </a:extLst>
            </p:cNvPr>
            <p:cNvSpPr/>
            <p:nvPr userDrawn="1"/>
          </p:nvSpPr>
          <p:spPr>
            <a:xfrm>
              <a:off x="7811567" y="2437007"/>
              <a:ext cx="69889" cy="30147"/>
            </a:xfrm>
            <a:custGeom>
              <a:avLst/>
              <a:gdLst/>
              <a:ahLst/>
              <a:cxnLst/>
              <a:rect l="l" t="t" r="r" b="b"/>
              <a:pathLst>
                <a:path w="2666" h="1150" extrusionOk="0">
                  <a:moveTo>
                    <a:pt x="2440" y="1"/>
                  </a:moveTo>
                  <a:cubicBezTo>
                    <a:pt x="2421" y="1"/>
                    <a:pt x="2402" y="4"/>
                    <a:pt x="2383" y="9"/>
                  </a:cubicBezTo>
                  <a:lnTo>
                    <a:pt x="1603" y="240"/>
                  </a:lnTo>
                  <a:lnTo>
                    <a:pt x="1" y="702"/>
                  </a:lnTo>
                  <a:lnTo>
                    <a:pt x="448" y="1150"/>
                  </a:lnTo>
                  <a:lnTo>
                    <a:pt x="2542" y="544"/>
                  </a:lnTo>
                  <a:lnTo>
                    <a:pt x="2628" y="255"/>
                  </a:lnTo>
                  <a:cubicBezTo>
                    <a:pt x="2666" y="117"/>
                    <a:pt x="2562" y="1"/>
                    <a:pt x="2440" y="1"/>
                  </a:cubicBezTo>
                  <a:close/>
                </a:path>
              </a:pathLst>
            </a:custGeom>
            <a:solidFill>
              <a:srgbClr val="8598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20437;p57">
              <a:extLst>
                <a:ext uri="{FF2B5EF4-FFF2-40B4-BE49-F238E27FC236}">
                  <a16:creationId xmlns:a16="http://schemas.microsoft.com/office/drawing/2014/main" id="{06A5F33A-E16F-4126-A784-78E16C50EDFA}"/>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3" name="Google Shape;20438;p57">
              <a:extLst>
                <a:ext uri="{FF2B5EF4-FFF2-40B4-BE49-F238E27FC236}">
                  <a16:creationId xmlns:a16="http://schemas.microsoft.com/office/drawing/2014/main" id="{7B60DD58-0A55-4557-90EC-017D03FA6B10}"/>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4" name="Google Shape;20439;p57">
              <a:extLst>
                <a:ext uri="{FF2B5EF4-FFF2-40B4-BE49-F238E27FC236}">
                  <a16:creationId xmlns:a16="http://schemas.microsoft.com/office/drawing/2014/main" id="{BEE2C869-6135-4CE6-94BF-F690CFA8A4EF}"/>
                </a:ext>
              </a:extLst>
            </p:cNvPr>
            <p:cNvSpPr/>
            <p:nvPr userDrawn="1"/>
          </p:nvSpPr>
          <p:spPr>
            <a:xfrm>
              <a:off x="7600798" y="2589080"/>
              <a:ext cx="126409" cy="126330"/>
            </a:xfrm>
            <a:custGeom>
              <a:avLst/>
              <a:gdLst/>
              <a:ahLst/>
              <a:cxnLst/>
              <a:rect l="l" t="t" r="r" b="b"/>
              <a:pathLst>
                <a:path w="4822" h="4819" extrusionOk="0">
                  <a:moveTo>
                    <a:pt x="4531" y="1"/>
                  </a:moveTo>
                  <a:cubicBezTo>
                    <a:pt x="4450" y="1"/>
                    <a:pt x="4367" y="33"/>
                    <a:pt x="4302" y="98"/>
                  </a:cubicBezTo>
                  <a:lnTo>
                    <a:pt x="130" y="4255"/>
                  </a:lnTo>
                  <a:cubicBezTo>
                    <a:pt x="0" y="4385"/>
                    <a:pt x="0" y="4587"/>
                    <a:pt x="130" y="4703"/>
                  </a:cubicBezTo>
                  <a:lnTo>
                    <a:pt x="145" y="4732"/>
                  </a:lnTo>
                  <a:cubicBezTo>
                    <a:pt x="202" y="4790"/>
                    <a:pt x="289" y="4818"/>
                    <a:pt x="376" y="4818"/>
                  </a:cubicBezTo>
                  <a:cubicBezTo>
                    <a:pt x="289" y="4688"/>
                    <a:pt x="318" y="4530"/>
                    <a:pt x="419" y="4429"/>
                  </a:cubicBezTo>
                  <a:lnTo>
                    <a:pt x="4591" y="271"/>
                  </a:lnTo>
                  <a:cubicBezTo>
                    <a:pt x="4649" y="199"/>
                    <a:pt x="4735" y="170"/>
                    <a:pt x="4822" y="170"/>
                  </a:cubicBezTo>
                  <a:cubicBezTo>
                    <a:pt x="4807" y="156"/>
                    <a:pt x="4793" y="127"/>
                    <a:pt x="4764" y="112"/>
                  </a:cubicBezTo>
                  <a:lnTo>
                    <a:pt x="4750" y="98"/>
                  </a:lnTo>
                  <a:cubicBezTo>
                    <a:pt x="4692" y="33"/>
                    <a:pt x="4612" y="1"/>
                    <a:pt x="4531"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grpSp>
      <p:sp>
        <p:nvSpPr>
          <p:cNvPr id="65" name="椭圆 76">
            <a:extLst>
              <a:ext uri="{FF2B5EF4-FFF2-40B4-BE49-F238E27FC236}">
                <a16:creationId xmlns:a16="http://schemas.microsoft.com/office/drawing/2014/main" id="{0B9C45EE-35FC-4FDC-A6DA-0177B46E7A4E}"/>
              </a:ext>
            </a:extLst>
          </p:cNvPr>
          <p:cNvSpPr/>
          <p:nvPr userDrawn="1"/>
        </p:nvSpPr>
        <p:spPr>
          <a:xfrm>
            <a:off x="4078661" y="2255437"/>
            <a:ext cx="1160243" cy="1160243"/>
          </a:xfrm>
          <a:prstGeom prst="ellipse">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Microsoft YaHei" panose="020B0503020204020204" pitchFamily="34" charset="-122"/>
              <a:ea typeface="Microsoft YaHei" panose="020B0503020204020204" pitchFamily="34" charset="-122"/>
            </a:endParaRPr>
          </a:p>
        </p:txBody>
      </p:sp>
      <p:grpSp>
        <p:nvGrpSpPr>
          <p:cNvPr id="66" name="Google Shape;20104;p57">
            <a:extLst>
              <a:ext uri="{FF2B5EF4-FFF2-40B4-BE49-F238E27FC236}">
                <a16:creationId xmlns:a16="http://schemas.microsoft.com/office/drawing/2014/main" id="{9C893329-9FE5-4C08-94A1-33ED82411089}"/>
              </a:ext>
            </a:extLst>
          </p:cNvPr>
          <p:cNvGrpSpPr/>
          <p:nvPr userDrawn="1"/>
        </p:nvGrpSpPr>
        <p:grpSpPr>
          <a:xfrm>
            <a:off x="4226462" y="2597674"/>
            <a:ext cx="664069" cy="661877"/>
            <a:chOff x="4201394" y="1981809"/>
            <a:chExt cx="373537" cy="372306"/>
          </a:xfrm>
        </p:grpSpPr>
        <p:sp>
          <p:nvSpPr>
            <p:cNvPr id="67" name="Google Shape;20105;p57">
              <a:extLst>
                <a:ext uri="{FF2B5EF4-FFF2-40B4-BE49-F238E27FC236}">
                  <a16:creationId xmlns:a16="http://schemas.microsoft.com/office/drawing/2014/main" id="{26701697-73F5-476B-95F4-6EFE9048F5F1}"/>
                </a:ext>
              </a:extLst>
            </p:cNvPr>
            <p:cNvSpPr/>
            <p:nvPr userDrawn="1"/>
          </p:nvSpPr>
          <p:spPr>
            <a:xfrm>
              <a:off x="4308876" y="2188619"/>
              <a:ext cx="59429" cy="59823"/>
            </a:xfrm>
            <a:custGeom>
              <a:avLst/>
              <a:gdLst/>
              <a:ahLst/>
              <a:cxnLst/>
              <a:rect l="l" t="t" r="r" b="b"/>
              <a:pathLst>
                <a:path w="2267" h="2282" extrusionOk="0">
                  <a:moveTo>
                    <a:pt x="1400" y="0"/>
                  </a:moveTo>
                  <a:lnTo>
                    <a:pt x="0" y="1415"/>
                  </a:lnTo>
                  <a:cubicBezTo>
                    <a:pt x="101" y="1429"/>
                    <a:pt x="202" y="1473"/>
                    <a:pt x="275" y="1545"/>
                  </a:cubicBezTo>
                  <a:lnTo>
                    <a:pt x="722" y="1992"/>
                  </a:lnTo>
                  <a:cubicBezTo>
                    <a:pt x="794" y="2079"/>
                    <a:pt x="852" y="2166"/>
                    <a:pt x="866" y="2281"/>
                  </a:cubicBezTo>
                  <a:lnTo>
                    <a:pt x="2267" y="881"/>
                  </a:lnTo>
                  <a:cubicBezTo>
                    <a:pt x="1935" y="636"/>
                    <a:pt x="1646" y="332"/>
                    <a:pt x="1400"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8" name="Google Shape;20106;p57">
              <a:extLst>
                <a:ext uri="{FF2B5EF4-FFF2-40B4-BE49-F238E27FC236}">
                  <a16:creationId xmlns:a16="http://schemas.microsoft.com/office/drawing/2014/main" id="{A90E3230-21DA-423C-8FEC-8F157C29B822}"/>
                </a:ext>
              </a:extLst>
            </p:cNvPr>
            <p:cNvSpPr/>
            <p:nvPr userDrawn="1"/>
          </p:nvSpPr>
          <p:spPr>
            <a:xfrm>
              <a:off x="4309243" y="2188619"/>
              <a:ext cx="48078" cy="59823"/>
            </a:xfrm>
            <a:custGeom>
              <a:avLst/>
              <a:gdLst/>
              <a:ahLst/>
              <a:cxnLst/>
              <a:rect l="l" t="t" r="r" b="b"/>
              <a:pathLst>
                <a:path w="1834" h="2282" extrusionOk="0">
                  <a:moveTo>
                    <a:pt x="1401" y="0"/>
                  </a:moveTo>
                  <a:lnTo>
                    <a:pt x="1" y="1415"/>
                  </a:lnTo>
                  <a:cubicBezTo>
                    <a:pt x="102" y="1429"/>
                    <a:pt x="203" y="1473"/>
                    <a:pt x="275" y="1545"/>
                  </a:cubicBezTo>
                  <a:lnTo>
                    <a:pt x="722" y="1992"/>
                  </a:lnTo>
                  <a:cubicBezTo>
                    <a:pt x="795" y="2079"/>
                    <a:pt x="852" y="2166"/>
                    <a:pt x="867" y="2281"/>
                  </a:cubicBezTo>
                  <a:lnTo>
                    <a:pt x="1386" y="1747"/>
                  </a:lnTo>
                  <a:lnTo>
                    <a:pt x="1199" y="1545"/>
                  </a:lnTo>
                  <a:lnTo>
                    <a:pt x="1184" y="1545"/>
                  </a:lnTo>
                  <a:cubicBezTo>
                    <a:pt x="1069" y="1429"/>
                    <a:pt x="1069" y="1256"/>
                    <a:pt x="1184" y="1141"/>
                  </a:cubicBezTo>
                  <a:lnTo>
                    <a:pt x="1834" y="491"/>
                  </a:lnTo>
                  <a:cubicBezTo>
                    <a:pt x="1675" y="347"/>
                    <a:pt x="1531" y="174"/>
                    <a:pt x="1401" y="0"/>
                  </a:cubicBezTo>
                  <a:close/>
                </a:path>
              </a:pathLst>
            </a:custGeom>
            <a:solidFill>
              <a:srgbClr val="C4CF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9" name="Google Shape;20107;p57">
              <a:extLst>
                <a:ext uri="{FF2B5EF4-FFF2-40B4-BE49-F238E27FC236}">
                  <a16:creationId xmlns:a16="http://schemas.microsoft.com/office/drawing/2014/main" id="{F103341D-A96E-4D1F-9539-34EFCE558BB9}"/>
                </a:ext>
              </a:extLst>
            </p:cNvPr>
            <p:cNvSpPr/>
            <p:nvPr userDrawn="1"/>
          </p:nvSpPr>
          <p:spPr>
            <a:xfrm>
              <a:off x="4303580" y="1981809"/>
              <a:ext cx="271351" cy="259030"/>
            </a:xfrm>
            <a:custGeom>
              <a:avLst/>
              <a:gdLst/>
              <a:ahLst/>
              <a:cxnLst/>
              <a:rect l="l" t="t" r="r" b="b"/>
              <a:pathLst>
                <a:path w="10351" h="9881" extrusionOk="0">
                  <a:moveTo>
                    <a:pt x="5378" y="1"/>
                  </a:moveTo>
                  <a:cubicBezTo>
                    <a:pt x="4169" y="1"/>
                    <a:pt x="2937" y="449"/>
                    <a:pt x="1934" y="1451"/>
                  </a:cubicBezTo>
                  <a:cubicBezTo>
                    <a:pt x="0" y="3386"/>
                    <a:pt x="0" y="6504"/>
                    <a:pt x="1934" y="8438"/>
                  </a:cubicBezTo>
                  <a:cubicBezTo>
                    <a:pt x="2873" y="9376"/>
                    <a:pt x="4136" y="9880"/>
                    <a:pt x="5423" y="9880"/>
                  </a:cubicBezTo>
                  <a:cubicBezTo>
                    <a:pt x="6056" y="9880"/>
                    <a:pt x="6695" y="9758"/>
                    <a:pt x="7304" y="9506"/>
                  </a:cubicBezTo>
                  <a:cubicBezTo>
                    <a:pt x="9152" y="8741"/>
                    <a:pt x="10350" y="6937"/>
                    <a:pt x="10350" y="4945"/>
                  </a:cubicBezTo>
                  <a:cubicBezTo>
                    <a:pt x="10350" y="1973"/>
                    <a:pt x="7915" y="1"/>
                    <a:pt x="5378"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20108;p57">
              <a:extLst>
                <a:ext uri="{FF2B5EF4-FFF2-40B4-BE49-F238E27FC236}">
                  <a16:creationId xmlns:a16="http://schemas.microsoft.com/office/drawing/2014/main" id="{03E5910B-55CD-4D44-B424-CF1B79E16744}"/>
                </a:ext>
              </a:extLst>
            </p:cNvPr>
            <p:cNvSpPr/>
            <p:nvPr userDrawn="1"/>
          </p:nvSpPr>
          <p:spPr>
            <a:xfrm>
              <a:off x="4298652" y="1982281"/>
              <a:ext cx="158208" cy="258296"/>
            </a:xfrm>
            <a:custGeom>
              <a:avLst/>
              <a:gdLst/>
              <a:ahLst/>
              <a:cxnLst/>
              <a:rect l="l" t="t" r="r" b="b"/>
              <a:pathLst>
                <a:path w="6035" h="9853" extrusionOk="0">
                  <a:moveTo>
                    <a:pt x="5607" y="0"/>
                  </a:moveTo>
                  <a:cubicBezTo>
                    <a:pt x="2908" y="0"/>
                    <a:pt x="679" y="2183"/>
                    <a:pt x="679" y="4927"/>
                  </a:cubicBezTo>
                  <a:cubicBezTo>
                    <a:pt x="679" y="7670"/>
                    <a:pt x="2908" y="9853"/>
                    <a:pt x="5607" y="9853"/>
                  </a:cubicBezTo>
                  <a:cubicBezTo>
                    <a:pt x="5748" y="9853"/>
                    <a:pt x="5891" y="9847"/>
                    <a:pt x="6035" y="9835"/>
                  </a:cubicBezTo>
                  <a:cubicBezTo>
                    <a:pt x="4865" y="9748"/>
                    <a:pt x="3783" y="9243"/>
                    <a:pt x="2960" y="8420"/>
                  </a:cubicBezTo>
                  <a:cubicBezTo>
                    <a:pt x="0" y="5446"/>
                    <a:pt x="1848" y="365"/>
                    <a:pt x="6035" y="19"/>
                  </a:cubicBezTo>
                  <a:cubicBezTo>
                    <a:pt x="5891" y="6"/>
                    <a:pt x="5748" y="0"/>
                    <a:pt x="5607"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20109;p57">
              <a:extLst>
                <a:ext uri="{FF2B5EF4-FFF2-40B4-BE49-F238E27FC236}">
                  <a16:creationId xmlns:a16="http://schemas.microsoft.com/office/drawing/2014/main" id="{1D6762CA-4489-4724-B65E-6B9DD2A2CFDC}"/>
                </a:ext>
              </a:extLst>
            </p:cNvPr>
            <p:cNvSpPr/>
            <p:nvPr userDrawn="1"/>
          </p:nvSpPr>
          <p:spPr>
            <a:xfrm>
              <a:off x="4341041" y="2006504"/>
              <a:ext cx="219498" cy="209746"/>
            </a:xfrm>
            <a:custGeom>
              <a:avLst/>
              <a:gdLst/>
              <a:ahLst/>
              <a:cxnLst/>
              <a:rect l="l" t="t" r="r" b="b"/>
              <a:pathLst>
                <a:path w="8373" h="8001" extrusionOk="0">
                  <a:moveTo>
                    <a:pt x="4028" y="0"/>
                  </a:moveTo>
                  <a:cubicBezTo>
                    <a:pt x="1974" y="0"/>
                    <a:pt x="0" y="1597"/>
                    <a:pt x="0" y="4003"/>
                  </a:cubicBezTo>
                  <a:cubicBezTo>
                    <a:pt x="0" y="6404"/>
                    <a:pt x="1968" y="8001"/>
                    <a:pt x="4019" y="8001"/>
                  </a:cubicBezTo>
                  <a:cubicBezTo>
                    <a:pt x="5000" y="8001"/>
                    <a:pt x="6001" y="7635"/>
                    <a:pt x="6814" y="6817"/>
                  </a:cubicBezTo>
                  <a:cubicBezTo>
                    <a:pt x="8373" y="5258"/>
                    <a:pt x="8373" y="2732"/>
                    <a:pt x="6814" y="1173"/>
                  </a:cubicBezTo>
                  <a:cubicBezTo>
                    <a:pt x="6003" y="363"/>
                    <a:pt x="5006" y="0"/>
                    <a:pt x="4028" y="0"/>
                  </a:cubicBezTo>
                  <a:close/>
                </a:path>
              </a:pathLst>
            </a:custGeom>
            <a:solidFill>
              <a:srgbClr val="D7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20110;p57">
              <a:extLst>
                <a:ext uri="{FF2B5EF4-FFF2-40B4-BE49-F238E27FC236}">
                  <a16:creationId xmlns:a16="http://schemas.microsoft.com/office/drawing/2014/main" id="{78A9DF12-14D9-413D-BD12-B85FF42A7B48}"/>
                </a:ext>
              </a:extLst>
            </p:cNvPr>
            <p:cNvSpPr/>
            <p:nvPr userDrawn="1"/>
          </p:nvSpPr>
          <p:spPr>
            <a:xfrm>
              <a:off x="4331945" y="2006845"/>
              <a:ext cx="124914" cy="209169"/>
            </a:xfrm>
            <a:custGeom>
              <a:avLst/>
              <a:gdLst/>
              <a:ahLst/>
              <a:cxnLst/>
              <a:rect l="l" t="t" r="r" b="b"/>
              <a:pathLst>
                <a:path w="4765" h="7979" extrusionOk="0">
                  <a:moveTo>
                    <a:pt x="4367" y="0"/>
                  </a:moveTo>
                  <a:cubicBezTo>
                    <a:pt x="2187" y="0"/>
                    <a:pt x="376" y="1770"/>
                    <a:pt x="376" y="3990"/>
                  </a:cubicBezTo>
                  <a:cubicBezTo>
                    <a:pt x="376" y="6222"/>
                    <a:pt x="2186" y="7979"/>
                    <a:pt x="4364" y="7979"/>
                  </a:cubicBezTo>
                  <a:cubicBezTo>
                    <a:pt x="4497" y="7979"/>
                    <a:pt x="4630" y="7972"/>
                    <a:pt x="4765" y="7959"/>
                  </a:cubicBezTo>
                  <a:cubicBezTo>
                    <a:pt x="3855" y="7858"/>
                    <a:pt x="3018" y="7454"/>
                    <a:pt x="2368" y="6804"/>
                  </a:cubicBezTo>
                  <a:cubicBezTo>
                    <a:pt x="1" y="4437"/>
                    <a:pt x="1430" y="381"/>
                    <a:pt x="4765" y="20"/>
                  </a:cubicBezTo>
                  <a:cubicBezTo>
                    <a:pt x="4631" y="7"/>
                    <a:pt x="4498" y="0"/>
                    <a:pt x="4367" y="0"/>
                  </a:cubicBezTo>
                  <a:close/>
                </a:path>
              </a:pathLst>
            </a:custGeom>
            <a:solidFill>
              <a:srgbClr val="97ACB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20111;p57">
              <a:extLst>
                <a:ext uri="{FF2B5EF4-FFF2-40B4-BE49-F238E27FC236}">
                  <a16:creationId xmlns:a16="http://schemas.microsoft.com/office/drawing/2014/main" id="{40764EF0-4FD0-405F-A758-11936631C756}"/>
                </a:ext>
              </a:extLst>
            </p:cNvPr>
            <p:cNvSpPr/>
            <p:nvPr userDrawn="1"/>
          </p:nvSpPr>
          <p:spPr>
            <a:xfrm>
              <a:off x="4417091" y="2048212"/>
              <a:ext cx="57175" cy="57175"/>
            </a:xfrm>
            <a:custGeom>
              <a:avLst/>
              <a:gdLst/>
              <a:ahLst/>
              <a:cxnLst/>
              <a:rect l="l" t="t" r="r" b="b"/>
              <a:pathLst>
                <a:path w="2181" h="2181" extrusionOk="0">
                  <a:moveTo>
                    <a:pt x="1083" y="1"/>
                  </a:moveTo>
                  <a:cubicBezTo>
                    <a:pt x="492" y="1"/>
                    <a:pt x="1" y="492"/>
                    <a:pt x="1" y="1084"/>
                  </a:cubicBezTo>
                  <a:cubicBezTo>
                    <a:pt x="1" y="1690"/>
                    <a:pt x="492" y="2181"/>
                    <a:pt x="1083" y="2181"/>
                  </a:cubicBezTo>
                  <a:cubicBezTo>
                    <a:pt x="1690" y="2181"/>
                    <a:pt x="2181" y="1690"/>
                    <a:pt x="2181" y="1084"/>
                  </a:cubicBezTo>
                  <a:cubicBezTo>
                    <a:pt x="2181" y="492"/>
                    <a:pt x="1690" y="1"/>
                    <a:pt x="1083" y="1"/>
                  </a:cubicBezTo>
                  <a:close/>
                </a:path>
              </a:pathLst>
            </a:custGeom>
            <a:solidFill>
              <a:srgbClr val="EEF2F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20112;p57">
              <a:extLst>
                <a:ext uri="{FF2B5EF4-FFF2-40B4-BE49-F238E27FC236}">
                  <a16:creationId xmlns:a16="http://schemas.microsoft.com/office/drawing/2014/main" id="{3785FA7D-85DC-4DBD-922D-5690947CD232}"/>
                </a:ext>
              </a:extLst>
            </p:cNvPr>
            <p:cNvSpPr/>
            <p:nvPr userDrawn="1"/>
          </p:nvSpPr>
          <p:spPr>
            <a:xfrm>
              <a:off x="4417851" y="2048369"/>
              <a:ext cx="39008" cy="56834"/>
            </a:xfrm>
            <a:custGeom>
              <a:avLst/>
              <a:gdLst/>
              <a:ahLst/>
              <a:cxnLst/>
              <a:rect l="l" t="t" r="r" b="b"/>
              <a:pathLst>
                <a:path w="1488" h="2168" extrusionOk="0">
                  <a:moveTo>
                    <a:pt x="1080" y="1"/>
                  </a:moveTo>
                  <a:cubicBezTo>
                    <a:pt x="510" y="1"/>
                    <a:pt x="1" y="459"/>
                    <a:pt x="1" y="1078"/>
                  </a:cubicBezTo>
                  <a:cubicBezTo>
                    <a:pt x="1" y="1699"/>
                    <a:pt x="514" y="2167"/>
                    <a:pt x="1086" y="2167"/>
                  </a:cubicBezTo>
                  <a:cubicBezTo>
                    <a:pt x="1219" y="2167"/>
                    <a:pt x="1354" y="2142"/>
                    <a:pt x="1488" y="2088"/>
                  </a:cubicBezTo>
                  <a:cubicBezTo>
                    <a:pt x="1083" y="1915"/>
                    <a:pt x="823" y="1525"/>
                    <a:pt x="838" y="1078"/>
                  </a:cubicBezTo>
                  <a:cubicBezTo>
                    <a:pt x="823" y="644"/>
                    <a:pt x="1083" y="255"/>
                    <a:pt x="1488" y="81"/>
                  </a:cubicBezTo>
                  <a:cubicBezTo>
                    <a:pt x="1352" y="26"/>
                    <a:pt x="1214" y="1"/>
                    <a:pt x="1080" y="1"/>
                  </a:cubicBezTo>
                  <a:close/>
                </a:path>
              </a:pathLst>
            </a:custGeom>
            <a:solidFill>
              <a:srgbClr val="E3E9E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5" name="Google Shape;20113;p57">
              <a:extLst>
                <a:ext uri="{FF2B5EF4-FFF2-40B4-BE49-F238E27FC236}">
                  <a16:creationId xmlns:a16="http://schemas.microsoft.com/office/drawing/2014/main" id="{B79A1937-D18F-4310-81D6-6B8282D89C4C}"/>
                </a:ext>
              </a:extLst>
            </p:cNvPr>
            <p:cNvSpPr/>
            <p:nvPr userDrawn="1"/>
          </p:nvSpPr>
          <p:spPr>
            <a:xfrm>
              <a:off x="4398557" y="2105361"/>
              <a:ext cx="93876" cy="59823"/>
            </a:xfrm>
            <a:custGeom>
              <a:avLst/>
              <a:gdLst/>
              <a:ahLst/>
              <a:cxnLst/>
              <a:rect l="l" t="t" r="r" b="b"/>
              <a:pathLst>
                <a:path w="3581" h="2282" extrusionOk="0">
                  <a:moveTo>
                    <a:pt x="1170" y="1"/>
                  </a:moveTo>
                  <a:cubicBezTo>
                    <a:pt x="535" y="1"/>
                    <a:pt x="15" y="520"/>
                    <a:pt x="0" y="1170"/>
                  </a:cubicBezTo>
                  <a:lnTo>
                    <a:pt x="0" y="2079"/>
                  </a:lnTo>
                  <a:cubicBezTo>
                    <a:pt x="0" y="2195"/>
                    <a:pt x="101" y="2281"/>
                    <a:pt x="203" y="2281"/>
                  </a:cubicBezTo>
                  <a:lnTo>
                    <a:pt x="3378" y="2281"/>
                  </a:lnTo>
                  <a:cubicBezTo>
                    <a:pt x="3494" y="2281"/>
                    <a:pt x="3580" y="2195"/>
                    <a:pt x="3580" y="2079"/>
                  </a:cubicBezTo>
                  <a:lnTo>
                    <a:pt x="3580" y="1170"/>
                  </a:lnTo>
                  <a:cubicBezTo>
                    <a:pt x="3580" y="520"/>
                    <a:pt x="3061" y="1"/>
                    <a:pt x="2411"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6" name="Google Shape;20114;p57">
              <a:extLst>
                <a:ext uri="{FF2B5EF4-FFF2-40B4-BE49-F238E27FC236}">
                  <a16:creationId xmlns:a16="http://schemas.microsoft.com/office/drawing/2014/main" id="{65691F6F-B3D3-4228-A81C-8BC588576A44}"/>
                </a:ext>
              </a:extLst>
            </p:cNvPr>
            <p:cNvSpPr/>
            <p:nvPr userDrawn="1"/>
          </p:nvSpPr>
          <p:spPr>
            <a:xfrm>
              <a:off x="4398924" y="2105361"/>
              <a:ext cx="53007" cy="59823"/>
            </a:xfrm>
            <a:custGeom>
              <a:avLst/>
              <a:gdLst/>
              <a:ahLst/>
              <a:cxnLst/>
              <a:rect l="l" t="t" r="r" b="b"/>
              <a:pathLst>
                <a:path w="2022" h="2282" extrusionOk="0">
                  <a:moveTo>
                    <a:pt x="1170" y="1"/>
                  </a:moveTo>
                  <a:cubicBezTo>
                    <a:pt x="521" y="1"/>
                    <a:pt x="1" y="520"/>
                    <a:pt x="1" y="1170"/>
                  </a:cubicBezTo>
                  <a:lnTo>
                    <a:pt x="1" y="2079"/>
                  </a:lnTo>
                  <a:cubicBezTo>
                    <a:pt x="1" y="2195"/>
                    <a:pt x="87" y="2281"/>
                    <a:pt x="189" y="2281"/>
                  </a:cubicBezTo>
                  <a:lnTo>
                    <a:pt x="1055" y="2281"/>
                  </a:lnTo>
                  <a:cubicBezTo>
                    <a:pt x="939" y="2281"/>
                    <a:pt x="853" y="2195"/>
                    <a:pt x="853" y="2079"/>
                  </a:cubicBezTo>
                  <a:lnTo>
                    <a:pt x="853" y="1170"/>
                  </a:lnTo>
                  <a:cubicBezTo>
                    <a:pt x="853" y="520"/>
                    <a:pt x="1372" y="1"/>
                    <a:pt x="2022"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7" name="Google Shape;20115;p57">
              <a:extLst>
                <a:ext uri="{FF2B5EF4-FFF2-40B4-BE49-F238E27FC236}">
                  <a16:creationId xmlns:a16="http://schemas.microsoft.com/office/drawing/2014/main" id="{F50A145E-E448-46D9-8B34-6D6509A5EC16}"/>
                </a:ext>
              </a:extLst>
            </p:cNvPr>
            <p:cNvSpPr/>
            <p:nvPr userDrawn="1"/>
          </p:nvSpPr>
          <p:spPr>
            <a:xfrm>
              <a:off x="4416331" y="2128639"/>
              <a:ext cx="12138" cy="36544"/>
            </a:xfrm>
            <a:custGeom>
              <a:avLst/>
              <a:gdLst/>
              <a:ahLst/>
              <a:cxnLst/>
              <a:rect l="l" t="t" r="r" b="b"/>
              <a:pathLst>
                <a:path w="463" h="1394" extrusionOk="0">
                  <a:moveTo>
                    <a:pt x="232" y="0"/>
                  </a:moveTo>
                  <a:cubicBezTo>
                    <a:pt x="116" y="0"/>
                    <a:pt x="1" y="80"/>
                    <a:pt x="15" y="239"/>
                  </a:cubicBezTo>
                  <a:lnTo>
                    <a:pt x="15" y="1393"/>
                  </a:lnTo>
                  <a:lnTo>
                    <a:pt x="448" y="1393"/>
                  </a:lnTo>
                  <a:lnTo>
                    <a:pt x="448" y="239"/>
                  </a:lnTo>
                  <a:cubicBezTo>
                    <a:pt x="463" y="80"/>
                    <a:pt x="347" y="0"/>
                    <a:pt x="232"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8" name="Google Shape;20116;p57">
              <a:extLst>
                <a:ext uri="{FF2B5EF4-FFF2-40B4-BE49-F238E27FC236}">
                  <a16:creationId xmlns:a16="http://schemas.microsoft.com/office/drawing/2014/main" id="{4E516339-AEDE-49B3-85B2-472202F854AC}"/>
                </a:ext>
              </a:extLst>
            </p:cNvPr>
            <p:cNvSpPr/>
            <p:nvPr userDrawn="1"/>
          </p:nvSpPr>
          <p:spPr>
            <a:xfrm>
              <a:off x="4462889" y="2128639"/>
              <a:ext cx="12138" cy="36544"/>
            </a:xfrm>
            <a:custGeom>
              <a:avLst/>
              <a:gdLst/>
              <a:ahLst/>
              <a:cxnLst/>
              <a:rect l="l" t="t" r="r" b="b"/>
              <a:pathLst>
                <a:path w="463" h="1394" extrusionOk="0">
                  <a:moveTo>
                    <a:pt x="231" y="0"/>
                  </a:moveTo>
                  <a:cubicBezTo>
                    <a:pt x="116" y="0"/>
                    <a:pt x="0" y="80"/>
                    <a:pt x="15" y="239"/>
                  </a:cubicBezTo>
                  <a:lnTo>
                    <a:pt x="15" y="1393"/>
                  </a:lnTo>
                  <a:lnTo>
                    <a:pt x="448" y="1393"/>
                  </a:lnTo>
                  <a:lnTo>
                    <a:pt x="448" y="239"/>
                  </a:lnTo>
                  <a:cubicBezTo>
                    <a:pt x="462" y="80"/>
                    <a:pt x="347" y="0"/>
                    <a:pt x="231"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9" name="Google Shape;20117;p57">
              <a:extLst>
                <a:ext uri="{FF2B5EF4-FFF2-40B4-BE49-F238E27FC236}">
                  <a16:creationId xmlns:a16="http://schemas.microsoft.com/office/drawing/2014/main" id="{056B3908-505C-4874-80C7-E399E0A3B81D}"/>
                </a:ext>
              </a:extLst>
            </p:cNvPr>
            <p:cNvSpPr/>
            <p:nvPr userDrawn="1"/>
          </p:nvSpPr>
          <p:spPr>
            <a:xfrm>
              <a:off x="4201394" y="2221441"/>
              <a:ext cx="135872" cy="132674"/>
            </a:xfrm>
            <a:custGeom>
              <a:avLst/>
              <a:gdLst/>
              <a:ahLst/>
              <a:cxnLst/>
              <a:rect l="l" t="t" r="r" b="b"/>
              <a:pathLst>
                <a:path w="5183" h="5061" extrusionOk="0">
                  <a:moveTo>
                    <a:pt x="4107" y="1"/>
                  </a:moveTo>
                  <a:cubicBezTo>
                    <a:pt x="3963" y="1"/>
                    <a:pt x="3819" y="55"/>
                    <a:pt x="3710" y="163"/>
                  </a:cubicBezTo>
                  <a:lnTo>
                    <a:pt x="232" y="3642"/>
                  </a:lnTo>
                  <a:cubicBezTo>
                    <a:pt x="1" y="3858"/>
                    <a:pt x="1" y="4219"/>
                    <a:pt x="232" y="4436"/>
                  </a:cubicBezTo>
                  <a:lnTo>
                    <a:pt x="679" y="4898"/>
                  </a:lnTo>
                  <a:cubicBezTo>
                    <a:pt x="787" y="5006"/>
                    <a:pt x="932" y="5060"/>
                    <a:pt x="1076" y="5060"/>
                  </a:cubicBezTo>
                  <a:cubicBezTo>
                    <a:pt x="1220" y="5060"/>
                    <a:pt x="1365" y="5006"/>
                    <a:pt x="1473" y="4898"/>
                  </a:cubicBezTo>
                  <a:lnTo>
                    <a:pt x="4966" y="1404"/>
                  </a:lnTo>
                  <a:cubicBezTo>
                    <a:pt x="5183" y="1188"/>
                    <a:pt x="5183" y="827"/>
                    <a:pt x="4966" y="611"/>
                  </a:cubicBezTo>
                  <a:lnTo>
                    <a:pt x="4504" y="163"/>
                  </a:lnTo>
                  <a:cubicBezTo>
                    <a:pt x="4396" y="55"/>
                    <a:pt x="4252" y="1"/>
                    <a:pt x="4107"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80" name="Google Shape;20118;p57">
              <a:extLst>
                <a:ext uri="{FF2B5EF4-FFF2-40B4-BE49-F238E27FC236}">
                  <a16:creationId xmlns:a16="http://schemas.microsoft.com/office/drawing/2014/main" id="{E3CEDA44-639C-4BF6-A416-C4E3EBE2A5E2}"/>
                </a:ext>
              </a:extLst>
            </p:cNvPr>
            <p:cNvSpPr/>
            <p:nvPr userDrawn="1"/>
          </p:nvSpPr>
          <p:spPr>
            <a:xfrm>
              <a:off x="4201394" y="2221441"/>
              <a:ext cx="118859" cy="132674"/>
            </a:xfrm>
            <a:custGeom>
              <a:avLst/>
              <a:gdLst/>
              <a:ahLst/>
              <a:cxnLst/>
              <a:rect l="l" t="t" r="r" b="b"/>
              <a:pathLst>
                <a:path w="4534" h="5061" extrusionOk="0">
                  <a:moveTo>
                    <a:pt x="4107" y="1"/>
                  </a:moveTo>
                  <a:cubicBezTo>
                    <a:pt x="3963" y="1"/>
                    <a:pt x="3819" y="55"/>
                    <a:pt x="3710" y="163"/>
                  </a:cubicBezTo>
                  <a:lnTo>
                    <a:pt x="232" y="3642"/>
                  </a:lnTo>
                  <a:cubicBezTo>
                    <a:pt x="1" y="3858"/>
                    <a:pt x="1" y="4219"/>
                    <a:pt x="232" y="4450"/>
                  </a:cubicBezTo>
                  <a:lnTo>
                    <a:pt x="679" y="4898"/>
                  </a:lnTo>
                  <a:cubicBezTo>
                    <a:pt x="787" y="5006"/>
                    <a:pt x="932" y="5060"/>
                    <a:pt x="1076" y="5060"/>
                  </a:cubicBezTo>
                  <a:cubicBezTo>
                    <a:pt x="1220" y="5060"/>
                    <a:pt x="1365" y="5006"/>
                    <a:pt x="1473" y="4898"/>
                  </a:cubicBezTo>
                  <a:lnTo>
                    <a:pt x="1502" y="4869"/>
                  </a:lnTo>
                  <a:lnTo>
                    <a:pt x="1083" y="4450"/>
                  </a:lnTo>
                  <a:cubicBezTo>
                    <a:pt x="867" y="4219"/>
                    <a:pt x="867" y="3858"/>
                    <a:pt x="1083" y="3642"/>
                  </a:cubicBezTo>
                  <a:lnTo>
                    <a:pt x="4533" y="192"/>
                  </a:lnTo>
                  <a:lnTo>
                    <a:pt x="4504" y="163"/>
                  </a:lnTo>
                  <a:cubicBezTo>
                    <a:pt x="4396" y="55"/>
                    <a:pt x="4252" y="1"/>
                    <a:pt x="4107"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81" name="Google Shape;20119;p57">
              <a:extLst>
                <a:ext uri="{FF2B5EF4-FFF2-40B4-BE49-F238E27FC236}">
                  <a16:creationId xmlns:a16="http://schemas.microsoft.com/office/drawing/2014/main" id="{6FEEA6ED-7B8D-400F-9125-BC4D907A9C98}"/>
                </a:ext>
              </a:extLst>
            </p:cNvPr>
            <p:cNvSpPr/>
            <p:nvPr userDrawn="1"/>
          </p:nvSpPr>
          <p:spPr>
            <a:xfrm>
              <a:off x="4287668" y="2221441"/>
              <a:ext cx="49599" cy="47816"/>
            </a:xfrm>
            <a:custGeom>
              <a:avLst/>
              <a:gdLst/>
              <a:ahLst/>
              <a:cxnLst/>
              <a:rect l="l" t="t" r="r" b="b"/>
              <a:pathLst>
                <a:path w="1892" h="1824" extrusionOk="0">
                  <a:moveTo>
                    <a:pt x="816" y="1"/>
                  </a:moveTo>
                  <a:cubicBezTo>
                    <a:pt x="672" y="1"/>
                    <a:pt x="528" y="55"/>
                    <a:pt x="419" y="163"/>
                  </a:cubicBezTo>
                  <a:lnTo>
                    <a:pt x="1" y="582"/>
                  </a:lnTo>
                  <a:lnTo>
                    <a:pt x="1257" y="1823"/>
                  </a:lnTo>
                  <a:lnTo>
                    <a:pt x="1675" y="1404"/>
                  </a:lnTo>
                  <a:cubicBezTo>
                    <a:pt x="1892" y="1188"/>
                    <a:pt x="1892" y="827"/>
                    <a:pt x="1675" y="611"/>
                  </a:cubicBezTo>
                  <a:lnTo>
                    <a:pt x="1213" y="163"/>
                  </a:lnTo>
                  <a:cubicBezTo>
                    <a:pt x="1105" y="55"/>
                    <a:pt x="961" y="1"/>
                    <a:pt x="816"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82" name="Google Shape;20120;p57">
              <a:extLst>
                <a:ext uri="{FF2B5EF4-FFF2-40B4-BE49-F238E27FC236}">
                  <a16:creationId xmlns:a16="http://schemas.microsoft.com/office/drawing/2014/main" id="{BBF7C584-D10E-4600-B8F5-9AF39EC5AE49}"/>
                </a:ext>
              </a:extLst>
            </p:cNvPr>
            <p:cNvSpPr/>
            <p:nvPr userDrawn="1"/>
          </p:nvSpPr>
          <p:spPr>
            <a:xfrm>
              <a:off x="4287668" y="2221545"/>
              <a:ext cx="32585" cy="26136"/>
            </a:xfrm>
            <a:custGeom>
              <a:avLst/>
              <a:gdLst/>
              <a:ahLst/>
              <a:cxnLst/>
              <a:rect l="l" t="t" r="r" b="b"/>
              <a:pathLst>
                <a:path w="1243" h="997" extrusionOk="0">
                  <a:moveTo>
                    <a:pt x="708" y="0"/>
                  </a:moveTo>
                  <a:cubicBezTo>
                    <a:pt x="593" y="15"/>
                    <a:pt x="492" y="72"/>
                    <a:pt x="405" y="159"/>
                  </a:cubicBezTo>
                  <a:lnTo>
                    <a:pt x="102" y="462"/>
                  </a:lnTo>
                  <a:lnTo>
                    <a:pt x="1" y="578"/>
                  </a:lnTo>
                  <a:lnTo>
                    <a:pt x="434" y="996"/>
                  </a:lnTo>
                  <a:lnTo>
                    <a:pt x="1242" y="188"/>
                  </a:lnTo>
                  <a:lnTo>
                    <a:pt x="1213" y="159"/>
                  </a:lnTo>
                  <a:lnTo>
                    <a:pt x="1185" y="116"/>
                  </a:lnTo>
                  <a:lnTo>
                    <a:pt x="1170" y="101"/>
                  </a:lnTo>
                  <a:lnTo>
                    <a:pt x="1112" y="87"/>
                  </a:lnTo>
                  <a:cubicBezTo>
                    <a:pt x="1011" y="29"/>
                    <a:pt x="910" y="0"/>
                    <a:pt x="809" y="0"/>
                  </a:cubicBezTo>
                  <a:close/>
                </a:path>
              </a:pathLst>
            </a:custGeom>
            <a:solidFill>
              <a:srgbClr val="8094A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grpSp>
      <p:sp>
        <p:nvSpPr>
          <p:cNvPr id="98" name="TextBox 97">
            <a:extLst>
              <a:ext uri="{FF2B5EF4-FFF2-40B4-BE49-F238E27FC236}">
                <a16:creationId xmlns:a16="http://schemas.microsoft.com/office/drawing/2014/main" id="{F052BE6D-90DB-4FBE-9C5E-718BEAD153DF}"/>
              </a:ext>
            </a:extLst>
          </p:cNvPr>
          <p:cNvSpPr txBox="1"/>
          <p:nvPr userDrawn="1"/>
        </p:nvSpPr>
        <p:spPr>
          <a:xfrm>
            <a:off x="9491688" y="3607052"/>
            <a:ext cx="1742357" cy="451405"/>
          </a:xfrm>
          <a:prstGeom prst="rect">
            <a:avLst/>
          </a:prstGeom>
          <a:noFill/>
        </p:spPr>
        <p:txBody>
          <a:bodyPr wrap="none" rtlCol="0">
            <a:prstTxWarp prst="textArchDown">
              <a:avLst/>
            </a:prstTxWarp>
            <a:spAutoFit/>
          </a:bodyPr>
          <a:lstStyle/>
          <a:p>
            <a:r>
              <a:rPr lang="en-US" altLang="zh-CN" sz="2667" b="1" dirty="0">
                <a:solidFill>
                  <a:schemeClr val="bg1"/>
                </a:solidFill>
                <a:latin typeface="Roboto" panose="02000000000000000000" pitchFamily="2" charset="0"/>
                <a:ea typeface="Roboto" panose="02000000000000000000" pitchFamily="2" charset="0"/>
              </a:rPr>
              <a:t>VẬN</a:t>
            </a:r>
            <a:r>
              <a:rPr lang="en-US" altLang="zh-CN" sz="2667" b="1" baseline="0" dirty="0">
                <a:solidFill>
                  <a:schemeClr val="bg1"/>
                </a:solidFill>
                <a:latin typeface="Roboto" panose="02000000000000000000" pitchFamily="2" charset="0"/>
                <a:ea typeface="Roboto" panose="02000000000000000000" pitchFamily="2" charset="0"/>
              </a:rPr>
              <a:t> DỤNG</a:t>
            </a:r>
            <a:endParaRPr lang="zh-CN" altLang="en-US" sz="2667" b="1" dirty="0">
              <a:solidFill>
                <a:schemeClr val="bg1"/>
              </a:solidFill>
              <a:latin typeface="Roboto" panose="02000000000000000000" pitchFamily="2" charset="0"/>
              <a:ea typeface="Microsoft YaHei" panose="020B0503020204020204" pitchFamily="34" charset="-122"/>
            </a:endParaRPr>
          </a:p>
        </p:txBody>
      </p:sp>
      <p:sp>
        <p:nvSpPr>
          <p:cNvPr id="121" name="Rectangle 120">
            <a:extLst>
              <a:ext uri="{FF2B5EF4-FFF2-40B4-BE49-F238E27FC236}">
                <a16:creationId xmlns:a16="http://schemas.microsoft.com/office/drawing/2014/main" id="{1642BEE2-4AB8-42CA-BA97-F10BB880A742}"/>
              </a:ext>
            </a:extLst>
          </p:cNvPr>
          <p:cNvSpPr/>
          <p:nvPr userDrawn="1"/>
        </p:nvSpPr>
        <p:spPr>
          <a:xfrm>
            <a:off x="3300104" y="418396"/>
            <a:ext cx="5270032" cy="1025987"/>
          </a:xfrm>
          <a:prstGeom prst="rect">
            <a:avLst/>
          </a:prstGeom>
          <a:noFill/>
          <a:ln>
            <a:noFill/>
          </a:ln>
        </p:spPr>
        <p:txBody>
          <a:bodyPr wrap="none" lIns="121920" tIns="60960" rIns="121920" bIns="60960">
            <a:spAutoFit/>
            <a:scene3d>
              <a:camera prst="orthographicFront"/>
              <a:lightRig rig="soft" dir="t">
                <a:rot lat="0" lon="0" rev="15600000"/>
              </a:lightRig>
            </a:scene3d>
            <a:sp3d extrusionH="57150" prstMaterial="softEdge">
              <a:bevelT w="25400" h="38100"/>
            </a:sp3d>
          </a:bodyPr>
          <a:lstStyle/>
          <a:p>
            <a:pPr lvl="0" algn="ctr"/>
            <a:r>
              <a:rPr lang="en-US" sz="5867" b="1" cap="none" spc="0" dirty="0">
                <a:ln/>
                <a:solidFill>
                  <a:srgbClr val="094D8E"/>
                </a:solidFill>
                <a:effectLst/>
                <a:latin typeface="Montserrat Black" panose="00000A00000000000000" pitchFamily="2" charset="0"/>
              </a:rPr>
              <a:t>HOẠT ĐỘNG</a:t>
            </a:r>
          </a:p>
        </p:txBody>
      </p:sp>
      <p:pic>
        <p:nvPicPr>
          <p:cNvPr id="119" name="Graphic 118" descr="Users">
            <a:extLst>
              <a:ext uri="{FF2B5EF4-FFF2-40B4-BE49-F238E27FC236}">
                <a16:creationId xmlns:a16="http://schemas.microsoft.com/office/drawing/2014/main" id="{93641AEC-8F01-441F-990F-CD05841D46B6}"/>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9105" y="4002809"/>
            <a:ext cx="798284" cy="798284"/>
          </a:xfrm>
          <a:prstGeom prst="rect">
            <a:avLst/>
          </a:prstGeom>
        </p:spPr>
      </p:pic>
      <p:pic>
        <p:nvPicPr>
          <p:cNvPr id="120" name="Graphic 119" descr="Puzzle">
            <a:extLst>
              <a:ext uri="{FF2B5EF4-FFF2-40B4-BE49-F238E27FC236}">
                <a16:creationId xmlns:a16="http://schemas.microsoft.com/office/drawing/2014/main" id="{16305523-5AE5-4851-87CF-7CDEE3F13950}"/>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13513" y="2451458"/>
            <a:ext cx="798284" cy="798284"/>
          </a:xfrm>
          <a:prstGeom prst="rect">
            <a:avLst/>
          </a:prstGeom>
        </p:spPr>
      </p:pic>
    </p:spTree>
    <p:extLst>
      <p:ext uri="{BB962C8B-B14F-4D97-AF65-F5344CB8AC3E}">
        <p14:creationId xmlns:p14="http://schemas.microsoft.com/office/powerpoint/2010/main" val="80654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500"/>
                                        <p:tgtEl>
                                          <p:spTgt spid="1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Vertical)">
                                      <p:cBhvr>
                                        <p:cTn id="14" dur="500"/>
                                        <p:tgtEl>
                                          <p:spTgt spid="3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childTnLst>
                          </p:cTn>
                        </p:par>
                        <p:par>
                          <p:cTn id="21" fill="hold">
                            <p:stCondLst>
                              <p:cond delay="1000"/>
                            </p:stCondLst>
                            <p:childTnLst>
                              <p:par>
                                <p:cTn id="22" presetID="49" presetClass="entr" presetSubtype="0"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360"/>
                                          </p:val>
                                        </p:tav>
                                        <p:tav tm="100000">
                                          <p:val>
                                            <p:fltVal val="0"/>
                                          </p:val>
                                        </p:tav>
                                      </p:tavLst>
                                    </p:anim>
                                    <p:animEffect transition="in" filter="fade">
                                      <p:cBhvr>
                                        <p:cTn id="27" dur="500"/>
                                        <p:tgtEl>
                                          <p:spTgt spid="1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360"/>
                                          </p:val>
                                        </p:tav>
                                        <p:tav tm="100000">
                                          <p:val>
                                            <p:fltVal val="0"/>
                                          </p:val>
                                        </p:tav>
                                      </p:tavLst>
                                    </p:anim>
                                    <p:animEffect transition="in" filter="fade">
                                      <p:cBhvr>
                                        <p:cTn id="39" dur="500"/>
                                        <p:tgtEl>
                                          <p:spTgt spid="15"/>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 calcmode="lin" valueType="num">
                                      <p:cBhvr>
                                        <p:cTn id="44" dur="500" fill="hold"/>
                                        <p:tgtEl>
                                          <p:spTgt spid="65"/>
                                        </p:tgtEl>
                                        <p:attrNameLst>
                                          <p:attrName>style.rotation</p:attrName>
                                        </p:attrNameLst>
                                      </p:cBhvr>
                                      <p:tavLst>
                                        <p:tav tm="0">
                                          <p:val>
                                            <p:fltVal val="360"/>
                                          </p:val>
                                        </p:tav>
                                        <p:tav tm="100000">
                                          <p:val>
                                            <p:fltVal val="0"/>
                                          </p:val>
                                        </p:tav>
                                      </p:tavLst>
                                    </p:anim>
                                    <p:animEffect transition="in" filter="fade">
                                      <p:cBhvr>
                                        <p:cTn id="45" dur="500"/>
                                        <p:tgtEl>
                                          <p:spTgt spid="65"/>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barn(outVertical)">
                                      <p:cBhvr>
                                        <p:cTn id="4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0" grpId="0"/>
      <p:bldP spid="31" grpId="0"/>
      <p:bldP spid="32" grpId="0"/>
      <p:bldP spid="65" grpId="0" animBg="1"/>
      <p:bldP spid="98" grpId="0"/>
      <p:bldP spid="121"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18F04A-658E-4C27-9D11-901EFC87310C}" type="datetime1">
              <a:rPr lang="en-US" smtClean="0"/>
              <a:t>9/8/2024</a:t>
            </a:fld>
            <a:endParaRPr lang="en-US"/>
          </a:p>
        </p:txBody>
      </p:sp>
      <p:sp>
        <p:nvSpPr>
          <p:cNvPr id="3" name="Footer Placeholder 2"/>
          <p:cNvSpPr>
            <a:spLocks noGrp="1"/>
          </p:cNvSpPr>
          <p:nvPr>
            <p:ph type="ftr" sz="quarter" idx="11"/>
          </p:nvPr>
        </p:nvSpPr>
        <p:spPr/>
        <p:txBody>
          <a:bodyPr/>
          <a:lstStyle/>
          <a:p>
            <a:r>
              <a:rPr lang="en-US"/>
              <a:t>Tin học lớp 5_NXB ĐH Vinh_Kiến tạo công dân toàn 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40343"/>
            <a:ext cx="1969475" cy="125046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AA520D21-8822-44A7-9EAD-83056E0B03D6}"/>
              </a:ext>
            </a:extLst>
          </p:cNvPr>
          <p:cNvSpPr/>
          <p:nvPr userDrawn="1"/>
        </p:nvSpPr>
        <p:spPr>
          <a:xfrm>
            <a:off x="4025600" y="525656"/>
            <a:ext cx="3562834" cy="1025987"/>
          </a:xfrm>
          <a:prstGeom prst="rect">
            <a:avLst/>
          </a:prstGeom>
          <a:noFill/>
        </p:spPr>
        <p:txBody>
          <a:bodyPr wrap="none" lIns="121920" tIns="60960" rIns="121920" bIns="60960">
            <a:spAutoFit/>
            <a:scene3d>
              <a:camera prst="orthographicFront"/>
              <a:lightRig rig="soft" dir="t">
                <a:rot lat="0" lon="0" rev="15600000"/>
              </a:lightRig>
            </a:scene3d>
            <a:sp3d extrusionH="57150" prstMaterial="softEdge">
              <a:bevelT w="25400" h="38100"/>
            </a:sp3d>
          </a:bodyPr>
          <a:lstStyle/>
          <a:p>
            <a:pPr algn="ctr"/>
            <a:r>
              <a:rPr lang="en-US" sz="5867" b="1" cap="none" spc="0" dirty="0" err="1">
                <a:ln/>
                <a:solidFill>
                  <a:srgbClr val="FFBF53"/>
                </a:solidFill>
                <a:effectLst/>
                <a:latin typeface="Montserrat Black" panose="00000A00000000000000" pitchFamily="2" charset="0"/>
                <a:ea typeface="Roboto" panose="02000000000000000000" pitchFamily="2" charset="0"/>
              </a:rPr>
              <a:t>Trò</a:t>
            </a:r>
            <a:r>
              <a:rPr lang="en-US" sz="5867" b="1" cap="none" spc="0" dirty="0">
                <a:ln/>
                <a:solidFill>
                  <a:srgbClr val="FFBF53"/>
                </a:solidFill>
                <a:effectLst/>
                <a:latin typeface="Montserrat Black" panose="00000A00000000000000" pitchFamily="2" charset="0"/>
                <a:ea typeface="Roboto" panose="02000000000000000000" pitchFamily="2" charset="0"/>
              </a:rPr>
              <a:t> </a:t>
            </a:r>
            <a:r>
              <a:rPr lang="en-US" sz="5867" b="1" cap="none" spc="0" dirty="0" err="1">
                <a:ln/>
                <a:solidFill>
                  <a:srgbClr val="FFBF53"/>
                </a:solidFill>
                <a:effectLst/>
                <a:latin typeface="Montserrat Black" panose="00000A00000000000000" pitchFamily="2" charset="0"/>
                <a:ea typeface="Roboto" panose="02000000000000000000" pitchFamily="2" charset="0"/>
              </a:rPr>
              <a:t>chơi</a:t>
            </a:r>
            <a:endParaRPr lang="en-US" sz="5867" b="1" cap="none" spc="0" dirty="0">
              <a:ln/>
              <a:solidFill>
                <a:srgbClr val="FFBF53"/>
              </a:solidFill>
              <a:effectLst/>
              <a:latin typeface="Montserrat Black" panose="00000A00000000000000" pitchFamily="2" charset="0"/>
              <a:ea typeface="Roboto" panose="02000000000000000000" pitchFamily="2" charset="0"/>
            </a:endParaRPr>
          </a:p>
        </p:txBody>
      </p:sp>
      <p:grpSp>
        <p:nvGrpSpPr>
          <p:cNvPr id="18" name="Group 17">
            <a:extLst>
              <a:ext uri="{FF2B5EF4-FFF2-40B4-BE49-F238E27FC236}">
                <a16:creationId xmlns:a16="http://schemas.microsoft.com/office/drawing/2014/main" id="{9C3E0647-0A93-F2C0-1DA4-008D723F5811}"/>
              </a:ext>
            </a:extLst>
          </p:cNvPr>
          <p:cNvGrpSpPr/>
          <p:nvPr userDrawn="1"/>
        </p:nvGrpSpPr>
        <p:grpSpPr>
          <a:xfrm>
            <a:off x="839134" y="2604205"/>
            <a:ext cx="10480885" cy="1682711"/>
            <a:chOff x="629350" y="1953153"/>
            <a:chExt cx="7860664" cy="1262033"/>
          </a:xfrm>
        </p:grpSpPr>
        <p:sp>
          <p:nvSpPr>
            <p:cNvPr id="6" name="Rectangle 5">
              <a:extLst>
                <a:ext uri="{FF2B5EF4-FFF2-40B4-BE49-F238E27FC236}">
                  <a16:creationId xmlns:a16="http://schemas.microsoft.com/office/drawing/2014/main" id="{29E22374-B91C-4C98-A154-C8B66B160583}"/>
                </a:ext>
              </a:extLst>
            </p:cNvPr>
            <p:cNvSpPr/>
            <p:nvPr userDrawn="1"/>
          </p:nvSpPr>
          <p:spPr>
            <a:xfrm rot="19896093">
              <a:off x="629350" y="2015281"/>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6AC7A142-13E7-49FC-88A9-1EE4CCD7876B}"/>
                </a:ext>
              </a:extLst>
            </p:cNvPr>
            <p:cNvSpPr/>
            <p:nvPr userDrawn="1"/>
          </p:nvSpPr>
          <p:spPr>
            <a:xfrm rot="20623843">
              <a:off x="2162382" y="1953153"/>
              <a:ext cx="848456" cy="9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E979BFF6-69E3-40C6-8987-F415FF0054CD}"/>
                </a:ext>
              </a:extLst>
            </p:cNvPr>
            <p:cNvSpPr/>
            <p:nvPr userDrawn="1"/>
          </p:nvSpPr>
          <p:spPr>
            <a:xfrm rot="1055684">
              <a:off x="5793206" y="2072739"/>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Rectangle 15">
              <a:extLst>
                <a:ext uri="{FF2B5EF4-FFF2-40B4-BE49-F238E27FC236}">
                  <a16:creationId xmlns:a16="http://schemas.microsoft.com/office/drawing/2014/main" id="{C35D67C1-BB7E-4E44-BBE9-84B16007DE7E}"/>
                </a:ext>
              </a:extLst>
            </p:cNvPr>
            <p:cNvSpPr/>
            <p:nvPr userDrawn="1"/>
          </p:nvSpPr>
          <p:spPr>
            <a:xfrm rot="1055684">
              <a:off x="7743969" y="2432287"/>
              <a:ext cx="746045" cy="782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9" name="Title 1">
            <a:extLst>
              <a:ext uri="{FF2B5EF4-FFF2-40B4-BE49-F238E27FC236}">
                <a16:creationId xmlns:a16="http://schemas.microsoft.com/office/drawing/2014/main" id="{1DA29AD6-CC56-DB20-CF93-C0BA96195BAE}"/>
              </a:ext>
            </a:extLst>
          </p:cNvPr>
          <p:cNvSpPr>
            <a:spLocks noGrp="1"/>
          </p:cNvSpPr>
          <p:nvPr>
            <p:ph type="title"/>
          </p:nvPr>
        </p:nvSpPr>
        <p:spPr>
          <a:xfrm>
            <a:off x="1607349" y="392704"/>
            <a:ext cx="10275073" cy="1158873"/>
          </a:xfrm>
        </p:spPr>
        <p:txBody>
          <a:bodyPr/>
          <a:lstStyle>
            <a:lvl1pPr>
              <a:defRPr>
                <a:solidFill>
                  <a:srgbClr val="094D8E"/>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D5D60ED5-E552-441C-8839-80BAAF1BA714}"/>
              </a:ext>
            </a:extLst>
          </p:cNvPr>
          <p:cNvSpPr>
            <a:spLocks noGrp="1"/>
          </p:cNvSpPr>
          <p:nvPr>
            <p:ph sz="quarter" idx="13"/>
          </p:nvPr>
        </p:nvSpPr>
        <p:spPr>
          <a:xfrm>
            <a:off x="1400289" y="1542716"/>
            <a:ext cx="9336617" cy="791633"/>
          </a:xfrm>
        </p:spPr>
        <p:txBody>
          <a:bodyPr/>
          <a:lstStyle>
            <a:lvl1pPr marL="0" indent="0" algn="ctr">
              <a:buNone/>
              <a:defRPr lang="en-US" sz="5867" b="1" kern="1200" cap="none" spc="0" dirty="0" smtClean="0">
                <a:ln/>
                <a:solidFill>
                  <a:srgbClr val="F07474"/>
                </a:solidFill>
                <a:effectLst/>
                <a:latin typeface="Montserrat Black" panose="00000A00000000000000" pitchFamily="2" charset="0"/>
                <a:ea typeface="Roboto" panose="02000000000000000000" pitchFamily="2" charset="0"/>
                <a:cs typeface="+mn-cs"/>
              </a:defRPr>
            </a:lvl1pPr>
          </a:lstStyle>
          <a:p>
            <a:pPr lvl="0"/>
            <a:r>
              <a:rPr lang="en-US" dirty="0"/>
              <a:t>Click to edit Master text styles</a:t>
            </a:r>
          </a:p>
        </p:txBody>
      </p:sp>
    </p:spTree>
    <p:extLst>
      <p:ext uri="{BB962C8B-B14F-4D97-AF65-F5344CB8AC3E}">
        <p14:creationId xmlns:p14="http://schemas.microsoft.com/office/powerpoint/2010/main" val="177245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 đầ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00692" y="3314683"/>
            <a:ext cx="4937760" cy="1361440"/>
          </a:xfrm>
        </p:spPr>
        <p:txBody>
          <a:bodyPr anchor="b">
            <a:normAutofit/>
          </a:bodyPr>
          <a:lstStyle>
            <a:lvl1pPr algn="ctr">
              <a:defRPr sz="6400" b="1">
                <a:solidFill>
                  <a:srgbClr val="0070C0"/>
                </a:solidFill>
                <a:latin typeface="Roboto" panose="02000000000000000000" pitchFamily="2" charset="0"/>
                <a:ea typeface="Roboto" panose="02000000000000000000" pitchFamily="2" charset="0"/>
                <a:cs typeface="Times New Roman" panose="02020603050405020304" pitchFamily="18" charset="0"/>
              </a:defRPr>
            </a:lvl1pPr>
          </a:lstStyle>
          <a:p>
            <a:r>
              <a:rPr lang="en-US" dirty="0"/>
              <a:t>SẮP XẾP</a:t>
            </a:r>
          </a:p>
        </p:txBody>
      </p:sp>
      <p:sp>
        <p:nvSpPr>
          <p:cNvPr id="4" name="Date Placeholder 3"/>
          <p:cNvSpPr>
            <a:spLocks noGrp="1"/>
          </p:cNvSpPr>
          <p:nvPr>
            <p:ph type="dt" sz="half" idx="10"/>
          </p:nvPr>
        </p:nvSpPr>
        <p:spPr/>
        <p:txBody>
          <a:bodyPr/>
          <a:lstStyle/>
          <a:p>
            <a:fld id="{3E245FDB-F11F-4C3A-A3E3-211AB9CD0571}" type="datetime1">
              <a:rPr lang="en-US" smtClean="0"/>
              <a:t>9/8/2024</a:t>
            </a:fld>
            <a:endParaRPr lang="en-US"/>
          </a:p>
        </p:txBody>
      </p:sp>
      <p:sp>
        <p:nvSpPr>
          <p:cNvPr id="5" name="Footer Placeholder 4"/>
          <p:cNvSpPr>
            <a:spLocks noGrp="1"/>
          </p:cNvSpPr>
          <p:nvPr>
            <p:ph type="ftr" sz="quarter" idx="11"/>
          </p:nvPr>
        </p:nvSpPr>
        <p:spPr/>
        <p:txBody>
          <a:bodyPr/>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9D604C46-89BC-443F-9655-FA3E4B7D72A7}"/>
              </a:ext>
            </a:extLst>
          </p:cNvPr>
          <p:cNvSpPr>
            <a:spLocks noGrp="1"/>
          </p:cNvSpPr>
          <p:nvPr>
            <p:ph type="body" sz="quarter" idx="13" hasCustomPrompt="1"/>
          </p:nvPr>
        </p:nvSpPr>
        <p:spPr>
          <a:xfrm>
            <a:off x="5226578" y="2350730"/>
            <a:ext cx="1885988" cy="886884"/>
          </a:xfrm>
        </p:spPr>
        <p:txBody>
          <a:bodyPr>
            <a:noAutofit/>
          </a:bodyPr>
          <a:lstStyle>
            <a:lvl1pPr marL="0" indent="0">
              <a:buNone/>
              <a:defRPr lang="en-US" sz="48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1pPr>
            <a:lvl2pPr>
              <a:defRPr lang="en-US" sz="48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2pPr>
            <a:lvl3pPr>
              <a:defRPr lang="en-US" sz="48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3pPr>
            <a:lvl4pPr>
              <a:defRPr lang="en-US" sz="48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4pPr>
            <a:lvl5pPr>
              <a:defRPr lang="en-US" sz="48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n-lt"/>
                <a:ea typeface="+mn-ea"/>
                <a:cs typeface="+mn-cs"/>
              </a:defRPr>
            </a:lvl5pPr>
          </a:lstStyle>
          <a:p>
            <a:pPr lvl="0"/>
            <a:r>
              <a:rPr lang="en-US" dirty="0"/>
              <a:t>BÀI 15</a:t>
            </a:r>
          </a:p>
        </p:txBody>
      </p:sp>
    </p:spTree>
    <p:extLst>
      <p:ext uri="{BB962C8B-B14F-4D97-AF65-F5344CB8AC3E}">
        <p14:creationId xmlns:p14="http://schemas.microsoft.com/office/powerpoint/2010/main" val="3636096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ỤC TIÊ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E28959CA-253D-4C14-B880-48186B0DF9DE}" type="datetime1">
              <a:rPr lang="en-US" smtClean="0"/>
              <a:t>9/8/2024</a:t>
            </a:fld>
            <a:endParaRPr lang="en-US" dirty="0"/>
          </a:p>
        </p:txBody>
      </p:sp>
      <p:sp>
        <p:nvSpPr>
          <p:cNvPr id="5" name="Footer Placeholder 4"/>
          <p:cNvSpPr>
            <a:spLocks noGrp="1"/>
          </p:cNvSpPr>
          <p:nvPr>
            <p:ph type="ftr" sz="quarter" idx="11"/>
          </p:nvPr>
        </p:nvSpPr>
        <p:spPr/>
        <p:txBody>
          <a:bodyPr/>
          <a:lstStyle>
            <a:lvl1pPr>
              <a:defRPr>
                <a:latin typeface="Roboto" panose="02000000000000000000" pitchFamily="2" charset="0"/>
                <a:ea typeface="Roboto" panose="02000000000000000000" pitchFamily="2" charset="0"/>
              </a:defRPr>
            </a:lvl1pPr>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30468810-060D-430C-ACDF-BB351635E08B}" type="slidenum">
              <a:rPr lang="en-US" smtClean="0"/>
              <a:pPr/>
              <a:t>‹#›</a:t>
            </a:fld>
            <a:endParaRPr lang="en-US"/>
          </a:p>
        </p:txBody>
      </p:sp>
      <p:sp>
        <p:nvSpPr>
          <p:cNvPr id="8" name="等腰三角形 18">
            <a:extLst>
              <a:ext uri="{FF2B5EF4-FFF2-40B4-BE49-F238E27FC236}">
                <a16:creationId xmlns:a16="http://schemas.microsoft.com/office/drawing/2014/main" id="{7E61B6B0-E2FA-4249-8EA1-2FFFC613B2A6}"/>
              </a:ext>
            </a:extLst>
          </p:cNvPr>
          <p:cNvSpPr/>
          <p:nvPr userDrawn="1"/>
        </p:nvSpPr>
        <p:spPr>
          <a:xfrm>
            <a:off x="1362286" y="4079770"/>
            <a:ext cx="404884" cy="322332"/>
          </a:xfrm>
          <a:prstGeom prst="triangle">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13" name="等腰三角形 31">
            <a:extLst>
              <a:ext uri="{FF2B5EF4-FFF2-40B4-BE49-F238E27FC236}">
                <a16:creationId xmlns:a16="http://schemas.microsoft.com/office/drawing/2014/main" id="{3D475B5C-6925-4C50-A8C6-C02D3067288D}"/>
              </a:ext>
            </a:extLst>
          </p:cNvPr>
          <p:cNvSpPr/>
          <p:nvPr userDrawn="1"/>
        </p:nvSpPr>
        <p:spPr>
          <a:xfrm>
            <a:off x="1362286" y="2772857"/>
            <a:ext cx="404884" cy="322332"/>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14" name="同心圆 21">
            <a:extLst>
              <a:ext uri="{FF2B5EF4-FFF2-40B4-BE49-F238E27FC236}">
                <a16:creationId xmlns:a16="http://schemas.microsoft.com/office/drawing/2014/main" id="{7B0589AC-B620-4EC2-B9E6-9D957EE804D6}"/>
              </a:ext>
            </a:extLst>
          </p:cNvPr>
          <p:cNvSpPr/>
          <p:nvPr userDrawn="1"/>
        </p:nvSpPr>
        <p:spPr>
          <a:xfrm>
            <a:off x="10065829" y="107858"/>
            <a:ext cx="1619788" cy="1627537"/>
          </a:xfrm>
          <a:prstGeom prst="donut">
            <a:avLst>
              <a:gd name="adj" fmla="val 9616"/>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solidFill>
                <a:schemeClr val="tx1"/>
              </a:solidFill>
              <a:cs typeface="+mn-ea"/>
              <a:sym typeface="+mn-lt"/>
            </a:endParaRPr>
          </a:p>
        </p:txBody>
      </p:sp>
      <p:sp>
        <p:nvSpPr>
          <p:cNvPr id="15" name="同心圆 22">
            <a:extLst>
              <a:ext uri="{FF2B5EF4-FFF2-40B4-BE49-F238E27FC236}">
                <a16:creationId xmlns:a16="http://schemas.microsoft.com/office/drawing/2014/main" id="{0BC2FF6C-42E9-4579-ABAA-13239A459A82}"/>
              </a:ext>
            </a:extLst>
          </p:cNvPr>
          <p:cNvSpPr/>
          <p:nvPr userDrawn="1"/>
        </p:nvSpPr>
        <p:spPr>
          <a:xfrm>
            <a:off x="10377974" y="421498"/>
            <a:ext cx="995495" cy="1000257"/>
          </a:xfrm>
          <a:prstGeom prst="donut">
            <a:avLst>
              <a:gd name="adj" fmla="val 15952"/>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solidFill>
                <a:schemeClr val="tx1"/>
              </a:solidFill>
              <a:cs typeface="+mn-ea"/>
              <a:sym typeface="+mn-lt"/>
            </a:endParaRPr>
          </a:p>
        </p:txBody>
      </p:sp>
      <p:sp>
        <p:nvSpPr>
          <p:cNvPr id="16" name="同心圆 34">
            <a:extLst>
              <a:ext uri="{FF2B5EF4-FFF2-40B4-BE49-F238E27FC236}">
                <a16:creationId xmlns:a16="http://schemas.microsoft.com/office/drawing/2014/main" id="{7CCE101F-397E-4027-A039-579157A6C2FB}"/>
              </a:ext>
            </a:extLst>
          </p:cNvPr>
          <p:cNvSpPr/>
          <p:nvPr userDrawn="1"/>
        </p:nvSpPr>
        <p:spPr>
          <a:xfrm>
            <a:off x="10681685" y="726660"/>
            <a:ext cx="388073" cy="389931"/>
          </a:xfrm>
          <a:prstGeom prst="donut">
            <a:avLst>
              <a:gd name="adj" fmla="val 29578"/>
            </a:avLst>
          </a:prstGeom>
          <a:solidFill>
            <a:srgbClr val="F681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solidFill>
                <a:schemeClr val="tx1"/>
              </a:solidFill>
              <a:cs typeface="+mn-ea"/>
              <a:sym typeface="+mn-lt"/>
            </a:endParaRPr>
          </a:p>
        </p:txBody>
      </p:sp>
      <p:grpSp>
        <p:nvGrpSpPr>
          <p:cNvPr id="17" name="组合 8">
            <a:extLst>
              <a:ext uri="{FF2B5EF4-FFF2-40B4-BE49-F238E27FC236}">
                <a16:creationId xmlns:a16="http://schemas.microsoft.com/office/drawing/2014/main" id="{C7A7BA30-1AA8-4BDC-AE52-D20AC7F4920E}"/>
              </a:ext>
            </a:extLst>
          </p:cNvPr>
          <p:cNvGrpSpPr/>
          <p:nvPr userDrawn="1"/>
        </p:nvGrpSpPr>
        <p:grpSpPr>
          <a:xfrm>
            <a:off x="11224778" y="1151561"/>
            <a:ext cx="417601" cy="843436"/>
            <a:chOff x="10137871" y="3920889"/>
            <a:chExt cx="676735" cy="1360303"/>
          </a:xfrm>
        </p:grpSpPr>
        <p:sp>
          <p:nvSpPr>
            <p:cNvPr id="18" name="矩形 35">
              <a:extLst>
                <a:ext uri="{FF2B5EF4-FFF2-40B4-BE49-F238E27FC236}">
                  <a16:creationId xmlns:a16="http://schemas.microsoft.com/office/drawing/2014/main" id="{CAF8129E-19D0-40AA-A87E-E2591A336A52}"/>
                </a:ext>
              </a:extLst>
            </p:cNvPr>
            <p:cNvSpPr/>
            <p:nvPr/>
          </p:nvSpPr>
          <p:spPr>
            <a:xfrm rot="3420000">
              <a:off x="9638011" y="4420749"/>
              <a:ext cx="1163777" cy="16405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cs typeface="+mn-ea"/>
                <a:sym typeface="+mn-lt"/>
              </a:endParaRPr>
            </a:p>
          </p:txBody>
        </p:sp>
        <p:sp>
          <p:nvSpPr>
            <p:cNvPr id="19" name="椭圆 36">
              <a:extLst>
                <a:ext uri="{FF2B5EF4-FFF2-40B4-BE49-F238E27FC236}">
                  <a16:creationId xmlns:a16="http://schemas.microsoft.com/office/drawing/2014/main" id="{CA8A1FDF-79EB-4041-8C19-87DFBAE85356}"/>
                </a:ext>
              </a:extLst>
            </p:cNvPr>
            <p:cNvSpPr/>
            <p:nvPr/>
          </p:nvSpPr>
          <p:spPr>
            <a:xfrm>
              <a:off x="10271168" y="4739462"/>
              <a:ext cx="543438" cy="54173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chemeClr val="bg1"/>
                  </a:solidFill>
                  <a:cs typeface="+mn-ea"/>
                  <a:sym typeface="+mn-lt"/>
                </a:rPr>
                <a:t>B</a:t>
              </a:r>
              <a:endParaRPr lang="zh-CN" altLang="en-US" sz="2400" dirty="0">
                <a:solidFill>
                  <a:schemeClr val="bg1"/>
                </a:solidFill>
                <a:cs typeface="+mn-ea"/>
                <a:sym typeface="+mn-lt"/>
              </a:endParaRPr>
            </a:p>
          </p:txBody>
        </p:sp>
      </p:grpSp>
      <p:grpSp>
        <p:nvGrpSpPr>
          <p:cNvPr id="20" name="组合 9">
            <a:extLst>
              <a:ext uri="{FF2B5EF4-FFF2-40B4-BE49-F238E27FC236}">
                <a16:creationId xmlns:a16="http://schemas.microsoft.com/office/drawing/2014/main" id="{8428F31C-3439-4276-842A-17F6CBDDEE44}"/>
              </a:ext>
            </a:extLst>
          </p:cNvPr>
          <p:cNvGrpSpPr/>
          <p:nvPr userDrawn="1"/>
        </p:nvGrpSpPr>
        <p:grpSpPr>
          <a:xfrm>
            <a:off x="11446234" y="267857"/>
            <a:ext cx="644329" cy="336952"/>
            <a:chOff x="10496746" y="2495645"/>
            <a:chExt cx="1044153" cy="543438"/>
          </a:xfrm>
        </p:grpSpPr>
        <p:sp>
          <p:nvSpPr>
            <p:cNvPr id="21" name="矩形 33">
              <a:extLst>
                <a:ext uri="{FF2B5EF4-FFF2-40B4-BE49-F238E27FC236}">
                  <a16:creationId xmlns:a16="http://schemas.microsoft.com/office/drawing/2014/main" id="{9EC1ED50-AD9B-44ED-A60C-8D1BEFFAF4B0}"/>
                </a:ext>
              </a:extLst>
            </p:cNvPr>
            <p:cNvSpPr/>
            <p:nvPr/>
          </p:nvSpPr>
          <p:spPr>
            <a:xfrm rot="20340000">
              <a:off x="10496746" y="2840847"/>
              <a:ext cx="774143" cy="164057"/>
            </a:xfrm>
            <a:prstGeom prst="rect">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cs typeface="+mn-ea"/>
                <a:sym typeface="+mn-lt"/>
              </a:endParaRPr>
            </a:p>
          </p:txBody>
        </p:sp>
        <p:sp>
          <p:nvSpPr>
            <p:cNvPr id="22" name="椭圆 37">
              <a:extLst>
                <a:ext uri="{FF2B5EF4-FFF2-40B4-BE49-F238E27FC236}">
                  <a16:creationId xmlns:a16="http://schemas.microsoft.com/office/drawing/2014/main" id="{50197DC5-DC03-4476-8AFE-ACDAA664116C}"/>
                </a:ext>
              </a:extLst>
            </p:cNvPr>
            <p:cNvSpPr/>
            <p:nvPr/>
          </p:nvSpPr>
          <p:spPr>
            <a:xfrm>
              <a:off x="10999170" y="2495645"/>
              <a:ext cx="541729" cy="543438"/>
            </a:xfrm>
            <a:prstGeom prst="ellips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chemeClr val="bg1"/>
                  </a:solidFill>
                  <a:cs typeface="+mn-ea"/>
                  <a:sym typeface="+mn-lt"/>
                </a:rPr>
                <a:t>C</a:t>
              </a:r>
              <a:endParaRPr lang="zh-CN" altLang="en-US" sz="2400" dirty="0">
                <a:solidFill>
                  <a:schemeClr val="bg1"/>
                </a:solidFill>
                <a:cs typeface="+mn-ea"/>
                <a:sym typeface="+mn-lt"/>
              </a:endParaRPr>
            </a:p>
          </p:txBody>
        </p:sp>
      </p:grpSp>
      <p:grpSp>
        <p:nvGrpSpPr>
          <p:cNvPr id="23" name="组合 7">
            <a:extLst>
              <a:ext uri="{FF2B5EF4-FFF2-40B4-BE49-F238E27FC236}">
                <a16:creationId xmlns:a16="http://schemas.microsoft.com/office/drawing/2014/main" id="{78B084D0-E1AA-4DAE-B7C5-5CE76BFF23D9}"/>
              </a:ext>
            </a:extLst>
          </p:cNvPr>
          <p:cNvGrpSpPr/>
          <p:nvPr userDrawn="1"/>
        </p:nvGrpSpPr>
        <p:grpSpPr>
          <a:xfrm>
            <a:off x="9568081" y="462823"/>
            <a:ext cx="1156841" cy="359203"/>
            <a:chOff x="7453149" y="2810087"/>
            <a:chExt cx="1874693" cy="579325"/>
          </a:xfrm>
          <a:solidFill>
            <a:srgbClr val="F68122"/>
          </a:solidFill>
        </p:grpSpPr>
        <p:sp>
          <p:nvSpPr>
            <p:cNvPr id="24" name="矩形 38">
              <a:extLst>
                <a:ext uri="{FF2B5EF4-FFF2-40B4-BE49-F238E27FC236}">
                  <a16:creationId xmlns:a16="http://schemas.microsoft.com/office/drawing/2014/main" id="{7EB50A97-9552-4C44-AC2B-01CC8D82DFE3}"/>
                </a:ext>
              </a:extLst>
            </p:cNvPr>
            <p:cNvSpPr/>
            <p:nvPr/>
          </p:nvSpPr>
          <p:spPr>
            <a:xfrm rot="840000">
              <a:off x="7777846" y="3233900"/>
              <a:ext cx="1549996" cy="1555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cs typeface="+mn-ea"/>
                <a:sym typeface="+mn-lt"/>
              </a:endParaRPr>
            </a:p>
          </p:txBody>
        </p:sp>
        <p:sp>
          <p:nvSpPr>
            <p:cNvPr id="25" name="椭圆 39">
              <a:extLst>
                <a:ext uri="{FF2B5EF4-FFF2-40B4-BE49-F238E27FC236}">
                  <a16:creationId xmlns:a16="http://schemas.microsoft.com/office/drawing/2014/main" id="{FCD288FA-9DF6-4DB6-8971-9429DDD0DB57}"/>
                </a:ext>
              </a:extLst>
            </p:cNvPr>
            <p:cNvSpPr/>
            <p:nvPr/>
          </p:nvSpPr>
          <p:spPr>
            <a:xfrm>
              <a:off x="7453149" y="2810087"/>
              <a:ext cx="541730" cy="54172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dirty="0">
                  <a:solidFill>
                    <a:schemeClr val="bg1"/>
                  </a:solidFill>
                  <a:cs typeface="+mn-ea"/>
                  <a:sym typeface="+mn-lt"/>
                </a:rPr>
                <a:t>A</a:t>
              </a:r>
              <a:endParaRPr lang="zh-CN" altLang="en-US" sz="2400" dirty="0">
                <a:solidFill>
                  <a:schemeClr val="bg1"/>
                </a:solidFill>
                <a:cs typeface="+mn-ea"/>
                <a:sym typeface="+mn-lt"/>
              </a:endParaRPr>
            </a:p>
          </p:txBody>
        </p:sp>
      </p:grpSp>
      <p:sp>
        <p:nvSpPr>
          <p:cNvPr id="29" name="Text Placeholder 28">
            <a:extLst>
              <a:ext uri="{FF2B5EF4-FFF2-40B4-BE49-F238E27FC236}">
                <a16:creationId xmlns:a16="http://schemas.microsoft.com/office/drawing/2014/main" id="{E6B07229-91D9-4F94-AB6D-3373678CDD1F}"/>
              </a:ext>
            </a:extLst>
          </p:cNvPr>
          <p:cNvSpPr>
            <a:spLocks noGrp="1"/>
          </p:cNvSpPr>
          <p:nvPr>
            <p:ph type="body" sz="quarter" idx="13"/>
          </p:nvPr>
        </p:nvSpPr>
        <p:spPr>
          <a:xfrm>
            <a:off x="1979209" y="4005132"/>
            <a:ext cx="7882467" cy="615949"/>
          </a:xfrm>
        </p:spPr>
        <p:txBody>
          <a:bodyPr>
            <a:normAutofit/>
          </a:bodyPr>
          <a:lstStyle>
            <a:lvl1pPr marL="0" indent="0">
              <a:buNone/>
              <a:defRPr sz="3200">
                <a:solidFill>
                  <a:srgbClr val="FAB57D"/>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31" name="Text Placeholder 28">
            <a:extLst>
              <a:ext uri="{FF2B5EF4-FFF2-40B4-BE49-F238E27FC236}">
                <a16:creationId xmlns:a16="http://schemas.microsoft.com/office/drawing/2014/main" id="{0B91C6D8-7152-4205-9F57-9235E241E73B}"/>
              </a:ext>
            </a:extLst>
          </p:cNvPr>
          <p:cNvSpPr>
            <a:spLocks noGrp="1"/>
          </p:cNvSpPr>
          <p:nvPr>
            <p:ph type="body" sz="quarter" idx="15"/>
          </p:nvPr>
        </p:nvSpPr>
        <p:spPr>
          <a:xfrm>
            <a:off x="2019905" y="2671559"/>
            <a:ext cx="7882467" cy="615949"/>
          </a:xfrm>
        </p:spPr>
        <p:txBody>
          <a:bodyPr>
            <a:normAutofit/>
          </a:bodyPr>
          <a:lstStyle>
            <a:lvl1pPr marL="0" indent="0">
              <a:buNone/>
              <a:defRPr sz="3200">
                <a:solidFill>
                  <a:srgbClr val="90BE21"/>
                </a:solidFill>
                <a:latin typeface="Roboto" panose="02000000000000000000" pitchFamily="2" charset="0"/>
                <a:ea typeface="Roboto" panose="02000000000000000000" pitchFamily="2" charset="0"/>
              </a:defRPr>
            </a:lvl1pPr>
          </a:lstStyle>
          <a:p>
            <a:pPr lvl="0"/>
            <a:r>
              <a:rPr lang="en-US" dirty="0"/>
              <a:t>Click to edit Master text</a:t>
            </a:r>
          </a:p>
        </p:txBody>
      </p:sp>
      <p:sp>
        <p:nvSpPr>
          <p:cNvPr id="46" name="Rectangle 45">
            <a:extLst>
              <a:ext uri="{FF2B5EF4-FFF2-40B4-BE49-F238E27FC236}">
                <a16:creationId xmlns:a16="http://schemas.microsoft.com/office/drawing/2014/main" id="{543CEB0D-1910-449B-A767-D6D8F1C6857A}"/>
              </a:ext>
            </a:extLst>
          </p:cNvPr>
          <p:cNvSpPr/>
          <p:nvPr userDrawn="1"/>
        </p:nvSpPr>
        <p:spPr>
          <a:xfrm>
            <a:off x="1665678" y="659654"/>
            <a:ext cx="4745851" cy="1025987"/>
          </a:xfrm>
          <a:prstGeom prst="rect">
            <a:avLst/>
          </a:prstGeom>
          <a:noFill/>
          <a:ln>
            <a:noFill/>
          </a:ln>
        </p:spPr>
        <p:txBody>
          <a:bodyPr wrap="none" lIns="121920" tIns="60960" rIns="121920" bIns="60960">
            <a:spAutoFit/>
            <a:scene3d>
              <a:camera prst="orthographicFront"/>
              <a:lightRig rig="soft" dir="t">
                <a:rot lat="0" lon="0" rev="15600000"/>
              </a:lightRig>
            </a:scene3d>
            <a:sp3d extrusionH="57150" prstMaterial="softEdge">
              <a:bevelT w="25400" h="38100"/>
            </a:sp3d>
          </a:bodyPr>
          <a:lstStyle/>
          <a:p>
            <a:pPr algn="ctr"/>
            <a:r>
              <a:rPr lang="en-US" sz="5867" b="1" cap="none" spc="0" dirty="0">
                <a:ln/>
                <a:solidFill>
                  <a:srgbClr val="094D8E"/>
                </a:solidFill>
                <a:effectLst/>
                <a:latin typeface="Montserrat Black" panose="00000A00000000000000" pitchFamily="2" charset="0"/>
              </a:rPr>
              <a:t>KHÁM</a:t>
            </a:r>
            <a:r>
              <a:rPr lang="en-US" sz="5867" b="1" cap="none" spc="0" baseline="0" dirty="0">
                <a:ln/>
                <a:solidFill>
                  <a:srgbClr val="094D8E"/>
                </a:solidFill>
                <a:effectLst/>
                <a:latin typeface="Montserrat Black" panose="00000A00000000000000" pitchFamily="2" charset="0"/>
              </a:rPr>
              <a:t> PHÁ</a:t>
            </a:r>
            <a:endParaRPr lang="en-US" sz="5867" b="1" cap="none" spc="0" dirty="0">
              <a:ln/>
              <a:solidFill>
                <a:srgbClr val="094D8E"/>
              </a:solidFill>
              <a:effectLst/>
              <a:latin typeface="Montserrat Black" panose="00000A00000000000000" pitchFamily="2" charset="0"/>
            </a:endParaRPr>
          </a:p>
        </p:txBody>
      </p:sp>
    </p:spTree>
    <p:extLst>
      <p:ext uri="{BB962C8B-B14F-4D97-AF65-F5344CB8AC3E}">
        <p14:creationId xmlns:p14="http://schemas.microsoft.com/office/powerpoint/2010/main" val="2449358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7600"/>
                                      </p:stCondLst>
                                      <p:childTnLst>
                                        <p:set>
                                          <p:cBhvr>
                                            <p:cTn id="35" dur="1" fill="hold">
                                              <p:stCondLst>
                                                <p:cond delay="0"/>
                                              </p:stCondLst>
                                            </p:cTn>
                                            <p:tgtEl>
                                              <p:spTgt spid="31">
                                                <p:txEl>
                                                  <p:pRg st="0" end="0"/>
                                                </p:txEl>
                                              </p:spTgt>
                                            </p:tgtEl>
                                            <p:attrNameLst>
                                              <p:attrName>style.visibility</p:attrName>
                                            </p:attrNameLst>
                                          </p:cBhvr>
                                          <p:to>
                                            <p:strVal val="visible"/>
                                          </p:to>
                                        </p:set>
                                        <p:animEffect transition="in" filter="wipe(left)">
                                          <p:cBhvr>
                                            <p:cTn id="36" dur="500"/>
                                            <p:tgtEl>
                                              <p:spTgt spid="31">
                                                <p:txEl>
                                                  <p:pRg st="0" end="0"/>
                                                </p:txEl>
                                              </p:spTgt>
                                            </p:tgtEl>
                                          </p:cBhvr>
                                        </p:animEffect>
                                      </p:childTnLst>
                                    </p:cTn>
                                  </p:par>
                                  <p:par>
                                    <p:cTn id="37" presetID="42" presetClass="entr" presetSubtype="0" fill="hold" grpId="0" nodeType="withEffect">
                                      <p:stCondLst>
                                        <p:cond delay="81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900"/>
                                            <p:tgtEl>
                                              <p:spTgt spid="8"/>
                                            </p:tgtEl>
                                          </p:cBhvr>
                                        </p:animEffect>
                                        <p:anim calcmode="lin" valueType="num">
                                          <p:cBhvr>
                                            <p:cTn id="40" dur="900" fill="hold"/>
                                            <p:tgtEl>
                                              <p:spTgt spid="8"/>
                                            </p:tgtEl>
                                            <p:attrNameLst>
                                              <p:attrName>ppt_x</p:attrName>
                                            </p:attrNameLst>
                                          </p:cBhvr>
                                          <p:tavLst>
                                            <p:tav tm="0">
                                              <p:val>
                                                <p:strVal val="#ppt_x"/>
                                              </p:val>
                                            </p:tav>
                                            <p:tav tm="100000">
                                              <p:val>
                                                <p:strVal val="#ppt_x"/>
                                              </p:val>
                                            </p:tav>
                                          </p:tavLst>
                                        </p:anim>
                                        <p:anim calcmode="lin" valueType="num">
                                          <p:cBhvr>
                                            <p:cTn id="41" dur="900" fill="hold"/>
                                            <p:tgtEl>
                                              <p:spTgt spid="8"/>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900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wipe(left)">
                                          <p:cBhvr>
                                            <p:cTn id="44" dur="500"/>
                                            <p:tgtEl>
                                              <p:spTgt spid="29">
                                                <p:txEl>
                                                  <p:pRg st="0" end="0"/>
                                                </p:txEl>
                                              </p:spTgt>
                                            </p:tgtEl>
                                          </p:cBhvr>
                                        </p:animEffect>
                                      </p:childTnLst>
                                    </p:cTn>
                                  </p:par>
                                  <p:par>
                                    <p:cTn id="45" presetID="2" presetClass="entr" presetSubtype="1" fill="hold" grpId="0" nodeType="withEffect" p14:presetBounceEnd="72000">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14:bounceEnd="72000">
                                          <p:cBhvr additive="base">
                                            <p:cTn id="47" dur="1250" fill="hold"/>
                                            <p:tgtEl>
                                              <p:spTgt spid="46"/>
                                            </p:tgtEl>
                                            <p:attrNameLst>
                                              <p:attrName>ppt_x</p:attrName>
                                            </p:attrNameLst>
                                          </p:cBhvr>
                                          <p:tavLst>
                                            <p:tav tm="0">
                                              <p:val>
                                                <p:strVal val="#ppt_x"/>
                                              </p:val>
                                            </p:tav>
                                            <p:tav tm="100000">
                                              <p:val>
                                                <p:strVal val="#ppt_x"/>
                                              </p:val>
                                            </p:tav>
                                          </p:tavLst>
                                        </p:anim>
                                        <p:anim calcmode="lin" valueType="num" p14:bounceEnd="72000">
                                          <p:cBhvr additive="base">
                                            <p:cTn id="48" dur="125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9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1" grpId="0" build="p">
            <p:tmplLst>
              <p:tmpl lvl="1">
                <p:tnLst>
                  <p:par>
                    <p:cTn presetID="22" presetClass="entr" presetSubtype="8" fill="hold" nodeType="withEffect">
                      <p:stCondLst>
                        <p:cond delay="76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par>
                                    <p:cTn id="10" presetID="53" presetClass="entr" presetSubtype="16" fill="hold" grpId="0" nodeType="withEffect">
                                      <p:stCondLst>
                                        <p:cond delay="26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Effect transition="in" filter="fade">
                                          <p:cBhvr>
                                            <p:cTn id="14" dur="1000"/>
                                            <p:tgtEl>
                                              <p:spTgt spid="15"/>
                                            </p:tgtEl>
                                          </p:cBhvr>
                                        </p:animEffect>
                                      </p:childTnLst>
                                    </p:cTn>
                                  </p:par>
                                  <p:par>
                                    <p:cTn id="15" presetID="53" presetClass="entr" presetSubtype="16" fill="hold" grpId="0" nodeType="withEffect">
                                      <p:stCondLst>
                                        <p:cond delay="32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22" presetClass="entr" presetSubtype="4" fill="hold" nodeType="withEffect">
                                      <p:stCondLst>
                                        <p:cond delay="360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par>
                                    <p:cTn id="23" presetID="22" presetClass="entr" presetSubtype="1"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2000"/>
                                            <p:tgtEl>
                                              <p:spTgt spid="17"/>
                                            </p:tgtEl>
                                          </p:cBhvr>
                                        </p:animEffect>
                                      </p:childTnLst>
                                    </p:cTn>
                                  </p:par>
                                  <p:par>
                                    <p:cTn id="26" presetID="22" presetClass="entr" presetSubtype="8" fill="hold" nodeType="withEffect">
                                      <p:stCondLst>
                                        <p:cond delay="50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1800"/>
                                            <p:tgtEl>
                                              <p:spTgt spid="20"/>
                                            </p:tgtEl>
                                          </p:cBhvr>
                                        </p:animEffect>
                                      </p:childTnLst>
                                    </p:cTn>
                                  </p:par>
                                  <p:par>
                                    <p:cTn id="29" presetID="42" presetClass="entr" presetSubtype="0" fill="hold" grpId="0" nodeType="withEffect">
                                      <p:stCondLst>
                                        <p:cond delay="6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22" presetClass="entr" presetSubtype="8" fill="hold" grpId="0" nodeType="withEffect">
                                      <p:stCondLst>
                                        <p:cond delay="7600"/>
                                      </p:stCondLst>
                                      <p:childTnLst>
                                        <p:set>
                                          <p:cBhvr>
                                            <p:cTn id="35" dur="1" fill="hold">
                                              <p:stCondLst>
                                                <p:cond delay="0"/>
                                              </p:stCondLst>
                                            </p:cTn>
                                            <p:tgtEl>
                                              <p:spTgt spid="31">
                                                <p:txEl>
                                                  <p:pRg st="0" end="0"/>
                                                </p:txEl>
                                              </p:spTgt>
                                            </p:tgtEl>
                                            <p:attrNameLst>
                                              <p:attrName>style.visibility</p:attrName>
                                            </p:attrNameLst>
                                          </p:cBhvr>
                                          <p:to>
                                            <p:strVal val="visible"/>
                                          </p:to>
                                        </p:set>
                                        <p:animEffect transition="in" filter="wipe(left)">
                                          <p:cBhvr>
                                            <p:cTn id="36" dur="500"/>
                                            <p:tgtEl>
                                              <p:spTgt spid="31">
                                                <p:txEl>
                                                  <p:pRg st="0" end="0"/>
                                                </p:txEl>
                                              </p:spTgt>
                                            </p:tgtEl>
                                          </p:cBhvr>
                                        </p:animEffect>
                                      </p:childTnLst>
                                    </p:cTn>
                                  </p:par>
                                  <p:par>
                                    <p:cTn id="37" presetID="42" presetClass="entr" presetSubtype="0" fill="hold" grpId="0" nodeType="withEffect">
                                      <p:stCondLst>
                                        <p:cond delay="810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900"/>
                                            <p:tgtEl>
                                              <p:spTgt spid="8"/>
                                            </p:tgtEl>
                                          </p:cBhvr>
                                        </p:animEffect>
                                        <p:anim calcmode="lin" valueType="num">
                                          <p:cBhvr>
                                            <p:cTn id="40" dur="900" fill="hold"/>
                                            <p:tgtEl>
                                              <p:spTgt spid="8"/>
                                            </p:tgtEl>
                                            <p:attrNameLst>
                                              <p:attrName>ppt_x</p:attrName>
                                            </p:attrNameLst>
                                          </p:cBhvr>
                                          <p:tavLst>
                                            <p:tav tm="0">
                                              <p:val>
                                                <p:strVal val="#ppt_x"/>
                                              </p:val>
                                            </p:tav>
                                            <p:tav tm="100000">
                                              <p:val>
                                                <p:strVal val="#ppt_x"/>
                                              </p:val>
                                            </p:tav>
                                          </p:tavLst>
                                        </p:anim>
                                        <p:anim calcmode="lin" valueType="num">
                                          <p:cBhvr>
                                            <p:cTn id="41" dur="900" fill="hold"/>
                                            <p:tgtEl>
                                              <p:spTgt spid="8"/>
                                            </p:tgtEl>
                                            <p:attrNameLst>
                                              <p:attrName>ppt_y</p:attrName>
                                            </p:attrNameLst>
                                          </p:cBhvr>
                                          <p:tavLst>
                                            <p:tav tm="0">
                                              <p:val>
                                                <p:strVal val="#ppt_y+.1"/>
                                              </p:val>
                                            </p:tav>
                                            <p:tav tm="100000">
                                              <p:val>
                                                <p:strVal val="#ppt_y"/>
                                              </p:val>
                                            </p:tav>
                                          </p:tavLst>
                                        </p:anim>
                                      </p:childTnLst>
                                    </p:cTn>
                                  </p:par>
                                  <p:par>
                                    <p:cTn id="42" presetID="22" presetClass="entr" presetSubtype="8" fill="hold" grpId="0" nodeType="withEffect">
                                      <p:stCondLst>
                                        <p:cond delay="9000"/>
                                      </p:stCondLst>
                                      <p:childTnLst>
                                        <p:set>
                                          <p:cBhvr>
                                            <p:cTn id="43" dur="1" fill="hold">
                                              <p:stCondLst>
                                                <p:cond delay="0"/>
                                              </p:stCondLst>
                                            </p:cTn>
                                            <p:tgtEl>
                                              <p:spTgt spid="29">
                                                <p:txEl>
                                                  <p:pRg st="0" end="0"/>
                                                </p:txEl>
                                              </p:spTgt>
                                            </p:tgtEl>
                                            <p:attrNameLst>
                                              <p:attrName>style.visibility</p:attrName>
                                            </p:attrNameLst>
                                          </p:cBhvr>
                                          <p:to>
                                            <p:strVal val="visible"/>
                                          </p:to>
                                        </p:set>
                                        <p:animEffect transition="in" filter="wipe(left)">
                                          <p:cBhvr>
                                            <p:cTn id="44" dur="500"/>
                                            <p:tgtEl>
                                              <p:spTgt spid="29">
                                                <p:txEl>
                                                  <p:pRg st="0" end="0"/>
                                                </p:txEl>
                                              </p:spTgt>
                                            </p:tgtEl>
                                          </p:cBhvr>
                                        </p:animEffect>
                                      </p:childTnLst>
                                    </p:cTn>
                                  </p:par>
                                  <p:par>
                                    <p:cTn id="45" presetID="42" presetClass="entr" presetSubtype="0" fill="hold" grpId="0" nodeType="withEffect">
                                      <p:stCondLst>
                                        <p:cond delay="95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22" presetClass="entr" presetSubtype="8" fill="hold" grpId="0" nodeType="withEffect">
                                      <p:stCondLst>
                                        <p:cond delay="10200"/>
                                      </p:stCondLst>
                                      <p:childTnLst>
                                        <p:set>
                                          <p:cBhvr>
                                            <p:cTn id="51" dur="1" fill="hold">
                                              <p:stCondLst>
                                                <p:cond delay="0"/>
                                              </p:stCondLst>
                                            </p:cTn>
                                            <p:tgtEl>
                                              <p:spTgt spid="30">
                                                <p:txEl>
                                                  <p:pRg st="0" end="0"/>
                                                </p:txEl>
                                              </p:spTgt>
                                            </p:tgtEl>
                                            <p:attrNameLst>
                                              <p:attrName>style.visibility</p:attrName>
                                            </p:attrNameLst>
                                          </p:cBhvr>
                                          <p:to>
                                            <p:strVal val="visible"/>
                                          </p:to>
                                        </p:set>
                                        <p:animEffect transition="in" filter="wipe(left)">
                                          <p:cBhvr>
                                            <p:cTn id="52" dur="500"/>
                                            <p:tgtEl>
                                              <p:spTgt spid="30">
                                                <p:txEl>
                                                  <p:pRg st="0" end="0"/>
                                                </p:txEl>
                                              </p:spTgt>
                                            </p:tgtEl>
                                          </p:cBhvr>
                                        </p:animEffect>
                                      </p:childTnLst>
                                    </p:cTn>
                                  </p:par>
                                  <p:par>
                                    <p:cTn id="53" presetID="2" presetClass="entr" presetSubtype="1"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additive="base">
                                            <p:cTn id="55" dur="1250" fill="hold"/>
                                            <p:tgtEl>
                                              <p:spTgt spid="46"/>
                                            </p:tgtEl>
                                            <p:attrNameLst>
                                              <p:attrName>ppt_x</p:attrName>
                                            </p:attrNameLst>
                                          </p:cBhvr>
                                          <p:tavLst>
                                            <p:tav tm="0">
                                              <p:val>
                                                <p:strVal val="#ppt_x"/>
                                              </p:val>
                                            </p:tav>
                                            <p:tav tm="100000">
                                              <p:val>
                                                <p:strVal val="#ppt_x"/>
                                              </p:val>
                                            </p:tav>
                                          </p:tavLst>
                                        </p:anim>
                                        <p:anim calcmode="lin" valueType="num">
                                          <p:cBhvr additive="base">
                                            <p:cTn id="56" dur="1250" fill="hold"/>
                                            <p:tgtEl>
                                              <p:spTgt spid="46"/>
                                            </p:tgtEl>
                                            <p:attrNameLst>
                                              <p:attrName>ppt_y</p:attrName>
                                            </p:attrNameLst>
                                          </p:cBhvr>
                                          <p:tavLst>
                                            <p:tav tm="0">
                                              <p:val>
                                                <p:strVal val="0-#ppt_h/2"/>
                                              </p:val>
                                            </p:tav>
                                            <p:tav tm="100000">
                                              <p:val>
                                                <p:strVal val="#ppt_y"/>
                                              </p:val>
                                            </p:tav>
                                          </p:tavLst>
                                        </p:anim>
                                      </p:childTnLst>
                                    </p:cTn>
                                  </p:par>
                                  <p:par>
                                    <p:cTn id="57" presetID="42" presetClass="entr" presetSubtype="0" fill="hold" grpId="0" nodeType="withEffect">
                                      <p:stCondLst>
                                        <p:cond delay="1060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par>
                                    <p:cTn id="62" presetID="22" presetClass="entr" presetSubtype="8" fill="hold" grpId="0" nodeType="withEffect">
                                      <p:stCondLst>
                                        <p:cond delay="11400"/>
                                      </p:stCondLst>
                                      <p:childTnLst>
                                        <p:set>
                                          <p:cBhvr>
                                            <p:cTn id="63" dur="1" fill="hold">
                                              <p:stCondLst>
                                                <p:cond delay="0"/>
                                              </p:stCondLst>
                                            </p:cTn>
                                            <p:tgtEl>
                                              <p:spTgt spid="27">
                                                <p:txEl>
                                                  <p:pRg st="0" end="0"/>
                                                </p:txEl>
                                              </p:spTgt>
                                            </p:tgtEl>
                                            <p:attrNameLst>
                                              <p:attrName>style.visibility</p:attrName>
                                            </p:attrNameLst>
                                          </p:cBhvr>
                                          <p:to>
                                            <p:strVal val="visible"/>
                                          </p:to>
                                        </p:set>
                                        <p:animEffect transition="in" filter="wipe(left)">
                                          <p:cBhvr>
                                            <p:cTn id="64" dur="6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29" grpId="0" build="p">
            <p:tmplLst>
              <p:tmpl lvl="1">
                <p:tnLst>
                  <p:par>
                    <p:cTn presetID="22" presetClass="entr" presetSubtype="8" fill="hold" nodeType="withEffect">
                      <p:stCondLst>
                        <p:cond delay="90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1020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withEffect">
                      <p:stCondLst>
                        <p:cond delay="76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46" grpId="0"/>
          <p:bldP spid="26" grpId="0" animBg="1"/>
          <p:bldP spid="27" grpId="0" build="p">
            <p:tmplLst>
              <p:tmpl lvl="1">
                <p:tnLst>
                  <p:par>
                    <p:cTn presetID="22" presetClass="entr" presetSubtype="8" fill="hold" nodeType="withEffect">
                      <p:stCondLst>
                        <p:cond delay="11400"/>
                      </p:stCondLst>
                      <p:childTnLst>
                        <p:set>
                          <p:cBhvr>
                            <p:cTn dur="1" fill="hold">
                              <p:stCondLst>
                                <p:cond delay="0"/>
                              </p:stCondLst>
                            </p:cTn>
                            <p:tgtEl>
                              <p:spTgt spid="27"/>
                            </p:tgtEl>
                            <p:attrNameLst>
                              <p:attrName>style.visibility</p:attrName>
                            </p:attrNameLst>
                          </p:cBhvr>
                          <p:to>
                            <p:strVal val="visible"/>
                          </p:to>
                        </p:set>
                        <p:animEffect transition="in" filter="wipe(left)">
                          <p:cBhvr>
                            <p:cTn dur="600"/>
                            <p:tgtEl>
                              <p:spTgt spid="27"/>
                            </p:tgtEl>
                          </p:cBhvr>
                        </p:animEffect>
                      </p:childTnLst>
                    </p:cTn>
                  </p:par>
                </p:tnLst>
              </p:tmpl>
            </p:tmplLst>
          </p:bldP>
        </p:bldLst>
      </p:timing>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OẠT Đ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08F9279-D683-43A1-8C25-CD724736EFFE}" type="datetime1">
              <a:rPr lang="en-US" smtClean="0"/>
              <a:t>9/8/2024</a:t>
            </a:fld>
            <a:endParaRPr lang="en-US"/>
          </a:p>
        </p:txBody>
      </p:sp>
      <p:sp>
        <p:nvSpPr>
          <p:cNvPr id="5" name="Footer Placeholder 4"/>
          <p:cNvSpPr>
            <a:spLocks noGrp="1"/>
          </p:cNvSpPr>
          <p:nvPr>
            <p:ph type="ftr" sz="quarter" idx="11"/>
          </p:nvPr>
        </p:nvSpPr>
        <p:spPr/>
        <p:txBody>
          <a:bodyPr/>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grpSp>
        <p:nvGrpSpPr>
          <p:cNvPr id="8" name="组合 72">
            <a:extLst>
              <a:ext uri="{FF2B5EF4-FFF2-40B4-BE49-F238E27FC236}">
                <a16:creationId xmlns:a16="http://schemas.microsoft.com/office/drawing/2014/main" id="{F0D4A19D-BF33-4CD9-A902-4D9631905DC4}"/>
              </a:ext>
            </a:extLst>
          </p:cNvPr>
          <p:cNvGrpSpPr/>
          <p:nvPr userDrawn="1"/>
        </p:nvGrpSpPr>
        <p:grpSpPr>
          <a:xfrm>
            <a:off x="249954" y="2716384"/>
            <a:ext cx="11692093" cy="1558481"/>
            <a:chOff x="1521363" y="2310976"/>
            <a:chExt cx="8122307" cy="1168861"/>
          </a:xfrm>
          <a:solidFill>
            <a:srgbClr val="076A02"/>
          </a:solidFill>
        </p:grpSpPr>
        <p:sp>
          <p:nvSpPr>
            <p:cNvPr id="9" name="矩形 2">
              <a:extLst>
                <a:ext uri="{FF2B5EF4-FFF2-40B4-BE49-F238E27FC236}">
                  <a16:creationId xmlns:a16="http://schemas.microsoft.com/office/drawing/2014/main" id="{EC186B23-8F6D-4B3A-B00C-C3C2A0260B87}"/>
                </a:ext>
              </a:extLst>
            </p:cNvPr>
            <p:cNvSpPr/>
            <p:nvPr/>
          </p:nvSpPr>
          <p:spPr>
            <a:xfrm flipV="1">
              <a:off x="7504926" y="2724913"/>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icrosoft YaHei" panose="020B0503020204020204" pitchFamily="34" charset="-122"/>
                <a:ea typeface="Microsoft YaHei" panose="020B0503020204020204" pitchFamily="34" charset="-122"/>
              </a:endParaRPr>
            </a:p>
          </p:txBody>
        </p:sp>
        <p:sp>
          <p:nvSpPr>
            <p:cNvPr id="10" name="矩形 2">
              <a:extLst>
                <a:ext uri="{FF2B5EF4-FFF2-40B4-BE49-F238E27FC236}">
                  <a16:creationId xmlns:a16="http://schemas.microsoft.com/office/drawing/2014/main" id="{6768BA1B-AFEB-49A5-B25D-2A7FB1D38DBD}"/>
                </a:ext>
              </a:extLst>
            </p:cNvPr>
            <p:cNvSpPr/>
            <p:nvPr/>
          </p:nvSpPr>
          <p:spPr>
            <a:xfrm>
              <a:off x="5508104" y="2320882"/>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icrosoft YaHei" panose="020B0503020204020204" pitchFamily="34" charset="-122"/>
                <a:ea typeface="Microsoft YaHei" panose="020B0503020204020204" pitchFamily="34" charset="-122"/>
              </a:endParaRPr>
            </a:p>
          </p:txBody>
        </p:sp>
        <p:sp>
          <p:nvSpPr>
            <p:cNvPr id="12" name="矩形 2">
              <a:extLst>
                <a:ext uri="{FF2B5EF4-FFF2-40B4-BE49-F238E27FC236}">
                  <a16:creationId xmlns:a16="http://schemas.microsoft.com/office/drawing/2014/main" id="{EC7CC6AF-319E-4D05-ABB0-5EA39A268B9A}"/>
                </a:ext>
              </a:extLst>
            </p:cNvPr>
            <p:cNvSpPr/>
            <p:nvPr/>
          </p:nvSpPr>
          <p:spPr>
            <a:xfrm>
              <a:off x="1521363" y="2310976"/>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F68122"/>
                </a:solidFill>
                <a:latin typeface="Microsoft YaHei" panose="020B0503020204020204" pitchFamily="34" charset="-122"/>
                <a:ea typeface="Microsoft YaHei" panose="020B0503020204020204" pitchFamily="34" charset="-122"/>
              </a:endParaRPr>
            </a:p>
          </p:txBody>
        </p:sp>
        <p:sp>
          <p:nvSpPr>
            <p:cNvPr id="33" name="矩形 2">
              <a:extLst>
                <a:ext uri="{FF2B5EF4-FFF2-40B4-BE49-F238E27FC236}">
                  <a16:creationId xmlns:a16="http://schemas.microsoft.com/office/drawing/2014/main" id="{6FC817F3-36C8-46BE-891A-01A1E03D99E1}"/>
                </a:ext>
              </a:extLst>
            </p:cNvPr>
            <p:cNvSpPr/>
            <p:nvPr userDrawn="1"/>
          </p:nvSpPr>
          <p:spPr>
            <a:xfrm flipV="1">
              <a:off x="3506592" y="2722570"/>
              <a:ext cx="2138744" cy="754924"/>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icrosoft YaHei" panose="020B0503020204020204" pitchFamily="34" charset="-122"/>
                <a:ea typeface="Microsoft YaHei" panose="020B0503020204020204" pitchFamily="34" charset="-122"/>
              </a:endParaRPr>
            </a:p>
          </p:txBody>
        </p:sp>
      </p:grpSp>
      <p:sp>
        <p:nvSpPr>
          <p:cNvPr id="13" name="椭圆 76">
            <a:extLst>
              <a:ext uri="{FF2B5EF4-FFF2-40B4-BE49-F238E27FC236}">
                <a16:creationId xmlns:a16="http://schemas.microsoft.com/office/drawing/2014/main" id="{D2EBE92B-0996-482A-ACB9-5BADEE115268}"/>
              </a:ext>
            </a:extLst>
          </p:cNvPr>
          <p:cNvSpPr/>
          <p:nvPr userDrawn="1"/>
        </p:nvSpPr>
        <p:spPr>
          <a:xfrm>
            <a:off x="1128205" y="3861105"/>
            <a:ext cx="1160243" cy="116024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Microsoft YaHei" panose="020B0503020204020204" pitchFamily="34" charset="-122"/>
              <a:ea typeface="Microsoft YaHei" panose="020B0503020204020204" pitchFamily="34" charset="-122"/>
            </a:endParaRPr>
          </a:p>
        </p:txBody>
      </p:sp>
      <p:sp>
        <p:nvSpPr>
          <p:cNvPr id="14" name="椭圆 77">
            <a:extLst>
              <a:ext uri="{FF2B5EF4-FFF2-40B4-BE49-F238E27FC236}">
                <a16:creationId xmlns:a16="http://schemas.microsoft.com/office/drawing/2014/main" id="{BE6F8EF0-DB3A-4B94-B45C-86FFCDE5B91F}"/>
              </a:ext>
            </a:extLst>
          </p:cNvPr>
          <p:cNvSpPr/>
          <p:nvPr userDrawn="1"/>
        </p:nvSpPr>
        <p:spPr>
          <a:xfrm>
            <a:off x="6948125" y="3794573"/>
            <a:ext cx="1160243" cy="1160243"/>
          </a:xfrm>
          <a:prstGeom prst="ellipse">
            <a:avLst/>
          </a:prstGeom>
          <a:solidFill>
            <a:srgbClr val="02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Microsoft YaHei" panose="020B0503020204020204" pitchFamily="34" charset="-122"/>
              <a:ea typeface="Microsoft YaHei" panose="020B0503020204020204" pitchFamily="34" charset="-122"/>
            </a:endParaRPr>
          </a:p>
        </p:txBody>
      </p:sp>
      <p:sp>
        <p:nvSpPr>
          <p:cNvPr id="15" name="椭圆 78">
            <a:extLst>
              <a:ext uri="{FF2B5EF4-FFF2-40B4-BE49-F238E27FC236}">
                <a16:creationId xmlns:a16="http://schemas.microsoft.com/office/drawing/2014/main" id="{6F558A2F-C174-4200-9D2A-309B7A66BE78}"/>
              </a:ext>
            </a:extLst>
          </p:cNvPr>
          <p:cNvSpPr/>
          <p:nvPr userDrawn="1"/>
        </p:nvSpPr>
        <p:spPr>
          <a:xfrm>
            <a:off x="9822560" y="2245725"/>
            <a:ext cx="1160243" cy="1160243"/>
          </a:xfrm>
          <a:prstGeom prst="ellipse">
            <a:avLst/>
          </a:prstGeom>
          <a:solidFill>
            <a:srgbClr val="F074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Microsoft YaHei" panose="020B0503020204020204" pitchFamily="34" charset="-122"/>
              <a:ea typeface="Microsoft YaHei" panose="020B0503020204020204" pitchFamily="34" charset="-122"/>
            </a:endParaRPr>
          </a:p>
        </p:txBody>
      </p:sp>
      <p:sp>
        <p:nvSpPr>
          <p:cNvPr id="30" name="TextBox 29">
            <a:extLst>
              <a:ext uri="{FF2B5EF4-FFF2-40B4-BE49-F238E27FC236}">
                <a16:creationId xmlns:a16="http://schemas.microsoft.com/office/drawing/2014/main" id="{77EE6461-C13B-4585-AD4A-F9D27182A103}"/>
              </a:ext>
            </a:extLst>
          </p:cNvPr>
          <p:cNvSpPr txBox="1"/>
          <p:nvPr userDrawn="1"/>
        </p:nvSpPr>
        <p:spPr>
          <a:xfrm>
            <a:off x="865876" y="3067499"/>
            <a:ext cx="1800067" cy="484683"/>
          </a:xfrm>
          <a:prstGeom prst="rect">
            <a:avLst/>
          </a:prstGeom>
          <a:noFill/>
        </p:spPr>
        <p:txBody>
          <a:bodyPr wrap="none" rtlCol="0">
            <a:prstTxWarp prst="textArchUp">
              <a:avLst/>
            </a:prstTxWarp>
            <a:spAutoFit/>
          </a:bodyPr>
          <a:lstStyle/>
          <a:p>
            <a:r>
              <a:rPr lang="en-US" altLang="zh-CN" sz="2667" b="1" dirty="0">
                <a:solidFill>
                  <a:schemeClr val="bg1"/>
                </a:solidFill>
                <a:latin typeface="Roboto" panose="02000000000000000000" pitchFamily="2" charset="0"/>
                <a:ea typeface="Roboto" panose="02000000000000000000" pitchFamily="2" charset="0"/>
              </a:rPr>
              <a:t>KHỞI</a:t>
            </a:r>
            <a:r>
              <a:rPr lang="en-US" altLang="zh-CN" sz="2667" b="1" baseline="0" dirty="0">
                <a:solidFill>
                  <a:schemeClr val="bg1"/>
                </a:solidFill>
                <a:latin typeface="Roboto" panose="02000000000000000000" pitchFamily="2" charset="0"/>
                <a:ea typeface="Roboto" panose="02000000000000000000" pitchFamily="2" charset="0"/>
              </a:rPr>
              <a:t> ĐỘNG</a:t>
            </a:r>
            <a:endParaRPr lang="zh-CN" altLang="en-US" sz="2667" b="1" dirty="0">
              <a:solidFill>
                <a:schemeClr val="bg1"/>
              </a:solidFill>
              <a:latin typeface="Roboto" panose="02000000000000000000" pitchFamily="2" charset="0"/>
              <a:ea typeface="Microsoft YaHei" panose="020B0503020204020204" pitchFamily="34" charset="-122"/>
            </a:endParaRPr>
          </a:p>
        </p:txBody>
      </p:sp>
      <p:sp>
        <p:nvSpPr>
          <p:cNvPr id="31" name="TextBox 30">
            <a:extLst>
              <a:ext uri="{FF2B5EF4-FFF2-40B4-BE49-F238E27FC236}">
                <a16:creationId xmlns:a16="http://schemas.microsoft.com/office/drawing/2014/main" id="{EDF23F11-EC3B-471E-85F1-9EC8804ABAA6}"/>
              </a:ext>
            </a:extLst>
          </p:cNvPr>
          <p:cNvSpPr txBox="1"/>
          <p:nvPr userDrawn="1"/>
        </p:nvSpPr>
        <p:spPr>
          <a:xfrm>
            <a:off x="6717925" y="3103606"/>
            <a:ext cx="1743128" cy="451405"/>
          </a:xfrm>
          <a:prstGeom prst="rect">
            <a:avLst/>
          </a:prstGeom>
          <a:noFill/>
        </p:spPr>
        <p:txBody>
          <a:bodyPr wrap="none" rtlCol="0">
            <a:prstTxWarp prst="textArchUp">
              <a:avLst>
                <a:gd name="adj" fmla="val 11548513"/>
              </a:avLst>
            </a:prstTxWarp>
            <a:spAutoFit/>
          </a:bodyPr>
          <a:lstStyle/>
          <a:p>
            <a:r>
              <a:rPr lang="en-US" altLang="zh-CN" sz="2667" b="1" dirty="0">
                <a:solidFill>
                  <a:schemeClr val="bg1"/>
                </a:solidFill>
                <a:latin typeface="Roboto" panose="02000000000000000000" pitchFamily="2" charset="0"/>
                <a:ea typeface="Roboto" panose="02000000000000000000" pitchFamily="2" charset="0"/>
              </a:rPr>
              <a:t>LUYỆN</a:t>
            </a:r>
            <a:r>
              <a:rPr lang="en-US" altLang="zh-CN" sz="2667" b="1" baseline="0" dirty="0">
                <a:solidFill>
                  <a:schemeClr val="bg1"/>
                </a:solidFill>
                <a:latin typeface="Roboto" panose="02000000000000000000" pitchFamily="2" charset="0"/>
                <a:ea typeface="Roboto" panose="02000000000000000000" pitchFamily="2" charset="0"/>
              </a:rPr>
              <a:t> TẬP</a:t>
            </a:r>
            <a:endParaRPr lang="zh-CN" altLang="en-US" sz="2667" b="1" dirty="0">
              <a:solidFill>
                <a:schemeClr val="bg1"/>
              </a:solidFill>
              <a:latin typeface="Roboto" panose="02000000000000000000" pitchFamily="2" charset="0"/>
              <a:ea typeface="Microsoft YaHei" panose="020B0503020204020204" pitchFamily="34" charset="-122"/>
            </a:endParaRPr>
          </a:p>
        </p:txBody>
      </p:sp>
      <p:sp>
        <p:nvSpPr>
          <p:cNvPr id="32" name="TextBox 31">
            <a:extLst>
              <a:ext uri="{FF2B5EF4-FFF2-40B4-BE49-F238E27FC236}">
                <a16:creationId xmlns:a16="http://schemas.microsoft.com/office/drawing/2014/main" id="{D569BC98-1C28-4FDE-AEB4-D788765A8499}"/>
              </a:ext>
            </a:extLst>
          </p:cNvPr>
          <p:cNvSpPr txBox="1"/>
          <p:nvPr userDrawn="1"/>
        </p:nvSpPr>
        <p:spPr>
          <a:xfrm>
            <a:off x="3775886" y="3607052"/>
            <a:ext cx="1742357" cy="451405"/>
          </a:xfrm>
          <a:prstGeom prst="rect">
            <a:avLst/>
          </a:prstGeom>
          <a:noFill/>
        </p:spPr>
        <p:txBody>
          <a:bodyPr wrap="none" rtlCol="0">
            <a:prstTxWarp prst="textArchDown">
              <a:avLst/>
            </a:prstTxWarp>
            <a:spAutoFit/>
          </a:bodyPr>
          <a:lstStyle/>
          <a:p>
            <a:r>
              <a:rPr lang="en-US" altLang="zh-CN" sz="2667" b="1" dirty="0">
                <a:solidFill>
                  <a:schemeClr val="bg1"/>
                </a:solidFill>
                <a:latin typeface="Roboto" panose="02000000000000000000" pitchFamily="2" charset="0"/>
                <a:ea typeface="Roboto" panose="02000000000000000000" pitchFamily="2" charset="0"/>
              </a:rPr>
              <a:t>KHÁM</a:t>
            </a:r>
            <a:r>
              <a:rPr lang="en-US" altLang="zh-CN" sz="2667" b="1" baseline="0" dirty="0">
                <a:solidFill>
                  <a:schemeClr val="bg1"/>
                </a:solidFill>
                <a:latin typeface="Roboto" panose="02000000000000000000" pitchFamily="2" charset="0"/>
                <a:ea typeface="Roboto" panose="02000000000000000000" pitchFamily="2" charset="0"/>
              </a:rPr>
              <a:t> PHÁ</a:t>
            </a:r>
            <a:endParaRPr lang="zh-CN" altLang="en-US" sz="2667" b="1" dirty="0">
              <a:solidFill>
                <a:schemeClr val="bg1"/>
              </a:solidFill>
              <a:latin typeface="Roboto" panose="02000000000000000000" pitchFamily="2" charset="0"/>
              <a:ea typeface="Microsoft YaHei" panose="020B0503020204020204" pitchFamily="34" charset="-122"/>
            </a:endParaRPr>
          </a:p>
        </p:txBody>
      </p:sp>
      <p:grpSp>
        <p:nvGrpSpPr>
          <p:cNvPr id="43" name="Google Shape;20418;p57">
            <a:extLst>
              <a:ext uri="{FF2B5EF4-FFF2-40B4-BE49-F238E27FC236}">
                <a16:creationId xmlns:a16="http://schemas.microsoft.com/office/drawing/2014/main" id="{0EFC215E-623F-4E91-B19C-25BD207E3356}"/>
              </a:ext>
            </a:extLst>
          </p:cNvPr>
          <p:cNvGrpSpPr/>
          <p:nvPr userDrawn="1"/>
        </p:nvGrpSpPr>
        <p:grpSpPr>
          <a:xfrm rot="18889261">
            <a:off x="1374643" y="4173117"/>
            <a:ext cx="647616" cy="642208"/>
            <a:chOff x="7517172" y="2437007"/>
            <a:chExt cx="364284" cy="361243"/>
          </a:xfrm>
        </p:grpSpPr>
        <p:sp>
          <p:nvSpPr>
            <p:cNvPr id="44" name="Google Shape;20419;p57">
              <a:extLst>
                <a:ext uri="{FF2B5EF4-FFF2-40B4-BE49-F238E27FC236}">
                  <a16:creationId xmlns:a16="http://schemas.microsoft.com/office/drawing/2014/main" id="{5D7113EF-203A-4195-A724-69F99AF56B8D}"/>
                </a:ext>
              </a:extLst>
            </p:cNvPr>
            <p:cNvSpPr/>
            <p:nvPr userDrawn="1"/>
          </p:nvSpPr>
          <p:spPr>
            <a:xfrm>
              <a:off x="7517172" y="2548499"/>
              <a:ext cx="164997" cy="78724"/>
            </a:xfrm>
            <a:custGeom>
              <a:avLst/>
              <a:gdLst/>
              <a:ahLst/>
              <a:cxnLst/>
              <a:rect l="l" t="t" r="r" b="b"/>
              <a:pathLst>
                <a:path w="6294" h="3003" extrusionOk="0">
                  <a:moveTo>
                    <a:pt x="6294" y="0"/>
                  </a:moveTo>
                  <a:lnTo>
                    <a:pt x="4923" y="116"/>
                  </a:lnTo>
                  <a:cubicBezTo>
                    <a:pt x="3118" y="260"/>
                    <a:pt x="1429" y="1040"/>
                    <a:pt x="144" y="2324"/>
                  </a:cubicBezTo>
                  <a:cubicBezTo>
                    <a:pt x="0" y="2469"/>
                    <a:pt x="87" y="2729"/>
                    <a:pt x="303" y="2743"/>
                  </a:cubicBezTo>
                  <a:lnTo>
                    <a:pt x="3277" y="3003"/>
                  </a:lnTo>
                  <a:lnTo>
                    <a:pt x="6294"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45" name="Google Shape;20420;p57">
              <a:extLst>
                <a:ext uri="{FF2B5EF4-FFF2-40B4-BE49-F238E27FC236}">
                  <a16:creationId xmlns:a16="http://schemas.microsoft.com/office/drawing/2014/main" id="{BECC4B1D-F1B6-4A7B-ACC1-2B3B9E4643EA}"/>
                </a:ext>
              </a:extLst>
            </p:cNvPr>
            <p:cNvSpPr/>
            <p:nvPr userDrawn="1"/>
          </p:nvSpPr>
          <p:spPr>
            <a:xfrm>
              <a:off x="7690112" y="2635166"/>
              <a:ext cx="79117" cy="163084"/>
            </a:xfrm>
            <a:custGeom>
              <a:avLst/>
              <a:gdLst/>
              <a:ahLst/>
              <a:cxnLst/>
              <a:rect l="l" t="t" r="r" b="b"/>
              <a:pathLst>
                <a:path w="3018" h="6221" extrusionOk="0">
                  <a:moveTo>
                    <a:pt x="3017" y="0"/>
                  </a:moveTo>
                  <a:lnTo>
                    <a:pt x="0" y="3017"/>
                  </a:lnTo>
                  <a:lnTo>
                    <a:pt x="260" y="5991"/>
                  </a:lnTo>
                  <a:cubicBezTo>
                    <a:pt x="270" y="6134"/>
                    <a:pt x="387" y="6221"/>
                    <a:pt x="507" y="6221"/>
                  </a:cubicBezTo>
                  <a:cubicBezTo>
                    <a:pt x="568" y="6221"/>
                    <a:pt x="630" y="6198"/>
                    <a:pt x="679" y="6150"/>
                  </a:cubicBezTo>
                  <a:cubicBezTo>
                    <a:pt x="1963" y="4865"/>
                    <a:pt x="2743" y="3176"/>
                    <a:pt x="2887" y="1386"/>
                  </a:cubicBezTo>
                  <a:lnTo>
                    <a:pt x="3017" y="0"/>
                  </a:ln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46" name="Google Shape;20421;p57">
              <a:extLst>
                <a:ext uri="{FF2B5EF4-FFF2-40B4-BE49-F238E27FC236}">
                  <a16:creationId xmlns:a16="http://schemas.microsoft.com/office/drawing/2014/main" id="{4D608CAA-3458-4E27-B857-7F75E1FFBED6}"/>
                </a:ext>
              </a:extLst>
            </p:cNvPr>
            <p:cNvSpPr/>
            <p:nvPr userDrawn="1"/>
          </p:nvSpPr>
          <p:spPr>
            <a:xfrm>
              <a:off x="7517172" y="2552274"/>
              <a:ext cx="118833" cy="69286"/>
            </a:xfrm>
            <a:custGeom>
              <a:avLst/>
              <a:gdLst/>
              <a:ahLst/>
              <a:cxnLst/>
              <a:rect l="l" t="t" r="r" b="b"/>
              <a:pathLst>
                <a:path w="4533" h="2643" extrusionOk="0">
                  <a:moveTo>
                    <a:pt x="4533" y="1"/>
                  </a:moveTo>
                  <a:cubicBezTo>
                    <a:pt x="2873" y="232"/>
                    <a:pt x="1328" y="982"/>
                    <a:pt x="144" y="2166"/>
                  </a:cubicBezTo>
                  <a:cubicBezTo>
                    <a:pt x="0" y="2325"/>
                    <a:pt x="87" y="2585"/>
                    <a:pt x="303" y="2599"/>
                  </a:cubicBezTo>
                  <a:lnTo>
                    <a:pt x="751" y="2642"/>
                  </a:lnTo>
                  <a:cubicBezTo>
                    <a:pt x="606" y="2541"/>
                    <a:pt x="592" y="2325"/>
                    <a:pt x="707" y="2209"/>
                  </a:cubicBezTo>
                  <a:cubicBezTo>
                    <a:pt x="1761" y="1141"/>
                    <a:pt x="3089" y="391"/>
                    <a:pt x="4533"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47" name="Google Shape;20422;p57">
              <a:extLst>
                <a:ext uri="{FF2B5EF4-FFF2-40B4-BE49-F238E27FC236}">
                  <a16:creationId xmlns:a16="http://schemas.microsoft.com/office/drawing/2014/main" id="{8B7F4C98-5225-4EF5-92EC-0A7CCD111814}"/>
                </a:ext>
              </a:extLst>
            </p:cNvPr>
            <p:cNvSpPr/>
            <p:nvPr userDrawn="1"/>
          </p:nvSpPr>
          <p:spPr>
            <a:xfrm>
              <a:off x="7690112" y="2699864"/>
              <a:ext cx="23095" cy="98385"/>
            </a:xfrm>
            <a:custGeom>
              <a:avLst/>
              <a:gdLst/>
              <a:ahLst/>
              <a:cxnLst/>
              <a:rect l="l" t="t" r="r" b="b"/>
              <a:pathLst>
                <a:path w="881" h="3753" extrusionOk="0">
                  <a:moveTo>
                    <a:pt x="549" y="1"/>
                  </a:moveTo>
                  <a:lnTo>
                    <a:pt x="0" y="549"/>
                  </a:lnTo>
                  <a:lnTo>
                    <a:pt x="260" y="3523"/>
                  </a:lnTo>
                  <a:cubicBezTo>
                    <a:pt x="270" y="3666"/>
                    <a:pt x="387" y="3753"/>
                    <a:pt x="511" y="3753"/>
                  </a:cubicBezTo>
                  <a:cubicBezTo>
                    <a:pt x="574" y="3753"/>
                    <a:pt x="639" y="3730"/>
                    <a:pt x="693" y="3682"/>
                  </a:cubicBezTo>
                  <a:cubicBezTo>
                    <a:pt x="751" y="3609"/>
                    <a:pt x="823" y="3552"/>
                    <a:pt x="881" y="3479"/>
                  </a:cubicBezTo>
                  <a:cubicBezTo>
                    <a:pt x="866" y="3451"/>
                    <a:pt x="852" y="3422"/>
                    <a:pt x="852" y="3378"/>
                  </a:cubicBezTo>
                  <a:lnTo>
                    <a:pt x="549" y="1"/>
                  </a:ln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48" name="Google Shape;20423;p57">
              <a:extLst>
                <a:ext uri="{FF2B5EF4-FFF2-40B4-BE49-F238E27FC236}">
                  <a16:creationId xmlns:a16="http://schemas.microsoft.com/office/drawing/2014/main" id="{58E372D4-B001-4D4F-91C8-D452CD696375}"/>
                </a:ext>
              </a:extLst>
            </p:cNvPr>
            <p:cNvSpPr/>
            <p:nvPr userDrawn="1"/>
          </p:nvSpPr>
          <p:spPr>
            <a:xfrm>
              <a:off x="7585646" y="2437138"/>
              <a:ext cx="295128" cy="293608"/>
            </a:xfrm>
            <a:custGeom>
              <a:avLst/>
              <a:gdLst/>
              <a:ahLst/>
              <a:cxnLst/>
              <a:rect l="l" t="t" r="r" b="b"/>
              <a:pathLst>
                <a:path w="11258" h="11200" extrusionOk="0">
                  <a:moveTo>
                    <a:pt x="11038" y="0"/>
                  </a:moveTo>
                  <a:cubicBezTo>
                    <a:pt x="11025" y="0"/>
                    <a:pt x="11013" y="2"/>
                    <a:pt x="11001" y="4"/>
                  </a:cubicBezTo>
                  <a:lnTo>
                    <a:pt x="8619" y="697"/>
                  </a:lnTo>
                  <a:lnTo>
                    <a:pt x="6858" y="1217"/>
                  </a:lnTo>
                  <a:cubicBezTo>
                    <a:pt x="6713" y="1246"/>
                    <a:pt x="6583" y="1332"/>
                    <a:pt x="6482" y="1434"/>
                  </a:cubicBezTo>
                  <a:lnTo>
                    <a:pt x="88" y="7828"/>
                  </a:lnTo>
                  <a:cubicBezTo>
                    <a:pt x="1" y="7915"/>
                    <a:pt x="1" y="8045"/>
                    <a:pt x="88" y="8117"/>
                  </a:cubicBezTo>
                  <a:lnTo>
                    <a:pt x="1358" y="9402"/>
                  </a:lnTo>
                  <a:lnTo>
                    <a:pt x="1834" y="9864"/>
                  </a:lnTo>
                  <a:lnTo>
                    <a:pt x="3090" y="11134"/>
                  </a:lnTo>
                  <a:cubicBezTo>
                    <a:pt x="3141" y="11177"/>
                    <a:pt x="3198" y="11199"/>
                    <a:pt x="3256" y="11199"/>
                  </a:cubicBezTo>
                  <a:cubicBezTo>
                    <a:pt x="3314" y="11199"/>
                    <a:pt x="3372" y="11177"/>
                    <a:pt x="3422" y="11134"/>
                  </a:cubicBezTo>
                  <a:lnTo>
                    <a:pt x="6988" y="7554"/>
                  </a:lnTo>
                  <a:lnTo>
                    <a:pt x="9774" y="4768"/>
                  </a:lnTo>
                  <a:cubicBezTo>
                    <a:pt x="9889" y="4653"/>
                    <a:pt x="9976" y="4508"/>
                    <a:pt x="10034" y="4349"/>
                  </a:cubicBezTo>
                  <a:lnTo>
                    <a:pt x="11232" y="250"/>
                  </a:lnTo>
                  <a:cubicBezTo>
                    <a:pt x="11258" y="119"/>
                    <a:pt x="11154" y="0"/>
                    <a:pt x="11038"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49" name="Google Shape;20424;p57">
              <a:extLst>
                <a:ext uri="{FF2B5EF4-FFF2-40B4-BE49-F238E27FC236}">
                  <a16:creationId xmlns:a16="http://schemas.microsoft.com/office/drawing/2014/main" id="{4110B622-A156-4081-A31C-DF199589C496}"/>
                </a:ext>
              </a:extLst>
            </p:cNvPr>
            <p:cNvSpPr/>
            <p:nvPr userDrawn="1"/>
          </p:nvSpPr>
          <p:spPr>
            <a:xfrm>
              <a:off x="7585646" y="2437400"/>
              <a:ext cx="295495" cy="219341"/>
            </a:xfrm>
            <a:custGeom>
              <a:avLst/>
              <a:gdLst/>
              <a:ahLst/>
              <a:cxnLst/>
              <a:rect l="l" t="t" r="r" b="b"/>
              <a:pathLst>
                <a:path w="11272" h="8367" extrusionOk="0">
                  <a:moveTo>
                    <a:pt x="11057" y="0"/>
                  </a:moveTo>
                  <a:cubicBezTo>
                    <a:pt x="11039" y="0"/>
                    <a:pt x="11020" y="3"/>
                    <a:pt x="11001" y="9"/>
                  </a:cubicBezTo>
                  <a:lnTo>
                    <a:pt x="6843" y="1221"/>
                  </a:lnTo>
                  <a:cubicBezTo>
                    <a:pt x="6713" y="1250"/>
                    <a:pt x="6583" y="1308"/>
                    <a:pt x="6482" y="1409"/>
                  </a:cubicBezTo>
                  <a:lnTo>
                    <a:pt x="73" y="7818"/>
                  </a:lnTo>
                  <a:cubicBezTo>
                    <a:pt x="1" y="7891"/>
                    <a:pt x="1" y="8035"/>
                    <a:pt x="73" y="8107"/>
                  </a:cubicBezTo>
                  <a:lnTo>
                    <a:pt x="333" y="8367"/>
                  </a:lnTo>
                  <a:lnTo>
                    <a:pt x="1069" y="7645"/>
                  </a:lnTo>
                  <a:lnTo>
                    <a:pt x="6814" y="1900"/>
                  </a:lnTo>
                  <a:cubicBezTo>
                    <a:pt x="6901" y="1813"/>
                    <a:pt x="7017" y="1741"/>
                    <a:pt x="7132" y="1712"/>
                  </a:cubicBezTo>
                  <a:lnTo>
                    <a:pt x="11160" y="543"/>
                  </a:lnTo>
                  <a:lnTo>
                    <a:pt x="11246" y="240"/>
                  </a:lnTo>
                  <a:cubicBezTo>
                    <a:pt x="11271" y="115"/>
                    <a:pt x="11177" y="0"/>
                    <a:pt x="11057" y="0"/>
                  </a:cubicBezTo>
                  <a:close/>
                </a:path>
              </a:pathLst>
            </a:custGeom>
            <a:solidFill>
              <a:srgbClr val="EFF2F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0" name="Google Shape;20425;p57">
              <a:extLst>
                <a:ext uri="{FF2B5EF4-FFF2-40B4-BE49-F238E27FC236}">
                  <a16:creationId xmlns:a16="http://schemas.microsoft.com/office/drawing/2014/main" id="{8694F4B0-52B8-479E-BABA-606AF37FAC1E}"/>
                </a:ext>
              </a:extLst>
            </p:cNvPr>
            <p:cNvSpPr/>
            <p:nvPr userDrawn="1"/>
          </p:nvSpPr>
          <p:spPr>
            <a:xfrm>
              <a:off x="7734757" y="2520868"/>
              <a:ext cx="61710" cy="61710"/>
            </a:xfrm>
            <a:custGeom>
              <a:avLst/>
              <a:gdLst/>
              <a:ahLst/>
              <a:cxnLst/>
              <a:rect l="l" t="t" r="r" b="b"/>
              <a:pathLst>
                <a:path w="2354" h="2354" extrusionOk="0">
                  <a:moveTo>
                    <a:pt x="1170" y="1"/>
                  </a:moveTo>
                  <a:cubicBezTo>
                    <a:pt x="520" y="1"/>
                    <a:pt x="1" y="535"/>
                    <a:pt x="1" y="1184"/>
                  </a:cubicBezTo>
                  <a:cubicBezTo>
                    <a:pt x="1" y="1834"/>
                    <a:pt x="520" y="2354"/>
                    <a:pt x="1170" y="2354"/>
                  </a:cubicBezTo>
                  <a:cubicBezTo>
                    <a:pt x="1819" y="2354"/>
                    <a:pt x="2353" y="1834"/>
                    <a:pt x="2353" y="1184"/>
                  </a:cubicBezTo>
                  <a:cubicBezTo>
                    <a:pt x="2353" y="535"/>
                    <a:pt x="1819" y="1"/>
                    <a:pt x="1170" y="1"/>
                  </a:cubicBez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1" name="Google Shape;20426;p57">
              <a:extLst>
                <a:ext uri="{FF2B5EF4-FFF2-40B4-BE49-F238E27FC236}">
                  <a16:creationId xmlns:a16="http://schemas.microsoft.com/office/drawing/2014/main" id="{5DA92395-FE62-4549-BCDD-49F186081453}"/>
                </a:ext>
              </a:extLst>
            </p:cNvPr>
            <p:cNvSpPr/>
            <p:nvPr userDrawn="1"/>
          </p:nvSpPr>
          <p:spPr>
            <a:xfrm>
              <a:off x="7734757" y="2520790"/>
              <a:ext cx="38248" cy="61867"/>
            </a:xfrm>
            <a:custGeom>
              <a:avLst/>
              <a:gdLst/>
              <a:ahLst/>
              <a:cxnLst/>
              <a:rect l="l" t="t" r="r" b="b"/>
              <a:pathLst>
                <a:path w="1459" h="2360" extrusionOk="0">
                  <a:moveTo>
                    <a:pt x="1184" y="1"/>
                  </a:moveTo>
                  <a:cubicBezTo>
                    <a:pt x="544" y="1"/>
                    <a:pt x="1" y="516"/>
                    <a:pt x="1" y="1187"/>
                  </a:cubicBezTo>
                  <a:cubicBezTo>
                    <a:pt x="1" y="1856"/>
                    <a:pt x="541" y="2360"/>
                    <a:pt x="1179" y="2360"/>
                  </a:cubicBezTo>
                  <a:cubicBezTo>
                    <a:pt x="1271" y="2360"/>
                    <a:pt x="1364" y="2349"/>
                    <a:pt x="1458" y="2328"/>
                  </a:cubicBezTo>
                  <a:cubicBezTo>
                    <a:pt x="563" y="2111"/>
                    <a:pt x="246" y="1000"/>
                    <a:pt x="895" y="350"/>
                  </a:cubicBezTo>
                  <a:cubicBezTo>
                    <a:pt x="1054" y="191"/>
                    <a:pt x="1242" y="90"/>
                    <a:pt x="1458" y="32"/>
                  </a:cubicBezTo>
                  <a:cubicBezTo>
                    <a:pt x="1366" y="11"/>
                    <a:pt x="1274" y="1"/>
                    <a:pt x="1184" y="1"/>
                  </a:cubicBez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20427;p57">
              <a:extLst>
                <a:ext uri="{FF2B5EF4-FFF2-40B4-BE49-F238E27FC236}">
                  <a16:creationId xmlns:a16="http://schemas.microsoft.com/office/drawing/2014/main" id="{95DC0738-2B78-418A-9FA4-002B83D54587}"/>
                </a:ext>
              </a:extLst>
            </p:cNvPr>
            <p:cNvSpPr/>
            <p:nvPr userDrawn="1"/>
          </p:nvSpPr>
          <p:spPr>
            <a:xfrm>
              <a:off x="7578096" y="2659362"/>
              <a:ext cx="79484" cy="78750"/>
            </a:xfrm>
            <a:custGeom>
              <a:avLst/>
              <a:gdLst/>
              <a:ahLst/>
              <a:cxnLst/>
              <a:rect l="l" t="t" r="r" b="b"/>
              <a:pathLst>
                <a:path w="3032" h="3004" extrusionOk="0">
                  <a:moveTo>
                    <a:pt x="780" y="1"/>
                  </a:moveTo>
                  <a:lnTo>
                    <a:pt x="116" y="679"/>
                  </a:lnTo>
                  <a:cubicBezTo>
                    <a:pt x="0" y="795"/>
                    <a:pt x="0" y="997"/>
                    <a:pt x="116" y="1112"/>
                  </a:cubicBezTo>
                  <a:lnTo>
                    <a:pt x="1011" y="2007"/>
                  </a:lnTo>
                  <a:lnTo>
                    <a:pt x="1920" y="2917"/>
                  </a:lnTo>
                  <a:cubicBezTo>
                    <a:pt x="1978" y="2975"/>
                    <a:pt x="2057" y="3004"/>
                    <a:pt x="2137" y="3004"/>
                  </a:cubicBezTo>
                  <a:cubicBezTo>
                    <a:pt x="2216" y="3004"/>
                    <a:pt x="2295" y="2975"/>
                    <a:pt x="2353" y="2917"/>
                  </a:cubicBezTo>
                  <a:lnTo>
                    <a:pt x="3032" y="2253"/>
                  </a:lnTo>
                  <a:lnTo>
                    <a:pt x="2151" y="1372"/>
                  </a:lnTo>
                  <a:lnTo>
                    <a:pt x="1675" y="896"/>
                  </a:lnTo>
                  <a:lnTo>
                    <a:pt x="780" y="1"/>
                  </a:lnTo>
                  <a:close/>
                </a:path>
              </a:pathLst>
            </a:custGeom>
            <a:solidFill>
              <a:srgbClr val="91A8B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20428;p57">
              <a:extLst>
                <a:ext uri="{FF2B5EF4-FFF2-40B4-BE49-F238E27FC236}">
                  <a16:creationId xmlns:a16="http://schemas.microsoft.com/office/drawing/2014/main" id="{2A5EFB93-EF5A-4213-9424-0CDCBBF96894}"/>
                </a:ext>
              </a:extLst>
            </p:cNvPr>
            <p:cNvSpPr/>
            <p:nvPr userDrawn="1"/>
          </p:nvSpPr>
          <p:spPr>
            <a:xfrm>
              <a:off x="7578096" y="2659755"/>
              <a:ext cx="31039" cy="34473"/>
            </a:xfrm>
            <a:custGeom>
              <a:avLst/>
              <a:gdLst/>
              <a:ahLst/>
              <a:cxnLst/>
              <a:rect l="l" t="t" r="r" b="b"/>
              <a:pathLst>
                <a:path w="1184" h="1315" extrusionOk="0">
                  <a:moveTo>
                    <a:pt x="780" y="0"/>
                  </a:moveTo>
                  <a:lnTo>
                    <a:pt x="116" y="664"/>
                  </a:lnTo>
                  <a:cubicBezTo>
                    <a:pt x="0" y="780"/>
                    <a:pt x="0" y="982"/>
                    <a:pt x="116" y="1097"/>
                  </a:cubicBezTo>
                  <a:lnTo>
                    <a:pt x="332" y="1314"/>
                  </a:lnTo>
                  <a:cubicBezTo>
                    <a:pt x="347" y="1242"/>
                    <a:pt x="376" y="1184"/>
                    <a:pt x="419" y="1141"/>
                  </a:cubicBezTo>
                  <a:lnTo>
                    <a:pt x="1184" y="390"/>
                  </a:lnTo>
                  <a:lnTo>
                    <a:pt x="780" y="0"/>
                  </a:lnTo>
                  <a:close/>
                </a:path>
              </a:pathLst>
            </a:custGeom>
            <a:solidFill>
              <a:srgbClr val="667A8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20429;p57">
              <a:extLst>
                <a:ext uri="{FF2B5EF4-FFF2-40B4-BE49-F238E27FC236}">
                  <a16:creationId xmlns:a16="http://schemas.microsoft.com/office/drawing/2014/main" id="{06099EA6-8055-4063-8164-7B631D94772E}"/>
                </a:ext>
              </a:extLst>
            </p:cNvPr>
            <p:cNvSpPr/>
            <p:nvPr userDrawn="1"/>
          </p:nvSpPr>
          <p:spPr>
            <a:xfrm>
              <a:off x="7585646" y="2627196"/>
              <a:ext cx="104493" cy="103549"/>
            </a:xfrm>
            <a:custGeom>
              <a:avLst/>
              <a:gdLst/>
              <a:ahLst/>
              <a:cxnLst/>
              <a:rect l="l" t="t" r="r" b="b"/>
              <a:pathLst>
                <a:path w="3986" h="3950" extrusionOk="0">
                  <a:moveTo>
                    <a:pt x="665" y="1"/>
                  </a:moveTo>
                  <a:lnTo>
                    <a:pt x="88" y="578"/>
                  </a:lnTo>
                  <a:cubicBezTo>
                    <a:pt x="1" y="665"/>
                    <a:pt x="1" y="795"/>
                    <a:pt x="88" y="882"/>
                  </a:cubicBezTo>
                  <a:lnTo>
                    <a:pt x="1358" y="2152"/>
                  </a:lnTo>
                  <a:lnTo>
                    <a:pt x="1834" y="2628"/>
                  </a:lnTo>
                  <a:lnTo>
                    <a:pt x="3090" y="3884"/>
                  </a:lnTo>
                  <a:cubicBezTo>
                    <a:pt x="3141" y="3927"/>
                    <a:pt x="3198" y="3949"/>
                    <a:pt x="3256" y="3949"/>
                  </a:cubicBezTo>
                  <a:cubicBezTo>
                    <a:pt x="3314" y="3949"/>
                    <a:pt x="3372" y="3927"/>
                    <a:pt x="3422" y="3884"/>
                  </a:cubicBezTo>
                  <a:lnTo>
                    <a:pt x="3985" y="3321"/>
                  </a:lnTo>
                  <a:lnTo>
                    <a:pt x="2556" y="1906"/>
                  </a:lnTo>
                  <a:lnTo>
                    <a:pt x="2094" y="1430"/>
                  </a:lnTo>
                  <a:lnTo>
                    <a:pt x="665" y="1"/>
                  </a:lnTo>
                  <a:close/>
                </a:path>
              </a:pathLst>
            </a:custGeom>
            <a:solidFill>
              <a:srgbClr val="E6EBE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5" name="Google Shape;20430;p57">
              <a:extLst>
                <a:ext uri="{FF2B5EF4-FFF2-40B4-BE49-F238E27FC236}">
                  <a16:creationId xmlns:a16="http://schemas.microsoft.com/office/drawing/2014/main" id="{2EBE1CA6-7942-465E-AACC-AA7CA281EBF2}"/>
                </a:ext>
              </a:extLst>
            </p:cNvPr>
            <p:cNvSpPr/>
            <p:nvPr userDrawn="1"/>
          </p:nvSpPr>
          <p:spPr>
            <a:xfrm>
              <a:off x="7585646" y="2627196"/>
              <a:ext cx="28050" cy="29544"/>
            </a:xfrm>
            <a:custGeom>
              <a:avLst/>
              <a:gdLst/>
              <a:ahLst/>
              <a:cxnLst/>
              <a:rect l="l" t="t" r="r" b="b"/>
              <a:pathLst>
                <a:path w="1070" h="1127" extrusionOk="0">
                  <a:moveTo>
                    <a:pt x="665" y="1"/>
                  </a:moveTo>
                  <a:lnTo>
                    <a:pt x="88" y="578"/>
                  </a:lnTo>
                  <a:cubicBezTo>
                    <a:pt x="1" y="665"/>
                    <a:pt x="1" y="795"/>
                    <a:pt x="88" y="867"/>
                  </a:cubicBezTo>
                  <a:lnTo>
                    <a:pt x="347" y="1127"/>
                  </a:lnTo>
                  <a:lnTo>
                    <a:pt x="1069" y="405"/>
                  </a:lnTo>
                  <a:lnTo>
                    <a:pt x="665" y="1"/>
                  </a:lnTo>
                  <a:close/>
                </a:path>
              </a:pathLst>
            </a:custGeom>
            <a:solidFill>
              <a:srgbClr val="B6C5D0"/>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6" name="Google Shape;20431;p57">
              <a:extLst>
                <a:ext uri="{FF2B5EF4-FFF2-40B4-BE49-F238E27FC236}">
                  <a16:creationId xmlns:a16="http://schemas.microsoft.com/office/drawing/2014/main" id="{89C863B8-2ED6-4701-8BE6-1A05D60488F1}"/>
                </a:ext>
              </a:extLst>
            </p:cNvPr>
            <p:cNvSpPr/>
            <p:nvPr userDrawn="1"/>
          </p:nvSpPr>
          <p:spPr>
            <a:xfrm>
              <a:off x="7539874" y="2697505"/>
              <a:ext cx="32480" cy="29544"/>
            </a:xfrm>
            <a:custGeom>
              <a:avLst/>
              <a:gdLst/>
              <a:ahLst/>
              <a:cxnLst/>
              <a:rect l="l" t="t" r="r" b="b"/>
              <a:pathLst>
                <a:path w="1239" h="1127" extrusionOk="0">
                  <a:moveTo>
                    <a:pt x="939" y="1"/>
                  </a:moveTo>
                  <a:cubicBezTo>
                    <a:pt x="891" y="1"/>
                    <a:pt x="840" y="19"/>
                    <a:pt x="794" y="62"/>
                  </a:cubicBezTo>
                  <a:lnTo>
                    <a:pt x="87" y="769"/>
                  </a:lnTo>
                  <a:cubicBezTo>
                    <a:pt x="0" y="856"/>
                    <a:pt x="0" y="986"/>
                    <a:pt x="87" y="1072"/>
                  </a:cubicBezTo>
                  <a:cubicBezTo>
                    <a:pt x="130" y="1108"/>
                    <a:pt x="184" y="1126"/>
                    <a:pt x="237" y="1126"/>
                  </a:cubicBezTo>
                  <a:cubicBezTo>
                    <a:pt x="289" y="1126"/>
                    <a:pt x="339" y="1108"/>
                    <a:pt x="376" y="1072"/>
                  </a:cubicBezTo>
                  <a:lnTo>
                    <a:pt x="1083" y="365"/>
                  </a:lnTo>
                  <a:cubicBezTo>
                    <a:pt x="1239" y="209"/>
                    <a:pt x="1102" y="1"/>
                    <a:pt x="939"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7" name="Google Shape;20432;p57">
              <a:extLst>
                <a:ext uri="{FF2B5EF4-FFF2-40B4-BE49-F238E27FC236}">
                  <a16:creationId xmlns:a16="http://schemas.microsoft.com/office/drawing/2014/main" id="{9E6C9BEB-B687-44AB-8DC4-0C0C085A6268}"/>
                </a:ext>
              </a:extLst>
            </p:cNvPr>
            <p:cNvSpPr/>
            <p:nvPr userDrawn="1"/>
          </p:nvSpPr>
          <p:spPr>
            <a:xfrm>
              <a:off x="7558041" y="2715515"/>
              <a:ext cx="32454" cy="29597"/>
            </a:xfrm>
            <a:custGeom>
              <a:avLst/>
              <a:gdLst/>
              <a:ahLst/>
              <a:cxnLst/>
              <a:rect l="l" t="t" r="r" b="b"/>
              <a:pathLst>
                <a:path w="1238" h="1129" extrusionOk="0">
                  <a:moveTo>
                    <a:pt x="937" y="1"/>
                  </a:moveTo>
                  <a:cubicBezTo>
                    <a:pt x="888" y="1"/>
                    <a:pt x="838" y="20"/>
                    <a:pt x="794" y="68"/>
                  </a:cubicBezTo>
                  <a:lnTo>
                    <a:pt x="87" y="775"/>
                  </a:lnTo>
                  <a:cubicBezTo>
                    <a:pt x="0" y="862"/>
                    <a:pt x="0" y="991"/>
                    <a:pt x="87" y="1064"/>
                  </a:cubicBezTo>
                  <a:cubicBezTo>
                    <a:pt x="123" y="1107"/>
                    <a:pt x="173" y="1129"/>
                    <a:pt x="226" y="1129"/>
                  </a:cubicBezTo>
                  <a:cubicBezTo>
                    <a:pt x="278" y="1129"/>
                    <a:pt x="332" y="1107"/>
                    <a:pt x="375" y="1064"/>
                  </a:cubicBezTo>
                  <a:lnTo>
                    <a:pt x="1083" y="356"/>
                  </a:lnTo>
                  <a:cubicBezTo>
                    <a:pt x="1238" y="212"/>
                    <a:pt x="1096" y="1"/>
                    <a:pt x="937"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8" name="Google Shape;20433;p57">
              <a:extLst>
                <a:ext uri="{FF2B5EF4-FFF2-40B4-BE49-F238E27FC236}">
                  <a16:creationId xmlns:a16="http://schemas.microsoft.com/office/drawing/2014/main" id="{892AF523-1819-4705-8526-BE74498B701D}"/>
                </a:ext>
              </a:extLst>
            </p:cNvPr>
            <p:cNvSpPr/>
            <p:nvPr userDrawn="1"/>
          </p:nvSpPr>
          <p:spPr>
            <a:xfrm>
              <a:off x="7593982" y="2751639"/>
              <a:ext cx="32507" cy="29518"/>
            </a:xfrm>
            <a:custGeom>
              <a:avLst/>
              <a:gdLst/>
              <a:ahLst/>
              <a:cxnLst/>
              <a:rect l="l" t="t" r="r" b="b"/>
              <a:pathLst>
                <a:path w="1240" h="1126" extrusionOk="0">
                  <a:moveTo>
                    <a:pt x="939" y="0"/>
                  </a:moveTo>
                  <a:cubicBezTo>
                    <a:pt x="891" y="0"/>
                    <a:pt x="840" y="18"/>
                    <a:pt x="794" y="61"/>
                  </a:cubicBezTo>
                  <a:lnTo>
                    <a:pt x="87" y="768"/>
                  </a:lnTo>
                  <a:cubicBezTo>
                    <a:pt x="1" y="855"/>
                    <a:pt x="1" y="985"/>
                    <a:pt x="87" y="1071"/>
                  </a:cubicBezTo>
                  <a:cubicBezTo>
                    <a:pt x="130" y="1107"/>
                    <a:pt x="185" y="1126"/>
                    <a:pt x="237" y="1126"/>
                  </a:cubicBezTo>
                  <a:cubicBezTo>
                    <a:pt x="289" y="1126"/>
                    <a:pt x="340" y="1107"/>
                    <a:pt x="376" y="1071"/>
                  </a:cubicBezTo>
                  <a:lnTo>
                    <a:pt x="1083" y="364"/>
                  </a:lnTo>
                  <a:cubicBezTo>
                    <a:pt x="1239" y="208"/>
                    <a:pt x="1103" y="0"/>
                    <a:pt x="939" y="0"/>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59" name="Google Shape;20434;p57">
              <a:extLst>
                <a:ext uri="{FF2B5EF4-FFF2-40B4-BE49-F238E27FC236}">
                  <a16:creationId xmlns:a16="http://schemas.microsoft.com/office/drawing/2014/main" id="{CE3A6EBD-6C52-4848-8A59-6222A6EB1F3D}"/>
                </a:ext>
              </a:extLst>
            </p:cNvPr>
            <p:cNvSpPr/>
            <p:nvPr userDrawn="1"/>
          </p:nvSpPr>
          <p:spPr>
            <a:xfrm>
              <a:off x="7576208" y="2733629"/>
              <a:ext cx="32140" cy="29649"/>
            </a:xfrm>
            <a:custGeom>
              <a:avLst/>
              <a:gdLst/>
              <a:ahLst/>
              <a:cxnLst/>
              <a:rect l="l" t="t" r="r" b="b"/>
              <a:pathLst>
                <a:path w="1226" h="1131" extrusionOk="0">
                  <a:moveTo>
                    <a:pt x="932" y="1"/>
                  </a:moveTo>
                  <a:cubicBezTo>
                    <a:pt x="881" y="1"/>
                    <a:pt x="828" y="21"/>
                    <a:pt x="780" y="69"/>
                  </a:cubicBezTo>
                  <a:lnTo>
                    <a:pt x="72" y="777"/>
                  </a:lnTo>
                  <a:cubicBezTo>
                    <a:pt x="0" y="849"/>
                    <a:pt x="0" y="979"/>
                    <a:pt x="72" y="1066"/>
                  </a:cubicBezTo>
                  <a:cubicBezTo>
                    <a:pt x="116" y="1109"/>
                    <a:pt x="170" y="1130"/>
                    <a:pt x="224" y="1130"/>
                  </a:cubicBezTo>
                  <a:cubicBezTo>
                    <a:pt x="278" y="1130"/>
                    <a:pt x="332" y="1109"/>
                    <a:pt x="375" y="1066"/>
                  </a:cubicBezTo>
                  <a:lnTo>
                    <a:pt x="1083" y="358"/>
                  </a:lnTo>
                  <a:cubicBezTo>
                    <a:pt x="1225" y="205"/>
                    <a:pt x="1093" y="1"/>
                    <a:pt x="932"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0" name="Google Shape;20435;p57">
              <a:extLst>
                <a:ext uri="{FF2B5EF4-FFF2-40B4-BE49-F238E27FC236}">
                  <a16:creationId xmlns:a16="http://schemas.microsoft.com/office/drawing/2014/main" id="{AA888B16-5C0A-4504-AE5C-2AAA2CDC6F47}"/>
                </a:ext>
              </a:extLst>
            </p:cNvPr>
            <p:cNvSpPr/>
            <p:nvPr userDrawn="1"/>
          </p:nvSpPr>
          <p:spPr>
            <a:xfrm>
              <a:off x="7811567" y="2437033"/>
              <a:ext cx="69522" cy="68736"/>
            </a:xfrm>
            <a:custGeom>
              <a:avLst/>
              <a:gdLst/>
              <a:ahLst/>
              <a:cxnLst/>
              <a:rect l="l" t="t" r="r" b="b"/>
              <a:pathLst>
                <a:path w="2652" h="2622" extrusionOk="0">
                  <a:moveTo>
                    <a:pt x="2435" y="1"/>
                  </a:moveTo>
                  <a:cubicBezTo>
                    <a:pt x="2418" y="1"/>
                    <a:pt x="2400" y="3"/>
                    <a:pt x="2383" y="8"/>
                  </a:cubicBezTo>
                  <a:lnTo>
                    <a:pt x="1" y="701"/>
                  </a:lnTo>
                  <a:lnTo>
                    <a:pt x="1921" y="2621"/>
                  </a:lnTo>
                  <a:lnTo>
                    <a:pt x="2614" y="254"/>
                  </a:lnTo>
                  <a:cubicBezTo>
                    <a:pt x="2652" y="127"/>
                    <a:pt x="2556" y="1"/>
                    <a:pt x="2435" y="1"/>
                  </a:cubicBezTo>
                  <a:close/>
                </a:path>
              </a:pathLst>
            </a:custGeom>
            <a:solidFill>
              <a:srgbClr val="95A6B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1" name="Google Shape;20436;p57">
              <a:extLst>
                <a:ext uri="{FF2B5EF4-FFF2-40B4-BE49-F238E27FC236}">
                  <a16:creationId xmlns:a16="http://schemas.microsoft.com/office/drawing/2014/main" id="{8ABDF8BA-EFAE-4B33-88E0-1EC9ABA0E90A}"/>
                </a:ext>
              </a:extLst>
            </p:cNvPr>
            <p:cNvSpPr/>
            <p:nvPr userDrawn="1"/>
          </p:nvSpPr>
          <p:spPr>
            <a:xfrm>
              <a:off x="7811567" y="2437007"/>
              <a:ext cx="69889" cy="30147"/>
            </a:xfrm>
            <a:custGeom>
              <a:avLst/>
              <a:gdLst/>
              <a:ahLst/>
              <a:cxnLst/>
              <a:rect l="l" t="t" r="r" b="b"/>
              <a:pathLst>
                <a:path w="2666" h="1150" extrusionOk="0">
                  <a:moveTo>
                    <a:pt x="2440" y="1"/>
                  </a:moveTo>
                  <a:cubicBezTo>
                    <a:pt x="2421" y="1"/>
                    <a:pt x="2402" y="4"/>
                    <a:pt x="2383" y="9"/>
                  </a:cubicBezTo>
                  <a:lnTo>
                    <a:pt x="1603" y="240"/>
                  </a:lnTo>
                  <a:lnTo>
                    <a:pt x="1" y="702"/>
                  </a:lnTo>
                  <a:lnTo>
                    <a:pt x="448" y="1150"/>
                  </a:lnTo>
                  <a:lnTo>
                    <a:pt x="2542" y="544"/>
                  </a:lnTo>
                  <a:lnTo>
                    <a:pt x="2628" y="255"/>
                  </a:lnTo>
                  <a:cubicBezTo>
                    <a:pt x="2666" y="117"/>
                    <a:pt x="2562" y="1"/>
                    <a:pt x="2440" y="1"/>
                  </a:cubicBezTo>
                  <a:close/>
                </a:path>
              </a:pathLst>
            </a:custGeom>
            <a:solidFill>
              <a:srgbClr val="8598A8"/>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2" name="Google Shape;20437;p57">
              <a:extLst>
                <a:ext uri="{FF2B5EF4-FFF2-40B4-BE49-F238E27FC236}">
                  <a16:creationId xmlns:a16="http://schemas.microsoft.com/office/drawing/2014/main" id="{06A5F33A-E16F-4126-A784-78E16C50EDFA}"/>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3" name="Google Shape;20438;p57">
              <a:extLst>
                <a:ext uri="{FF2B5EF4-FFF2-40B4-BE49-F238E27FC236}">
                  <a16:creationId xmlns:a16="http://schemas.microsoft.com/office/drawing/2014/main" id="{7B60DD58-0A55-4557-90EC-017D03FA6B10}"/>
                </a:ext>
              </a:extLst>
            </p:cNvPr>
            <p:cNvSpPr/>
            <p:nvPr userDrawn="1"/>
          </p:nvSpPr>
          <p:spPr>
            <a:xfrm>
              <a:off x="7601165" y="2588975"/>
              <a:ext cx="127929" cy="126435"/>
            </a:xfrm>
            <a:custGeom>
              <a:avLst/>
              <a:gdLst/>
              <a:ahLst/>
              <a:cxnLst/>
              <a:rect l="l" t="t" r="r" b="b"/>
              <a:pathLst>
                <a:path w="4880" h="4823" extrusionOk="0">
                  <a:moveTo>
                    <a:pt x="4512" y="1"/>
                  </a:moveTo>
                  <a:cubicBezTo>
                    <a:pt x="4432" y="1"/>
                    <a:pt x="4353" y="30"/>
                    <a:pt x="4288" y="88"/>
                  </a:cubicBezTo>
                  <a:lnTo>
                    <a:pt x="116" y="4274"/>
                  </a:lnTo>
                  <a:cubicBezTo>
                    <a:pt x="1" y="4389"/>
                    <a:pt x="1" y="4577"/>
                    <a:pt x="116" y="4707"/>
                  </a:cubicBezTo>
                  <a:lnTo>
                    <a:pt x="145" y="4736"/>
                  </a:lnTo>
                  <a:cubicBezTo>
                    <a:pt x="210" y="4794"/>
                    <a:pt x="289" y="4822"/>
                    <a:pt x="369" y="4822"/>
                  </a:cubicBezTo>
                  <a:cubicBezTo>
                    <a:pt x="448" y="4822"/>
                    <a:pt x="528" y="4794"/>
                    <a:pt x="593" y="4736"/>
                  </a:cubicBezTo>
                  <a:lnTo>
                    <a:pt x="4764" y="564"/>
                  </a:lnTo>
                  <a:cubicBezTo>
                    <a:pt x="4880" y="434"/>
                    <a:pt x="4880" y="246"/>
                    <a:pt x="4764" y="131"/>
                  </a:cubicBezTo>
                  <a:lnTo>
                    <a:pt x="4736" y="88"/>
                  </a:lnTo>
                  <a:cubicBezTo>
                    <a:pt x="4671" y="30"/>
                    <a:pt x="4591" y="1"/>
                    <a:pt x="4512" y="1"/>
                  </a:cubicBezTo>
                  <a:close/>
                </a:path>
              </a:pathLst>
            </a:custGeom>
            <a:solidFill>
              <a:srgbClr val="8C9EA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4" name="Google Shape;20439;p57">
              <a:extLst>
                <a:ext uri="{FF2B5EF4-FFF2-40B4-BE49-F238E27FC236}">
                  <a16:creationId xmlns:a16="http://schemas.microsoft.com/office/drawing/2014/main" id="{BEE2C869-6135-4CE6-94BF-F690CFA8A4EF}"/>
                </a:ext>
              </a:extLst>
            </p:cNvPr>
            <p:cNvSpPr/>
            <p:nvPr userDrawn="1"/>
          </p:nvSpPr>
          <p:spPr>
            <a:xfrm>
              <a:off x="7600798" y="2589080"/>
              <a:ext cx="126409" cy="126330"/>
            </a:xfrm>
            <a:custGeom>
              <a:avLst/>
              <a:gdLst/>
              <a:ahLst/>
              <a:cxnLst/>
              <a:rect l="l" t="t" r="r" b="b"/>
              <a:pathLst>
                <a:path w="4822" h="4819" extrusionOk="0">
                  <a:moveTo>
                    <a:pt x="4531" y="1"/>
                  </a:moveTo>
                  <a:cubicBezTo>
                    <a:pt x="4450" y="1"/>
                    <a:pt x="4367" y="33"/>
                    <a:pt x="4302" y="98"/>
                  </a:cubicBezTo>
                  <a:lnTo>
                    <a:pt x="130" y="4255"/>
                  </a:lnTo>
                  <a:cubicBezTo>
                    <a:pt x="0" y="4385"/>
                    <a:pt x="0" y="4587"/>
                    <a:pt x="130" y="4703"/>
                  </a:cubicBezTo>
                  <a:lnTo>
                    <a:pt x="145" y="4732"/>
                  </a:lnTo>
                  <a:cubicBezTo>
                    <a:pt x="202" y="4790"/>
                    <a:pt x="289" y="4818"/>
                    <a:pt x="376" y="4818"/>
                  </a:cubicBezTo>
                  <a:cubicBezTo>
                    <a:pt x="289" y="4688"/>
                    <a:pt x="318" y="4530"/>
                    <a:pt x="419" y="4429"/>
                  </a:cubicBezTo>
                  <a:lnTo>
                    <a:pt x="4591" y="271"/>
                  </a:lnTo>
                  <a:cubicBezTo>
                    <a:pt x="4649" y="199"/>
                    <a:pt x="4735" y="170"/>
                    <a:pt x="4822" y="170"/>
                  </a:cubicBezTo>
                  <a:cubicBezTo>
                    <a:pt x="4807" y="156"/>
                    <a:pt x="4793" y="127"/>
                    <a:pt x="4764" y="112"/>
                  </a:cubicBezTo>
                  <a:lnTo>
                    <a:pt x="4750" y="98"/>
                  </a:lnTo>
                  <a:cubicBezTo>
                    <a:pt x="4692" y="33"/>
                    <a:pt x="4612" y="1"/>
                    <a:pt x="4531" y="1"/>
                  </a:cubicBezTo>
                  <a:close/>
                </a:path>
              </a:pathLst>
            </a:custGeom>
            <a:solidFill>
              <a:srgbClr val="D6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grpSp>
      <p:sp>
        <p:nvSpPr>
          <p:cNvPr id="65" name="椭圆 76">
            <a:extLst>
              <a:ext uri="{FF2B5EF4-FFF2-40B4-BE49-F238E27FC236}">
                <a16:creationId xmlns:a16="http://schemas.microsoft.com/office/drawing/2014/main" id="{0B9C45EE-35FC-4FDC-A6DA-0177B46E7A4E}"/>
              </a:ext>
            </a:extLst>
          </p:cNvPr>
          <p:cNvSpPr/>
          <p:nvPr userDrawn="1"/>
        </p:nvSpPr>
        <p:spPr>
          <a:xfrm>
            <a:off x="4078661" y="2255437"/>
            <a:ext cx="1160243" cy="1160243"/>
          </a:xfrm>
          <a:prstGeom prst="ellipse">
            <a:avLst/>
          </a:prstGeom>
          <a:solidFill>
            <a:srgbClr val="FFB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Microsoft YaHei" panose="020B0503020204020204" pitchFamily="34" charset="-122"/>
              <a:ea typeface="Microsoft YaHei" panose="020B0503020204020204" pitchFamily="34" charset="-122"/>
            </a:endParaRPr>
          </a:p>
        </p:txBody>
      </p:sp>
      <p:grpSp>
        <p:nvGrpSpPr>
          <p:cNvPr id="66" name="Google Shape;20104;p57">
            <a:extLst>
              <a:ext uri="{FF2B5EF4-FFF2-40B4-BE49-F238E27FC236}">
                <a16:creationId xmlns:a16="http://schemas.microsoft.com/office/drawing/2014/main" id="{9C893329-9FE5-4C08-94A1-33ED82411089}"/>
              </a:ext>
            </a:extLst>
          </p:cNvPr>
          <p:cNvGrpSpPr/>
          <p:nvPr userDrawn="1"/>
        </p:nvGrpSpPr>
        <p:grpSpPr>
          <a:xfrm>
            <a:off x="4226462" y="2597674"/>
            <a:ext cx="664069" cy="661877"/>
            <a:chOff x="4201394" y="1981809"/>
            <a:chExt cx="373537" cy="372306"/>
          </a:xfrm>
        </p:grpSpPr>
        <p:sp>
          <p:nvSpPr>
            <p:cNvPr id="67" name="Google Shape;20105;p57">
              <a:extLst>
                <a:ext uri="{FF2B5EF4-FFF2-40B4-BE49-F238E27FC236}">
                  <a16:creationId xmlns:a16="http://schemas.microsoft.com/office/drawing/2014/main" id="{26701697-73F5-476B-95F4-6EFE9048F5F1}"/>
                </a:ext>
              </a:extLst>
            </p:cNvPr>
            <p:cNvSpPr/>
            <p:nvPr userDrawn="1"/>
          </p:nvSpPr>
          <p:spPr>
            <a:xfrm>
              <a:off x="4308876" y="2188619"/>
              <a:ext cx="59429" cy="59823"/>
            </a:xfrm>
            <a:custGeom>
              <a:avLst/>
              <a:gdLst/>
              <a:ahLst/>
              <a:cxnLst/>
              <a:rect l="l" t="t" r="r" b="b"/>
              <a:pathLst>
                <a:path w="2267" h="2282" extrusionOk="0">
                  <a:moveTo>
                    <a:pt x="1400" y="0"/>
                  </a:moveTo>
                  <a:lnTo>
                    <a:pt x="0" y="1415"/>
                  </a:lnTo>
                  <a:cubicBezTo>
                    <a:pt x="101" y="1429"/>
                    <a:pt x="202" y="1473"/>
                    <a:pt x="275" y="1545"/>
                  </a:cubicBezTo>
                  <a:lnTo>
                    <a:pt x="722" y="1992"/>
                  </a:lnTo>
                  <a:cubicBezTo>
                    <a:pt x="794" y="2079"/>
                    <a:pt x="852" y="2166"/>
                    <a:pt x="866" y="2281"/>
                  </a:cubicBezTo>
                  <a:lnTo>
                    <a:pt x="2267" y="881"/>
                  </a:lnTo>
                  <a:cubicBezTo>
                    <a:pt x="1935" y="636"/>
                    <a:pt x="1646" y="332"/>
                    <a:pt x="1400"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8" name="Google Shape;20106;p57">
              <a:extLst>
                <a:ext uri="{FF2B5EF4-FFF2-40B4-BE49-F238E27FC236}">
                  <a16:creationId xmlns:a16="http://schemas.microsoft.com/office/drawing/2014/main" id="{A90E3230-21DA-423C-8FEC-8F157C29B822}"/>
                </a:ext>
              </a:extLst>
            </p:cNvPr>
            <p:cNvSpPr/>
            <p:nvPr userDrawn="1"/>
          </p:nvSpPr>
          <p:spPr>
            <a:xfrm>
              <a:off x="4309243" y="2188619"/>
              <a:ext cx="48078" cy="59823"/>
            </a:xfrm>
            <a:custGeom>
              <a:avLst/>
              <a:gdLst/>
              <a:ahLst/>
              <a:cxnLst/>
              <a:rect l="l" t="t" r="r" b="b"/>
              <a:pathLst>
                <a:path w="1834" h="2282" extrusionOk="0">
                  <a:moveTo>
                    <a:pt x="1401" y="0"/>
                  </a:moveTo>
                  <a:lnTo>
                    <a:pt x="1" y="1415"/>
                  </a:lnTo>
                  <a:cubicBezTo>
                    <a:pt x="102" y="1429"/>
                    <a:pt x="203" y="1473"/>
                    <a:pt x="275" y="1545"/>
                  </a:cubicBezTo>
                  <a:lnTo>
                    <a:pt x="722" y="1992"/>
                  </a:lnTo>
                  <a:cubicBezTo>
                    <a:pt x="795" y="2079"/>
                    <a:pt x="852" y="2166"/>
                    <a:pt x="867" y="2281"/>
                  </a:cubicBezTo>
                  <a:lnTo>
                    <a:pt x="1386" y="1747"/>
                  </a:lnTo>
                  <a:lnTo>
                    <a:pt x="1199" y="1545"/>
                  </a:lnTo>
                  <a:lnTo>
                    <a:pt x="1184" y="1545"/>
                  </a:lnTo>
                  <a:cubicBezTo>
                    <a:pt x="1069" y="1429"/>
                    <a:pt x="1069" y="1256"/>
                    <a:pt x="1184" y="1141"/>
                  </a:cubicBezTo>
                  <a:lnTo>
                    <a:pt x="1834" y="491"/>
                  </a:lnTo>
                  <a:cubicBezTo>
                    <a:pt x="1675" y="347"/>
                    <a:pt x="1531" y="174"/>
                    <a:pt x="1401" y="0"/>
                  </a:cubicBezTo>
                  <a:close/>
                </a:path>
              </a:pathLst>
            </a:custGeom>
            <a:solidFill>
              <a:srgbClr val="C4CFD9"/>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69" name="Google Shape;20107;p57">
              <a:extLst>
                <a:ext uri="{FF2B5EF4-FFF2-40B4-BE49-F238E27FC236}">
                  <a16:creationId xmlns:a16="http://schemas.microsoft.com/office/drawing/2014/main" id="{F103341D-A96E-4D1F-9539-34EFCE558BB9}"/>
                </a:ext>
              </a:extLst>
            </p:cNvPr>
            <p:cNvSpPr/>
            <p:nvPr userDrawn="1"/>
          </p:nvSpPr>
          <p:spPr>
            <a:xfrm>
              <a:off x="4303580" y="1981809"/>
              <a:ext cx="271351" cy="259030"/>
            </a:xfrm>
            <a:custGeom>
              <a:avLst/>
              <a:gdLst/>
              <a:ahLst/>
              <a:cxnLst/>
              <a:rect l="l" t="t" r="r" b="b"/>
              <a:pathLst>
                <a:path w="10351" h="9881" extrusionOk="0">
                  <a:moveTo>
                    <a:pt x="5378" y="1"/>
                  </a:moveTo>
                  <a:cubicBezTo>
                    <a:pt x="4169" y="1"/>
                    <a:pt x="2937" y="449"/>
                    <a:pt x="1934" y="1451"/>
                  </a:cubicBezTo>
                  <a:cubicBezTo>
                    <a:pt x="0" y="3386"/>
                    <a:pt x="0" y="6504"/>
                    <a:pt x="1934" y="8438"/>
                  </a:cubicBezTo>
                  <a:cubicBezTo>
                    <a:pt x="2873" y="9376"/>
                    <a:pt x="4136" y="9880"/>
                    <a:pt x="5423" y="9880"/>
                  </a:cubicBezTo>
                  <a:cubicBezTo>
                    <a:pt x="6056" y="9880"/>
                    <a:pt x="6695" y="9758"/>
                    <a:pt x="7304" y="9506"/>
                  </a:cubicBezTo>
                  <a:cubicBezTo>
                    <a:pt x="9152" y="8741"/>
                    <a:pt x="10350" y="6937"/>
                    <a:pt x="10350" y="4945"/>
                  </a:cubicBezTo>
                  <a:cubicBezTo>
                    <a:pt x="10350" y="1973"/>
                    <a:pt x="7915" y="1"/>
                    <a:pt x="5378" y="1"/>
                  </a:cubicBezTo>
                  <a:close/>
                </a:path>
              </a:pathLst>
            </a:custGeom>
            <a:solidFill>
              <a:srgbClr val="EFF1F3"/>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20108;p57">
              <a:extLst>
                <a:ext uri="{FF2B5EF4-FFF2-40B4-BE49-F238E27FC236}">
                  <a16:creationId xmlns:a16="http://schemas.microsoft.com/office/drawing/2014/main" id="{03E5910B-55CD-4D44-B424-CF1B79E16744}"/>
                </a:ext>
              </a:extLst>
            </p:cNvPr>
            <p:cNvSpPr/>
            <p:nvPr userDrawn="1"/>
          </p:nvSpPr>
          <p:spPr>
            <a:xfrm>
              <a:off x="4298652" y="1982281"/>
              <a:ext cx="158208" cy="258296"/>
            </a:xfrm>
            <a:custGeom>
              <a:avLst/>
              <a:gdLst/>
              <a:ahLst/>
              <a:cxnLst/>
              <a:rect l="l" t="t" r="r" b="b"/>
              <a:pathLst>
                <a:path w="6035" h="9853" extrusionOk="0">
                  <a:moveTo>
                    <a:pt x="5607" y="0"/>
                  </a:moveTo>
                  <a:cubicBezTo>
                    <a:pt x="2908" y="0"/>
                    <a:pt x="679" y="2183"/>
                    <a:pt x="679" y="4927"/>
                  </a:cubicBezTo>
                  <a:cubicBezTo>
                    <a:pt x="679" y="7670"/>
                    <a:pt x="2908" y="9853"/>
                    <a:pt x="5607" y="9853"/>
                  </a:cubicBezTo>
                  <a:cubicBezTo>
                    <a:pt x="5748" y="9853"/>
                    <a:pt x="5891" y="9847"/>
                    <a:pt x="6035" y="9835"/>
                  </a:cubicBezTo>
                  <a:cubicBezTo>
                    <a:pt x="4865" y="9748"/>
                    <a:pt x="3783" y="9243"/>
                    <a:pt x="2960" y="8420"/>
                  </a:cubicBezTo>
                  <a:cubicBezTo>
                    <a:pt x="0" y="5446"/>
                    <a:pt x="1848" y="365"/>
                    <a:pt x="6035" y="19"/>
                  </a:cubicBezTo>
                  <a:cubicBezTo>
                    <a:pt x="5891" y="6"/>
                    <a:pt x="5748" y="0"/>
                    <a:pt x="5607" y="0"/>
                  </a:cubicBezTo>
                  <a:close/>
                </a:path>
              </a:pathLst>
            </a:custGeom>
            <a:solidFill>
              <a:srgbClr val="EAEFF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1" name="Google Shape;20109;p57">
              <a:extLst>
                <a:ext uri="{FF2B5EF4-FFF2-40B4-BE49-F238E27FC236}">
                  <a16:creationId xmlns:a16="http://schemas.microsoft.com/office/drawing/2014/main" id="{1D6762CA-4489-4724-B65E-6B9DD2A2CFDC}"/>
                </a:ext>
              </a:extLst>
            </p:cNvPr>
            <p:cNvSpPr/>
            <p:nvPr userDrawn="1"/>
          </p:nvSpPr>
          <p:spPr>
            <a:xfrm>
              <a:off x="4341041" y="2006504"/>
              <a:ext cx="219498" cy="209746"/>
            </a:xfrm>
            <a:custGeom>
              <a:avLst/>
              <a:gdLst/>
              <a:ahLst/>
              <a:cxnLst/>
              <a:rect l="l" t="t" r="r" b="b"/>
              <a:pathLst>
                <a:path w="8373" h="8001" extrusionOk="0">
                  <a:moveTo>
                    <a:pt x="4028" y="0"/>
                  </a:moveTo>
                  <a:cubicBezTo>
                    <a:pt x="1974" y="0"/>
                    <a:pt x="0" y="1597"/>
                    <a:pt x="0" y="4003"/>
                  </a:cubicBezTo>
                  <a:cubicBezTo>
                    <a:pt x="0" y="6404"/>
                    <a:pt x="1968" y="8001"/>
                    <a:pt x="4019" y="8001"/>
                  </a:cubicBezTo>
                  <a:cubicBezTo>
                    <a:pt x="5000" y="8001"/>
                    <a:pt x="6001" y="7635"/>
                    <a:pt x="6814" y="6817"/>
                  </a:cubicBezTo>
                  <a:cubicBezTo>
                    <a:pt x="8373" y="5258"/>
                    <a:pt x="8373" y="2732"/>
                    <a:pt x="6814" y="1173"/>
                  </a:cubicBezTo>
                  <a:cubicBezTo>
                    <a:pt x="6003" y="363"/>
                    <a:pt x="5006" y="0"/>
                    <a:pt x="4028" y="0"/>
                  </a:cubicBezTo>
                  <a:close/>
                </a:path>
              </a:pathLst>
            </a:custGeom>
            <a:solidFill>
              <a:srgbClr val="D7DFE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2" name="Google Shape;20110;p57">
              <a:extLst>
                <a:ext uri="{FF2B5EF4-FFF2-40B4-BE49-F238E27FC236}">
                  <a16:creationId xmlns:a16="http://schemas.microsoft.com/office/drawing/2014/main" id="{78A9DF12-14D9-413D-BD12-B85FF42A7B48}"/>
                </a:ext>
              </a:extLst>
            </p:cNvPr>
            <p:cNvSpPr/>
            <p:nvPr userDrawn="1"/>
          </p:nvSpPr>
          <p:spPr>
            <a:xfrm>
              <a:off x="4331945" y="2006845"/>
              <a:ext cx="124914" cy="209169"/>
            </a:xfrm>
            <a:custGeom>
              <a:avLst/>
              <a:gdLst/>
              <a:ahLst/>
              <a:cxnLst/>
              <a:rect l="l" t="t" r="r" b="b"/>
              <a:pathLst>
                <a:path w="4765" h="7979" extrusionOk="0">
                  <a:moveTo>
                    <a:pt x="4367" y="0"/>
                  </a:moveTo>
                  <a:cubicBezTo>
                    <a:pt x="2187" y="0"/>
                    <a:pt x="376" y="1770"/>
                    <a:pt x="376" y="3990"/>
                  </a:cubicBezTo>
                  <a:cubicBezTo>
                    <a:pt x="376" y="6222"/>
                    <a:pt x="2186" y="7979"/>
                    <a:pt x="4364" y="7979"/>
                  </a:cubicBezTo>
                  <a:cubicBezTo>
                    <a:pt x="4497" y="7979"/>
                    <a:pt x="4630" y="7972"/>
                    <a:pt x="4765" y="7959"/>
                  </a:cubicBezTo>
                  <a:cubicBezTo>
                    <a:pt x="3855" y="7858"/>
                    <a:pt x="3018" y="7454"/>
                    <a:pt x="2368" y="6804"/>
                  </a:cubicBezTo>
                  <a:cubicBezTo>
                    <a:pt x="1" y="4437"/>
                    <a:pt x="1430" y="381"/>
                    <a:pt x="4765" y="20"/>
                  </a:cubicBezTo>
                  <a:cubicBezTo>
                    <a:pt x="4631" y="7"/>
                    <a:pt x="4498" y="0"/>
                    <a:pt x="4367" y="0"/>
                  </a:cubicBezTo>
                  <a:close/>
                </a:path>
              </a:pathLst>
            </a:custGeom>
            <a:solidFill>
              <a:srgbClr val="97ACBC"/>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3" name="Google Shape;20111;p57">
              <a:extLst>
                <a:ext uri="{FF2B5EF4-FFF2-40B4-BE49-F238E27FC236}">
                  <a16:creationId xmlns:a16="http://schemas.microsoft.com/office/drawing/2014/main" id="{40764EF0-4FD0-405F-A758-11936631C756}"/>
                </a:ext>
              </a:extLst>
            </p:cNvPr>
            <p:cNvSpPr/>
            <p:nvPr userDrawn="1"/>
          </p:nvSpPr>
          <p:spPr>
            <a:xfrm>
              <a:off x="4417091" y="2048212"/>
              <a:ext cx="57175" cy="57175"/>
            </a:xfrm>
            <a:custGeom>
              <a:avLst/>
              <a:gdLst/>
              <a:ahLst/>
              <a:cxnLst/>
              <a:rect l="l" t="t" r="r" b="b"/>
              <a:pathLst>
                <a:path w="2181" h="2181" extrusionOk="0">
                  <a:moveTo>
                    <a:pt x="1083" y="1"/>
                  </a:moveTo>
                  <a:cubicBezTo>
                    <a:pt x="492" y="1"/>
                    <a:pt x="1" y="492"/>
                    <a:pt x="1" y="1084"/>
                  </a:cubicBezTo>
                  <a:cubicBezTo>
                    <a:pt x="1" y="1690"/>
                    <a:pt x="492" y="2181"/>
                    <a:pt x="1083" y="2181"/>
                  </a:cubicBezTo>
                  <a:cubicBezTo>
                    <a:pt x="1690" y="2181"/>
                    <a:pt x="2181" y="1690"/>
                    <a:pt x="2181" y="1084"/>
                  </a:cubicBezTo>
                  <a:cubicBezTo>
                    <a:pt x="2181" y="492"/>
                    <a:pt x="1690" y="1"/>
                    <a:pt x="1083" y="1"/>
                  </a:cubicBezTo>
                  <a:close/>
                </a:path>
              </a:pathLst>
            </a:custGeom>
            <a:solidFill>
              <a:srgbClr val="EEF2F4"/>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4" name="Google Shape;20112;p57">
              <a:extLst>
                <a:ext uri="{FF2B5EF4-FFF2-40B4-BE49-F238E27FC236}">
                  <a16:creationId xmlns:a16="http://schemas.microsoft.com/office/drawing/2014/main" id="{3785FA7D-85DC-4DBD-922D-5690947CD232}"/>
                </a:ext>
              </a:extLst>
            </p:cNvPr>
            <p:cNvSpPr/>
            <p:nvPr userDrawn="1"/>
          </p:nvSpPr>
          <p:spPr>
            <a:xfrm>
              <a:off x="4417851" y="2048369"/>
              <a:ext cx="39008" cy="56834"/>
            </a:xfrm>
            <a:custGeom>
              <a:avLst/>
              <a:gdLst/>
              <a:ahLst/>
              <a:cxnLst/>
              <a:rect l="l" t="t" r="r" b="b"/>
              <a:pathLst>
                <a:path w="1488" h="2168" extrusionOk="0">
                  <a:moveTo>
                    <a:pt x="1080" y="1"/>
                  </a:moveTo>
                  <a:cubicBezTo>
                    <a:pt x="510" y="1"/>
                    <a:pt x="1" y="459"/>
                    <a:pt x="1" y="1078"/>
                  </a:cubicBezTo>
                  <a:cubicBezTo>
                    <a:pt x="1" y="1699"/>
                    <a:pt x="514" y="2167"/>
                    <a:pt x="1086" y="2167"/>
                  </a:cubicBezTo>
                  <a:cubicBezTo>
                    <a:pt x="1219" y="2167"/>
                    <a:pt x="1354" y="2142"/>
                    <a:pt x="1488" y="2088"/>
                  </a:cubicBezTo>
                  <a:cubicBezTo>
                    <a:pt x="1083" y="1915"/>
                    <a:pt x="823" y="1525"/>
                    <a:pt x="838" y="1078"/>
                  </a:cubicBezTo>
                  <a:cubicBezTo>
                    <a:pt x="823" y="644"/>
                    <a:pt x="1083" y="255"/>
                    <a:pt x="1488" y="81"/>
                  </a:cubicBezTo>
                  <a:cubicBezTo>
                    <a:pt x="1352" y="26"/>
                    <a:pt x="1214" y="1"/>
                    <a:pt x="1080" y="1"/>
                  </a:cubicBezTo>
                  <a:close/>
                </a:path>
              </a:pathLst>
            </a:custGeom>
            <a:solidFill>
              <a:srgbClr val="E3E9E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5" name="Google Shape;20113;p57">
              <a:extLst>
                <a:ext uri="{FF2B5EF4-FFF2-40B4-BE49-F238E27FC236}">
                  <a16:creationId xmlns:a16="http://schemas.microsoft.com/office/drawing/2014/main" id="{B79A1937-D18F-4310-81D6-6B8282D89C4C}"/>
                </a:ext>
              </a:extLst>
            </p:cNvPr>
            <p:cNvSpPr/>
            <p:nvPr userDrawn="1"/>
          </p:nvSpPr>
          <p:spPr>
            <a:xfrm>
              <a:off x="4398557" y="2105361"/>
              <a:ext cx="93876" cy="59823"/>
            </a:xfrm>
            <a:custGeom>
              <a:avLst/>
              <a:gdLst/>
              <a:ahLst/>
              <a:cxnLst/>
              <a:rect l="l" t="t" r="r" b="b"/>
              <a:pathLst>
                <a:path w="3581" h="2282" extrusionOk="0">
                  <a:moveTo>
                    <a:pt x="1170" y="1"/>
                  </a:moveTo>
                  <a:cubicBezTo>
                    <a:pt x="535" y="1"/>
                    <a:pt x="15" y="520"/>
                    <a:pt x="0" y="1170"/>
                  </a:cubicBezTo>
                  <a:lnTo>
                    <a:pt x="0" y="2079"/>
                  </a:lnTo>
                  <a:cubicBezTo>
                    <a:pt x="0" y="2195"/>
                    <a:pt x="101" y="2281"/>
                    <a:pt x="203" y="2281"/>
                  </a:cubicBezTo>
                  <a:lnTo>
                    <a:pt x="3378" y="2281"/>
                  </a:lnTo>
                  <a:cubicBezTo>
                    <a:pt x="3494" y="2281"/>
                    <a:pt x="3580" y="2195"/>
                    <a:pt x="3580" y="2079"/>
                  </a:cubicBezTo>
                  <a:lnTo>
                    <a:pt x="3580" y="1170"/>
                  </a:lnTo>
                  <a:cubicBezTo>
                    <a:pt x="3580" y="520"/>
                    <a:pt x="3061" y="1"/>
                    <a:pt x="2411"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6" name="Google Shape;20114;p57">
              <a:extLst>
                <a:ext uri="{FF2B5EF4-FFF2-40B4-BE49-F238E27FC236}">
                  <a16:creationId xmlns:a16="http://schemas.microsoft.com/office/drawing/2014/main" id="{65691F6F-B3D3-4228-A81C-8BC588576A44}"/>
                </a:ext>
              </a:extLst>
            </p:cNvPr>
            <p:cNvSpPr/>
            <p:nvPr userDrawn="1"/>
          </p:nvSpPr>
          <p:spPr>
            <a:xfrm>
              <a:off x="4398924" y="2105361"/>
              <a:ext cx="53007" cy="59823"/>
            </a:xfrm>
            <a:custGeom>
              <a:avLst/>
              <a:gdLst/>
              <a:ahLst/>
              <a:cxnLst/>
              <a:rect l="l" t="t" r="r" b="b"/>
              <a:pathLst>
                <a:path w="2022" h="2282" extrusionOk="0">
                  <a:moveTo>
                    <a:pt x="1170" y="1"/>
                  </a:moveTo>
                  <a:cubicBezTo>
                    <a:pt x="521" y="1"/>
                    <a:pt x="1" y="520"/>
                    <a:pt x="1" y="1170"/>
                  </a:cubicBezTo>
                  <a:lnTo>
                    <a:pt x="1" y="2079"/>
                  </a:lnTo>
                  <a:cubicBezTo>
                    <a:pt x="1" y="2195"/>
                    <a:pt x="87" y="2281"/>
                    <a:pt x="189" y="2281"/>
                  </a:cubicBezTo>
                  <a:lnTo>
                    <a:pt x="1055" y="2281"/>
                  </a:lnTo>
                  <a:cubicBezTo>
                    <a:pt x="939" y="2281"/>
                    <a:pt x="853" y="2195"/>
                    <a:pt x="853" y="2079"/>
                  </a:cubicBezTo>
                  <a:lnTo>
                    <a:pt x="853" y="1170"/>
                  </a:lnTo>
                  <a:cubicBezTo>
                    <a:pt x="853" y="520"/>
                    <a:pt x="1372" y="1"/>
                    <a:pt x="2022"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7" name="Google Shape;20115;p57">
              <a:extLst>
                <a:ext uri="{FF2B5EF4-FFF2-40B4-BE49-F238E27FC236}">
                  <a16:creationId xmlns:a16="http://schemas.microsoft.com/office/drawing/2014/main" id="{F50A145E-E448-46D9-8B34-6D6509A5EC16}"/>
                </a:ext>
              </a:extLst>
            </p:cNvPr>
            <p:cNvSpPr/>
            <p:nvPr userDrawn="1"/>
          </p:nvSpPr>
          <p:spPr>
            <a:xfrm>
              <a:off x="4416331" y="2128639"/>
              <a:ext cx="12138" cy="36544"/>
            </a:xfrm>
            <a:custGeom>
              <a:avLst/>
              <a:gdLst/>
              <a:ahLst/>
              <a:cxnLst/>
              <a:rect l="l" t="t" r="r" b="b"/>
              <a:pathLst>
                <a:path w="463" h="1394" extrusionOk="0">
                  <a:moveTo>
                    <a:pt x="232" y="0"/>
                  </a:moveTo>
                  <a:cubicBezTo>
                    <a:pt x="116" y="0"/>
                    <a:pt x="1" y="80"/>
                    <a:pt x="15" y="239"/>
                  </a:cubicBezTo>
                  <a:lnTo>
                    <a:pt x="15" y="1393"/>
                  </a:lnTo>
                  <a:lnTo>
                    <a:pt x="448" y="1393"/>
                  </a:lnTo>
                  <a:lnTo>
                    <a:pt x="448" y="239"/>
                  </a:lnTo>
                  <a:cubicBezTo>
                    <a:pt x="463" y="80"/>
                    <a:pt x="347" y="0"/>
                    <a:pt x="232"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8" name="Google Shape;20116;p57">
              <a:extLst>
                <a:ext uri="{FF2B5EF4-FFF2-40B4-BE49-F238E27FC236}">
                  <a16:creationId xmlns:a16="http://schemas.microsoft.com/office/drawing/2014/main" id="{4E516339-AEDE-49B3-85B2-472202F854AC}"/>
                </a:ext>
              </a:extLst>
            </p:cNvPr>
            <p:cNvSpPr/>
            <p:nvPr userDrawn="1"/>
          </p:nvSpPr>
          <p:spPr>
            <a:xfrm>
              <a:off x="4462889" y="2128639"/>
              <a:ext cx="12138" cy="36544"/>
            </a:xfrm>
            <a:custGeom>
              <a:avLst/>
              <a:gdLst/>
              <a:ahLst/>
              <a:cxnLst/>
              <a:rect l="l" t="t" r="r" b="b"/>
              <a:pathLst>
                <a:path w="463" h="1394" extrusionOk="0">
                  <a:moveTo>
                    <a:pt x="231" y="0"/>
                  </a:moveTo>
                  <a:cubicBezTo>
                    <a:pt x="116" y="0"/>
                    <a:pt x="0" y="80"/>
                    <a:pt x="15" y="239"/>
                  </a:cubicBezTo>
                  <a:lnTo>
                    <a:pt x="15" y="1393"/>
                  </a:lnTo>
                  <a:lnTo>
                    <a:pt x="448" y="1393"/>
                  </a:lnTo>
                  <a:lnTo>
                    <a:pt x="448" y="239"/>
                  </a:lnTo>
                  <a:cubicBezTo>
                    <a:pt x="462" y="80"/>
                    <a:pt x="347" y="0"/>
                    <a:pt x="231" y="0"/>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79" name="Google Shape;20117;p57">
              <a:extLst>
                <a:ext uri="{FF2B5EF4-FFF2-40B4-BE49-F238E27FC236}">
                  <a16:creationId xmlns:a16="http://schemas.microsoft.com/office/drawing/2014/main" id="{056B3908-505C-4874-80C7-E399E0A3B81D}"/>
                </a:ext>
              </a:extLst>
            </p:cNvPr>
            <p:cNvSpPr/>
            <p:nvPr userDrawn="1"/>
          </p:nvSpPr>
          <p:spPr>
            <a:xfrm>
              <a:off x="4201394" y="2221441"/>
              <a:ext cx="135872" cy="132674"/>
            </a:xfrm>
            <a:custGeom>
              <a:avLst/>
              <a:gdLst/>
              <a:ahLst/>
              <a:cxnLst/>
              <a:rect l="l" t="t" r="r" b="b"/>
              <a:pathLst>
                <a:path w="5183" h="5061" extrusionOk="0">
                  <a:moveTo>
                    <a:pt x="4107" y="1"/>
                  </a:moveTo>
                  <a:cubicBezTo>
                    <a:pt x="3963" y="1"/>
                    <a:pt x="3819" y="55"/>
                    <a:pt x="3710" y="163"/>
                  </a:cubicBezTo>
                  <a:lnTo>
                    <a:pt x="232" y="3642"/>
                  </a:lnTo>
                  <a:cubicBezTo>
                    <a:pt x="1" y="3858"/>
                    <a:pt x="1" y="4219"/>
                    <a:pt x="232" y="4436"/>
                  </a:cubicBezTo>
                  <a:lnTo>
                    <a:pt x="679" y="4898"/>
                  </a:lnTo>
                  <a:cubicBezTo>
                    <a:pt x="787" y="5006"/>
                    <a:pt x="932" y="5060"/>
                    <a:pt x="1076" y="5060"/>
                  </a:cubicBezTo>
                  <a:cubicBezTo>
                    <a:pt x="1220" y="5060"/>
                    <a:pt x="1365" y="5006"/>
                    <a:pt x="1473" y="4898"/>
                  </a:cubicBezTo>
                  <a:lnTo>
                    <a:pt x="4966" y="1404"/>
                  </a:lnTo>
                  <a:cubicBezTo>
                    <a:pt x="5183" y="1188"/>
                    <a:pt x="5183" y="827"/>
                    <a:pt x="4966" y="611"/>
                  </a:cubicBezTo>
                  <a:lnTo>
                    <a:pt x="4504" y="163"/>
                  </a:lnTo>
                  <a:cubicBezTo>
                    <a:pt x="4396" y="55"/>
                    <a:pt x="4252" y="1"/>
                    <a:pt x="4107" y="1"/>
                  </a:cubicBezTo>
                  <a:close/>
                </a:path>
              </a:pathLst>
            </a:custGeom>
            <a:solidFill>
              <a:srgbClr val="A6B8C6"/>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80" name="Google Shape;20118;p57">
              <a:extLst>
                <a:ext uri="{FF2B5EF4-FFF2-40B4-BE49-F238E27FC236}">
                  <a16:creationId xmlns:a16="http://schemas.microsoft.com/office/drawing/2014/main" id="{E3CEDA44-639C-4BF6-A416-C4E3EBE2A5E2}"/>
                </a:ext>
              </a:extLst>
            </p:cNvPr>
            <p:cNvSpPr/>
            <p:nvPr userDrawn="1"/>
          </p:nvSpPr>
          <p:spPr>
            <a:xfrm>
              <a:off x="4201394" y="2221441"/>
              <a:ext cx="118859" cy="132674"/>
            </a:xfrm>
            <a:custGeom>
              <a:avLst/>
              <a:gdLst/>
              <a:ahLst/>
              <a:cxnLst/>
              <a:rect l="l" t="t" r="r" b="b"/>
              <a:pathLst>
                <a:path w="4534" h="5061" extrusionOk="0">
                  <a:moveTo>
                    <a:pt x="4107" y="1"/>
                  </a:moveTo>
                  <a:cubicBezTo>
                    <a:pt x="3963" y="1"/>
                    <a:pt x="3819" y="55"/>
                    <a:pt x="3710" y="163"/>
                  </a:cubicBezTo>
                  <a:lnTo>
                    <a:pt x="232" y="3642"/>
                  </a:lnTo>
                  <a:cubicBezTo>
                    <a:pt x="1" y="3858"/>
                    <a:pt x="1" y="4219"/>
                    <a:pt x="232" y="4450"/>
                  </a:cubicBezTo>
                  <a:lnTo>
                    <a:pt x="679" y="4898"/>
                  </a:lnTo>
                  <a:cubicBezTo>
                    <a:pt x="787" y="5006"/>
                    <a:pt x="932" y="5060"/>
                    <a:pt x="1076" y="5060"/>
                  </a:cubicBezTo>
                  <a:cubicBezTo>
                    <a:pt x="1220" y="5060"/>
                    <a:pt x="1365" y="5006"/>
                    <a:pt x="1473" y="4898"/>
                  </a:cubicBezTo>
                  <a:lnTo>
                    <a:pt x="1502" y="4869"/>
                  </a:lnTo>
                  <a:lnTo>
                    <a:pt x="1083" y="4450"/>
                  </a:lnTo>
                  <a:cubicBezTo>
                    <a:pt x="867" y="4219"/>
                    <a:pt x="867" y="3858"/>
                    <a:pt x="1083" y="3642"/>
                  </a:cubicBezTo>
                  <a:lnTo>
                    <a:pt x="4533" y="192"/>
                  </a:lnTo>
                  <a:lnTo>
                    <a:pt x="4504" y="163"/>
                  </a:lnTo>
                  <a:cubicBezTo>
                    <a:pt x="4396" y="55"/>
                    <a:pt x="4252" y="1"/>
                    <a:pt x="4107"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81" name="Google Shape;20119;p57">
              <a:extLst>
                <a:ext uri="{FF2B5EF4-FFF2-40B4-BE49-F238E27FC236}">
                  <a16:creationId xmlns:a16="http://schemas.microsoft.com/office/drawing/2014/main" id="{6FEEA6ED-7B8D-400F-9125-BC4D907A9C98}"/>
                </a:ext>
              </a:extLst>
            </p:cNvPr>
            <p:cNvSpPr/>
            <p:nvPr userDrawn="1"/>
          </p:nvSpPr>
          <p:spPr>
            <a:xfrm>
              <a:off x="4287668" y="2221441"/>
              <a:ext cx="49599" cy="47816"/>
            </a:xfrm>
            <a:custGeom>
              <a:avLst/>
              <a:gdLst/>
              <a:ahLst/>
              <a:cxnLst/>
              <a:rect l="l" t="t" r="r" b="b"/>
              <a:pathLst>
                <a:path w="1892" h="1824" extrusionOk="0">
                  <a:moveTo>
                    <a:pt x="816" y="1"/>
                  </a:moveTo>
                  <a:cubicBezTo>
                    <a:pt x="672" y="1"/>
                    <a:pt x="528" y="55"/>
                    <a:pt x="419" y="163"/>
                  </a:cubicBezTo>
                  <a:lnTo>
                    <a:pt x="1" y="582"/>
                  </a:lnTo>
                  <a:lnTo>
                    <a:pt x="1257" y="1823"/>
                  </a:lnTo>
                  <a:lnTo>
                    <a:pt x="1675" y="1404"/>
                  </a:lnTo>
                  <a:cubicBezTo>
                    <a:pt x="1892" y="1188"/>
                    <a:pt x="1892" y="827"/>
                    <a:pt x="1675" y="611"/>
                  </a:cubicBezTo>
                  <a:lnTo>
                    <a:pt x="1213" y="163"/>
                  </a:lnTo>
                  <a:cubicBezTo>
                    <a:pt x="1105" y="55"/>
                    <a:pt x="961" y="1"/>
                    <a:pt x="816" y="1"/>
                  </a:cubicBezTo>
                  <a:close/>
                </a:path>
              </a:pathLst>
            </a:custGeom>
            <a:solidFill>
              <a:srgbClr val="92A3B2"/>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sp>
          <p:nvSpPr>
            <p:cNvPr id="82" name="Google Shape;20120;p57">
              <a:extLst>
                <a:ext uri="{FF2B5EF4-FFF2-40B4-BE49-F238E27FC236}">
                  <a16:creationId xmlns:a16="http://schemas.microsoft.com/office/drawing/2014/main" id="{BBF7C584-D10E-4600-B8F5-9AF39EC5AE49}"/>
                </a:ext>
              </a:extLst>
            </p:cNvPr>
            <p:cNvSpPr/>
            <p:nvPr userDrawn="1"/>
          </p:nvSpPr>
          <p:spPr>
            <a:xfrm>
              <a:off x="4287668" y="2221545"/>
              <a:ext cx="32585" cy="26136"/>
            </a:xfrm>
            <a:custGeom>
              <a:avLst/>
              <a:gdLst/>
              <a:ahLst/>
              <a:cxnLst/>
              <a:rect l="l" t="t" r="r" b="b"/>
              <a:pathLst>
                <a:path w="1243" h="997" extrusionOk="0">
                  <a:moveTo>
                    <a:pt x="708" y="0"/>
                  </a:moveTo>
                  <a:cubicBezTo>
                    <a:pt x="593" y="15"/>
                    <a:pt x="492" y="72"/>
                    <a:pt x="405" y="159"/>
                  </a:cubicBezTo>
                  <a:lnTo>
                    <a:pt x="102" y="462"/>
                  </a:lnTo>
                  <a:lnTo>
                    <a:pt x="1" y="578"/>
                  </a:lnTo>
                  <a:lnTo>
                    <a:pt x="434" y="996"/>
                  </a:lnTo>
                  <a:lnTo>
                    <a:pt x="1242" y="188"/>
                  </a:lnTo>
                  <a:lnTo>
                    <a:pt x="1213" y="159"/>
                  </a:lnTo>
                  <a:lnTo>
                    <a:pt x="1185" y="116"/>
                  </a:lnTo>
                  <a:lnTo>
                    <a:pt x="1170" y="101"/>
                  </a:lnTo>
                  <a:lnTo>
                    <a:pt x="1112" y="87"/>
                  </a:lnTo>
                  <a:cubicBezTo>
                    <a:pt x="1011" y="29"/>
                    <a:pt x="910" y="0"/>
                    <a:pt x="809" y="0"/>
                  </a:cubicBezTo>
                  <a:close/>
                </a:path>
              </a:pathLst>
            </a:custGeom>
            <a:solidFill>
              <a:srgbClr val="8094A5"/>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srgbClr val="000000"/>
                </a:solidFill>
                <a:effectLst/>
                <a:uLnTx/>
                <a:uFillTx/>
                <a:latin typeface="Arial"/>
                <a:ea typeface="+mn-ea"/>
                <a:cs typeface="+mn-cs"/>
              </a:endParaRPr>
            </a:p>
          </p:txBody>
        </p:sp>
      </p:grpSp>
      <p:sp>
        <p:nvSpPr>
          <p:cNvPr id="98" name="TextBox 97">
            <a:extLst>
              <a:ext uri="{FF2B5EF4-FFF2-40B4-BE49-F238E27FC236}">
                <a16:creationId xmlns:a16="http://schemas.microsoft.com/office/drawing/2014/main" id="{F052BE6D-90DB-4FBE-9C5E-718BEAD153DF}"/>
              </a:ext>
            </a:extLst>
          </p:cNvPr>
          <p:cNvSpPr txBox="1"/>
          <p:nvPr userDrawn="1"/>
        </p:nvSpPr>
        <p:spPr>
          <a:xfrm>
            <a:off x="9491688" y="3607052"/>
            <a:ext cx="1742357" cy="451405"/>
          </a:xfrm>
          <a:prstGeom prst="rect">
            <a:avLst/>
          </a:prstGeom>
          <a:noFill/>
        </p:spPr>
        <p:txBody>
          <a:bodyPr wrap="none" rtlCol="0">
            <a:prstTxWarp prst="textArchDown">
              <a:avLst/>
            </a:prstTxWarp>
            <a:spAutoFit/>
          </a:bodyPr>
          <a:lstStyle/>
          <a:p>
            <a:r>
              <a:rPr lang="en-US" altLang="zh-CN" sz="2667" b="1" dirty="0">
                <a:solidFill>
                  <a:schemeClr val="bg1"/>
                </a:solidFill>
                <a:latin typeface="Roboto" panose="02000000000000000000" pitchFamily="2" charset="0"/>
                <a:ea typeface="Roboto" panose="02000000000000000000" pitchFamily="2" charset="0"/>
              </a:rPr>
              <a:t>VẬN</a:t>
            </a:r>
            <a:r>
              <a:rPr lang="en-US" altLang="zh-CN" sz="2667" b="1" baseline="0" dirty="0">
                <a:solidFill>
                  <a:schemeClr val="bg1"/>
                </a:solidFill>
                <a:latin typeface="Roboto" panose="02000000000000000000" pitchFamily="2" charset="0"/>
                <a:ea typeface="Roboto" panose="02000000000000000000" pitchFamily="2" charset="0"/>
              </a:rPr>
              <a:t> DỤNG</a:t>
            </a:r>
            <a:endParaRPr lang="zh-CN" altLang="en-US" sz="2667" b="1" dirty="0">
              <a:solidFill>
                <a:schemeClr val="bg1"/>
              </a:solidFill>
              <a:latin typeface="Roboto" panose="02000000000000000000" pitchFamily="2" charset="0"/>
              <a:ea typeface="Microsoft YaHei" panose="020B0503020204020204" pitchFamily="34" charset="-122"/>
            </a:endParaRPr>
          </a:p>
        </p:txBody>
      </p:sp>
      <p:sp>
        <p:nvSpPr>
          <p:cNvPr id="121" name="Rectangle 120">
            <a:extLst>
              <a:ext uri="{FF2B5EF4-FFF2-40B4-BE49-F238E27FC236}">
                <a16:creationId xmlns:a16="http://schemas.microsoft.com/office/drawing/2014/main" id="{1642BEE2-4AB8-42CA-BA97-F10BB880A742}"/>
              </a:ext>
            </a:extLst>
          </p:cNvPr>
          <p:cNvSpPr/>
          <p:nvPr userDrawn="1"/>
        </p:nvSpPr>
        <p:spPr>
          <a:xfrm>
            <a:off x="3300104" y="418396"/>
            <a:ext cx="5270032" cy="1025987"/>
          </a:xfrm>
          <a:prstGeom prst="rect">
            <a:avLst/>
          </a:prstGeom>
          <a:noFill/>
          <a:ln>
            <a:noFill/>
          </a:ln>
        </p:spPr>
        <p:txBody>
          <a:bodyPr wrap="none" lIns="121920" tIns="60960" rIns="121920" bIns="60960">
            <a:spAutoFit/>
            <a:scene3d>
              <a:camera prst="orthographicFront"/>
              <a:lightRig rig="soft" dir="t">
                <a:rot lat="0" lon="0" rev="15600000"/>
              </a:lightRig>
            </a:scene3d>
            <a:sp3d extrusionH="57150" prstMaterial="softEdge">
              <a:bevelT w="25400" h="38100"/>
            </a:sp3d>
          </a:bodyPr>
          <a:lstStyle/>
          <a:p>
            <a:pPr lvl="0" algn="ctr"/>
            <a:r>
              <a:rPr lang="en-US" sz="5867" b="1" cap="none" spc="0" dirty="0">
                <a:ln/>
                <a:solidFill>
                  <a:srgbClr val="094D8E"/>
                </a:solidFill>
                <a:effectLst/>
                <a:latin typeface="Montserrat Black" panose="00000A00000000000000" pitchFamily="2" charset="0"/>
              </a:rPr>
              <a:t>HOẠT ĐỘNG</a:t>
            </a:r>
          </a:p>
        </p:txBody>
      </p:sp>
      <p:pic>
        <p:nvPicPr>
          <p:cNvPr id="119" name="Graphic 118" descr="Users">
            <a:extLst>
              <a:ext uri="{FF2B5EF4-FFF2-40B4-BE49-F238E27FC236}">
                <a16:creationId xmlns:a16="http://schemas.microsoft.com/office/drawing/2014/main" id="{93641AEC-8F01-441F-990F-CD05841D46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9105" y="4002809"/>
            <a:ext cx="798284" cy="798284"/>
          </a:xfrm>
          <a:prstGeom prst="rect">
            <a:avLst/>
          </a:prstGeom>
        </p:spPr>
      </p:pic>
      <p:pic>
        <p:nvPicPr>
          <p:cNvPr id="120" name="Graphic 119" descr="Puzzle">
            <a:extLst>
              <a:ext uri="{FF2B5EF4-FFF2-40B4-BE49-F238E27FC236}">
                <a16:creationId xmlns:a16="http://schemas.microsoft.com/office/drawing/2014/main" id="{16305523-5AE5-4851-87CF-7CDEE3F1395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13513" y="2451458"/>
            <a:ext cx="798284" cy="798284"/>
          </a:xfrm>
          <a:prstGeom prst="rect">
            <a:avLst/>
          </a:prstGeom>
        </p:spPr>
      </p:pic>
    </p:spTree>
    <p:extLst>
      <p:ext uri="{BB962C8B-B14F-4D97-AF65-F5344CB8AC3E}">
        <p14:creationId xmlns:p14="http://schemas.microsoft.com/office/powerpoint/2010/main" val="350612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down)">
                                      <p:cBhvr>
                                        <p:cTn id="7" dur="500"/>
                                        <p:tgtEl>
                                          <p:spTgt spid="1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Vertical)">
                                      <p:cBhvr>
                                        <p:cTn id="14" dur="500"/>
                                        <p:tgtEl>
                                          <p:spTgt spid="32"/>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childTnLst>
                          </p:cTn>
                        </p:par>
                        <p:par>
                          <p:cTn id="21" fill="hold">
                            <p:stCondLst>
                              <p:cond delay="1000"/>
                            </p:stCondLst>
                            <p:childTnLst>
                              <p:par>
                                <p:cTn id="22" presetID="49" presetClass="entr" presetSubtype="0" decel="100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 calcmode="lin" valueType="num">
                                      <p:cBhvr>
                                        <p:cTn id="26" dur="500" fill="hold"/>
                                        <p:tgtEl>
                                          <p:spTgt spid="14"/>
                                        </p:tgtEl>
                                        <p:attrNameLst>
                                          <p:attrName>style.rotation</p:attrName>
                                        </p:attrNameLst>
                                      </p:cBhvr>
                                      <p:tavLst>
                                        <p:tav tm="0">
                                          <p:val>
                                            <p:fltVal val="360"/>
                                          </p:val>
                                        </p:tav>
                                        <p:tav tm="100000">
                                          <p:val>
                                            <p:fltVal val="0"/>
                                          </p:val>
                                        </p:tav>
                                      </p:tavLst>
                                    </p:anim>
                                    <p:animEffect transition="in" filter="fade">
                                      <p:cBhvr>
                                        <p:cTn id="27" dur="500"/>
                                        <p:tgtEl>
                                          <p:spTgt spid="14"/>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 calcmode="lin" valueType="num">
                                      <p:cBhvr>
                                        <p:cTn id="32" dur="500" fill="hold"/>
                                        <p:tgtEl>
                                          <p:spTgt spid="13"/>
                                        </p:tgtEl>
                                        <p:attrNameLst>
                                          <p:attrName>style.rotation</p:attrName>
                                        </p:attrNameLst>
                                      </p:cBhvr>
                                      <p:tavLst>
                                        <p:tav tm="0">
                                          <p:val>
                                            <p:fltVal val="360"/>
                                          </p:val>
                                        </p:tav>
                                        <p:tav tm="100000">
                                          <p:val>
                                            <p:fltVal val="0"/>
                                          </p:val>
                                        </p:tav>
                                      </p:tavLst>
                                    </p:anim>
                                    <p:animEffect transition="in" filter="fade">
                                      <p:cBhvr>
                                        <p:cTn id="33" dur="500"/>
                                        <p:tgtEl>
                                          <p:spTgt spid="13"/>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 calcmode="lin" valueType="num">
                                      <p:cBhvr>
                                        <p:cTn id="38" dur="500" fill="hold"/>
                                        <p:tgtEl>
                                          <p:spTgt spid="15"/>
                                        </p:tgtEl>
                                        <p:attrNameLst>
                                          <p:attrName>style.rotation</p:attrName>
                                        </p:attrNameLst>
                                      </p:cBhvr>
                                      <p:tavLst>
                                        <p:tav tm="0">
                                          <p:val>
                                            <p:fltVal val="360"/>
                                          </p:val>
                                        </p:tav>
                                        <p:tav tm="100000">
                                          <p:val>
                                            <p:fltVal val="0"/>
                                          </p:val>
                                        </p:tav>
                                      </p:tavLst>
                                    </p:anim>
                                    <p:animEffect transition="in" filter="fade">
                                      <p:cBhvr>
                                        <p:cTn id="39" dur="500"/>
                                        <p:tgtEl>
                                          <p:spTgt spid="15"/>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p:cTn id="42" dur="500" fill="hold"/>
                                        <p:tgtEl>
                                          <p:spTgt spid="65"/>
                                        </p:tgtEl>
                                        <p:attrNameLst>
                                          <p:attrName>ppt_w</p:attrName>
                                        </p:attrNameLst>
                                      </p:cBhvr>
                                      <p:tavLst>
                                        <p:tav tm="0">
                                          <p:val>
                                            <p:fltVal val="0"/>
                                          </p:val>
                                        </p:tav>
                                        <p:tav tm="100000">
                                          <p:val>
                                            <p:strVal val="#ppt_w"/>
                                          </p:val>
                                        </p:tav>
                                      </p:tavLst>
                                    </p:anim>
                                    <p:anim calcmode="lin" valueType="num">
                                      <p:cBhvr>
                                        <p:cTn id="43" dur="500" fill="hold"/>
                                        <p:tgtEl>
                                          <p:spTgt spid="65"/>
                                        </p:tgtEl>
                                        <p:attrNameLst>
                                          <p:attrName>ppt_h</p:attrName>
                                        </p:attrNameLst>
                                      </p:cBhvr>
                                      <p:tavLst>
                                        <p:tav tm="0">
                                          <p:val>
                                            <p:fltVal val="0"/>
                                          </p:val>
                                        </p:tav>
                                        <p:tav tm="100000">
                                          <p:val>
                                            <p:strVal val="#ppt_h"/>
                                          </p:val>
                                        </p:tav>
                                      </p:tavLst>
                                    </p:anim>
                                    <p:anim calcmode="lin" valueType="num">
                                      <p:cBhvr>
                                        <p:cTn id="44" dur="500" fill="hold"/>
                                        <p:tgtEl>
                                          <p:spTgt spid="65"/>
                                        </p:tgtEl>
                                        <p:attrNameLst>
                                          <p:attrName>style.rotation</p:attrName>
                                        </p:attrNameLst>
                                      </p:cBhvr>
                                      <p:tavLst>
                                        <p:tav tm="0">
                                          <p:val>
                                            <p:fltVal val="360"/>
                                          </p:val>
                                        </p:tav>
                                        <p:tav tm="100000">
                                          <p:val>
                                            <p:fltVal val="0"/>
                                          </p:val>
                                        </p:tav>
                                      </p:tavLst>
                                    </p:anim>
                                    <p:animEffect transition="in" filter="fade">
                                      <p:cBhvr>
                                        <p:cTn id="45" dur="500"/>
                                        <p:tgtEl>
                                          <p:spTgt spid="65"/>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barn(outVertical)">
                                      <p:cBhvr>
                                        <p:cTn id="48"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30" grpId="0"/>
      <p:bldP spid="31" grpId="0"/>
      <p:bldP spid="32" grpId="0"/>
      <p:bldP spid="65" grpId="0" animBg="1"/>
      <p:bldP spid="98" grpId="0"/>
      <p:bldP spid="121"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B43BABF-6B5C-45AB-86AD-D8A03555D3AF}" type="datetime1">
              <a:rPr lang="en-US" smtClean="0"/>
              <a:t>9/8/2024</a:t>
            </a:fld>
            <a:endParaRPr lang="en-US"/>
          </a:p>
        </p:txBody>
      </p:sp>
      <p:sp>
        <p:nvSpPr>
          <p:cNvPr id="5" name="Footer Placeholder 4"/>
          <p:cNvSpPr>
            <a:spLocks noGrp="1"/>
          </p:cNvSpPr>
          <p:nvPr>
            <p:ph type="ftr" sz="quarter" idx="11"/>
          </p:nvPr>
        </p:nvSpPr>
        <p:spPr/>
        <p:txBody>
          <a:bodyPr/>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8" name="Rectangle 7">
            <a:extLst>
              <a:ext uri="{FF2B5EF4-FFF2-40B4-BE49-F238E27FC236}">
                <a16:creationId xmlns:a16="http://schemas.microsoft.com/office/drawing/2014/main" id="{80B7A383-C61E-4CC1-8E64-76B153748012}"/>
              </a:ext>
            </a:extLst>
          </p:cNvPr>
          <p:cNvSpPr/>
          <p:nvPr userDrawn="1"/>
        </p:nvSpPr>
        <p:spPr>
          <a:xfrm>
            <a:off x="838201" y="1314252"/>
            <a:ext cx="3533940" cy="1263097"/>
          </a:xfrm>
          <a:prstGeom prst="rect">
            <a:avLst/>
          </a:prstGeom>
          <a:noFill/>
          <a:scene3d>
            <a:camera prst="orthographicFront">
              <a:rot lat="0" lon="0" rev="0"/>
            </a:camera>
            <a:lightRig rig="threePt" dir="t"/>
          </a:scene3d>
        </p:spPr>
        <p:txBody>
          <a:bodyPr spcFirstLastPara="1" vert="horz" wrap="square" lIns="121920" tIns="60960" rIns="121920" bIns="60960" numCol="1">
            <a:prstTxWarp prst="textArchUp">
              <a:avLst>
                <a:gd name="adj" fmla="val 10641062"/>
              </a:avLst>
            </a:prstTxWarp>
            <a:spAutoFit/>
          </a:bodyPr>
          <a:lstStyle/>
          <a:p>
            <a:pPr algn="ctr"/>
            <a:r>
              <a:rPr lang="en-US" sz="4800" b="1" cap="none" spc="67" dirty="0">
                <a:ln w="0"/>
                <a:solidFill>
                  <a:srgbClr val="63A8D8"/>
                </a:solidFill>
                <a:effectLst>
                  <a:innerShdw blurRad="63500" dist="50800" dir="13500000">
                    <a:srgbClr val="000000">
                      <a:alpha val="50000"/>
                    </a:srgbClr>
                  </a:innerShdw>
                </a:effectLst>
              </a:rPr>
              <a:t>KHỞI ĐỘNG</a:t>
            </a:r>
          </a:p>
        </p:txBody>
      </p:sp>
    </p:spTree>
    <p:extLst>
      <p:ext uri="{BB962C8B-B14F-4D97-AF65-F5344CB8AC3E}">
        <p14:creationId xmlns:p14="http://schemas.microsoft.com/office/powerpoint/2010/main" val="193565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2822-C28E-4BC3-8214-213BD19005FA}"/>
              </a:ext>
            </a:extLst>
          </p:cNvPr>
          <p:cNvSpPr>
            <a:spLocks noGrp="1"/>
          </p:cNvSpPr>
          <p:nvPr>
            <p:ph type="title"/>
          </p:nvPr>
        </p:nvSpPr>
        <p:spPr>
          <a:xfrm>
            <a:off x="1383414" y="507809"/>
            <a:ext cx="10275073" cy="1158873"/>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057E292-83AB-4963-921C-ED3A5B30ECB3}"/>
              </a:ext>
            </a:extLst>
          </p:cNvPr>
          <p:cNvSpPr>
            <a:spLocks noGrp="1"/>
          </p:cNvSpPr>
          <p:nvPr>
            <p:ph type="dt" sz="half" idx="10"/>
          </p:nvPr>
        </p:nvSpPr>
        <p:spPr/>
        <p:txBody>
          <a:bodyPr/>
          <a:lstStyle/>
          <a:p>
            <a:fld id="{AF41FC56-3799-4CAC-8142-20EF67C7ED4F}" type="datetime1">
              <a:rPr lang="en-US" smtClean="0"/>
              <a:t>9/8/2024</a:t>
            </a:fld>
            <a:endParaRPr lang="en-US"/>
          </a:p>
        </p:txBody>
      </p:sp>
      <p:sp>
        <p:nvSpPr>
          <p:cNvPr id="4" name="Footer Placeholder 3">
            <a:extLst>
              <a:ext uri="{FF2B5EF4-FFF2-40B4-BE49-F238E27FC236}">
                <a16:creationId xmlns:a16="http://schemas.microsoft.com/office/drawing/2014/main" id="{E719BDB2-289A-40C1-80B5-2038DC4D733C}"/>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C3A326C1-06D8-48BC-9E5C-5AFB2B1A4F5D}"/>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id="{88DD9949-DAE1-427A-9D7C-5FF136AFDFE5}"/>
              </a:ext>
            </a:extLst>
          </p:cNvPr>
          <p:cNvSpPr>
            <a:spLocks noGrp="1"/>
          </p:cNvSpPr>
          <p:nvPr>
            <p:ph sz="quarter" idx="13"/>
          </p:nvPr>
        </p:nvSpPr>
        <p:spPr>
          <a:xfrm>
            <a:off x="964759" y="2068664"/>
            <a:ext cx="4993216" cy="3656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FB76279D-E429-452E-B235-4B78DD6905E1}"/>
              </a:ext>
            </a:extLst>
          </p:cNvPr>
          <p:cNvSpPr>
            <a:spLocks noGrp="1"/>
          </p:cNvSpPr>
          <p:nvPr>
            <p:ph sz="quarter" idx="14"/>
          </p:nvPr>
        </p:nvSpPr>
        <p:spPr>
          <a:xfrm>
            <a:off x="6096001" y="2057400"/>
            <a:ext cx="4993217" cy="36681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7221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HÁM PHÁ">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7AA603B-D24A-403F-8678-DDF3AF377747}" type="datetime1">
              <a:rPr lang="en-US" smtClean="0"/>
              <a:t>9/8/2024</a:t>
            </a:fld>
            <a:endParaRPr lang="en-US"/>
          </a:p>
        </p:txBody>
      </p:sp>
      <p:sp>
        <p:nvSpPr>
          <p:cNvPr id="5" name="Footer Placeholder 4"/>
          <p:cNvSpPr>
            <a:spLocks noGrp="1"/>
          </p:cNvSpPr>
          <p:nvPr>
            <p:ph type="ftr" sz="quarter" idx="11"/>
          </p:nvPr>
        </p:nvSpPr>
        <p:spPr/>
        <p:txBody>
          <a:bodyPr/>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33" name="Text Placeholder 32">
            <a:extLst>
              <a:ext uri="{FF2B5EF4-FFF2-40B4-BE49-F238E27FC236}">
                <a16:creationId xmlns:a16="http://schemas.microsoft.com/office/drawing/2014/main" id="{8D3746B1-6F54-4ABA-B2B6-97DD30F8F30A}"/>
              </a:ext>
            </a:extLst>
          </p:cNvPr>
          <p:cNvSpPr>
            <a:spLocks noGrp="1"/>
          </p:cNvSpPr>
          <p:nvPr>
            <p:ph type="body" sz="quarter" idx="13" hasCustomPrompt="1"/>
          </p:nvPr>
        </p:nvSpPr>
        <p:spPr>
          <a:xfrm>
            <a:off x="3713285" y="3190875"/>
            <a:ext cx="4897316" cy="1289051"/>
          </a:xfrm>
        </p:spPr>
        <p:txBody>
          <a:bodyPr>
            <a:noAutofit/>
          </a:bodyPr>
          <a:lstStyle>
            <a:lvl1pPr marL="0" indent="0" algn="ctr">
              <a:buNone/>
              <a:defRPr sz="6000" b="1" baseline="0">
                <a:solidFill>
                  <a:srgbClr val="00B050"/>
                </a:solidFill>
                <a:effectLst/>
                <a:latin typeface="Times New Roman" panose="02020603050405020304" pitchFamily="18" charset="0"/>
                <a:ea typeface="Roboto" panose="02000000000000000000" pitchFamily="2" charset="0"/>
                <a:cs typeface="Times New Roman" panose="02020603050405020304" pitchFamily="18" charset="0"/>
              </a:defRPr>
            </a:lvl1pPr>
          </a:lstStyle>
          <a:p>
            <a:pPr lvl="0"/>
            <a:r>
              <a:rPr lang="en-US" dirty="0"/>
              <a:t>KHÁM PHÁ</a:t>
            </a:r>
          </a:p>
        </p:txBody>
      </p:sp>
    </p:spTree>
    <p:extLst>
      <p:ext uri="{BB962C8B-B14F-4D97-AF65-F5344CB8AC3E}">
        <p14:creationId xmlns:p14="http://schemas.microsoft.com/office/powerpoint/2010/main" val="301882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33">
                                            <p:txEl>
                                              <p:pRg st="0" end="0"/>
                                            </p:txEl>
                                          </p:spTgt>
                                        </p:tgtEl>
                                        <p:attrNameLst>
                                          <p:attrName>style.color</p:attrName>
                                        </p:attrNameLst>
                                      </p:cBhvr>
                                      <p:to>
                                        <a:schemeClr val="bg1"/>
                                      </p:to>
                                    </p:animClr>
                                    <p:animClr clrSpc="rgb" dir="cw">
                                      <p:cBhvr>
                                        <p:cTn id="7" dur="250" autoRev="1" fill="remove"/>
                                        <p:tgtEl>
                                          <p:spTgt spid="33">
                                            <p:txEl>
                                              <p:pRg st="0" end="0"/>
                                            </p:txEl>
                                          </p:spTgt>
                                        </p:tgtEl>
                                        <p:attrNameLst>
                                          <p:attrName>fillcolor</p:attrName>
                                        </p:attrNameLst>
                                      </p:cBhvr>
                                      <p:to>
                                        <a:schemeClr val="bg1"/>
                                      </p:to>
                                    </p:animClr>
                                    <p:set>
                                      <p:cBhvr>
                                        <p:cTn id="8" dur="250" autoRev="1" fill="remove"/>
                                        <p:tgtEl>
                                          <p:spTgt spid="33">
                                            <p:txEl>
                                              <p:pRg st="0" end="0"/>
                                            </p:txEl>
                                          </p:spTgt>
                                        </p:tgtEl>
                                        <p:attrNameLst>
                                          <p:attrName>fill.type</p:attrName>
                                        </p:attrNameLst>
                                      </p:cBhvr>
                                      <p:to>
                                        <p:strVal val="solid"/>
                                      </p:to>
                                    </p:set>
                                    <p:set>
                                      <p:cBhvr>
                                        <p:cTn id="9" dur="250" autoRev="1" fill="remove"/>
                                        <p:tgtEl>
                                          <p:spTgt spid="3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tmplLst>
          <p:tmpl lvl="1">
            <p:tnLst>
              <p:par>
                <p:cTn presetID="27" presetClass="emph" presetSubtype="0" fill="remove" nodeType="withEffect">
                  <p:stCondLst>
                    <p:cond delay="0"/>
                  </p:stCondLst>
                  <p:childTnLst>
                    <p:animClr clrSpc="rgb" dir="cw">
                      <p:cBhvr override="childStyle">
                        <p:cTn dur="250" autoRev="1" fill="remove"/>
                        <p:tgtEl>
                          <p:spTgt spid="33"/>
                        </p:tgtEl>
                        <p:attrNameLst>
                          <p:attrName>style.color</p:attrName>
                        </p:attrNameLst>
                      </p:cBhvr>
                      <p:to>
                        <a:schemeClr val="bg1"/>
                      </p:to>
                    </p:animClr>
                    <p:animClr clrSpc="rgb" dir="cw">
                      <p:cBhvr>
                        <p:cTn dur="250" autoRev="1" fill="remove"/>
                        <p:tgtEl>
                          <p:spTgt spid="33"/>
                        </p:tgtEl>
                        <p:attrNameLst>
                          <p:attrName>fillcolor</p:attrName>
                        </p:attrNameLst>
                      </p:cBhvr>
                      <p:to>
                        <a:schemeClr val="bg1"/>
                      </p:to>
                    </p:animClr>
                    <p:set>
                      <p:cBhvr>
                        <p:cTn dur="250" autoRev="1" fill="remove"/>
                        <p:tgtEl>
                          <p:spTgt spid="33"/>
                        </p:tgtEl>
                        <p:attrNameLst>
                          <p:attrName>fill.type</p:attrName>
                        </p:attrNameLst>
                      </p:cBhvr>
                      <p:to>
                        <p:strVal val="solid"/>
                      </p:to>
                    </p:set>
                    <p:set>
                      <p:cBhvr>
                        <p:cTn dur="250" autoRev="1" fill="remove"/>
                        <p:tgtEl>
                          <p:spTgt spid="33"/>
                        </p:tgtEl>
                        <p:attrNameLst>
                          <p:attrName>fill.on</p:attrName>
                        </p:attrNameLst>
                      </p:cBhvr>
                      <p:to>
                        <p:strVal val="true"/>
                      </p:to>
                    </p:se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UYỆN TẬP">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B3C0-17AC-4843-977C-6B71FD938804}"/>
              </a:ext>
            </a:extLst>
          </p:cNvPr>
          <p:cNvSpPr>
            <a:spLocks noGrp="1"/>
          </p:cNvSpPr>
          <p:nvPr>
            <p:ph type="title" hasCustomPrompt="1"/>
          </p:nvPr>
        </p:nvSpPr>
        <p:spPr>
          <a:xfrm>
            <a:off x="4814277" y="1879360"/>
            <a:ext cx="6539523" cy="1158873"/>
          </a:xfrm>
        </p:spPr>
        <p:txBody>
          <a:bodyPr>
            <a:noAutofit/>
          </a:bodyPr>
          <a:lstStyle>
            <a:lvl1pPr algn="ctr">
              <a:defRPr sz="7200">
                <a:solidFill>
                  <a:srgbClr val="FFFF00"/>
                </a:solidFill>
                <a:latin typeface="Times New Roman" panose="02020603050405020304" pitchFamily="18" charset="0"/>
                <a:ea typeface="Roboto" panose="02000000000000000000" pitchFamily="2" charset="0"/>
                <a:cs typeface="Times New Roman" panose="02020603050405020304" pitchFamily="18" charset="0"/>
              </a:defRPr>
            </a:lvl1pPr>
          </a:lstStyle>
          <a:p>
            <a:r>
              <a:rPr lang="en-US" dirty="0"/>
              <a:t>LUYỆN TẬP</a:t>
            </a:r>
          </a:p>
        </p:txBody>
      </p:sp>
      <p:sp>
        <p:nvSpPr>
          <p:cNvPr id="3" name="Date Placeholder 2">
            <a:extLst>
              <a:ext uri="{FF2B5EF4-FFF2-40B4-BE49-F238E27FC236}">
                <a16:creationId xmlns:a16="http://schemas.microsoft.com/office/drawing/2014/main" id="{88F33AAB-A9E9-4982-82B7-BB39F061C52C}"/>
              </a:ext>
            </a:extLst>
          </p:cNvPr>
          <p:cNvSpPr>
            <a:spLocks noGrp="1"/>
          </p:cNvSpPr>
          <p:nvPr>
            <p:ph type="dt" sz="half" idx="10"/>
          </p:nvPr>
        </p:nvSpPr>
        <p:spPr/>
        <p:txBody>
          <a:bodyPr/>
          <a:lstStyle/>
          <a:p>
            <a:fld id="{4B1BFEDC-B16A-4ED4-A36A-947A3D078530}" type="datetime1">
              <a:rPr lang="en-US" smtClean="0"/>
              <a:t>9/8/2024</a:t>
            </a:fld>
            <a:endParaRPr lang="en-US"/>
          </a:p>
        </p:txBody>
      </p:sp>
      <p:sp>
        <p:nvSpPr>
          <p:cNvPr id="4" name="Footer Placeholder 3">
            <a:extLst>
              <a:ext uri="{FF2B5EF4-FFF2-40B4-BE49-F238E27FC236}">
                <a16:creationId xmlns:a16="http://schemas.microsoft.com/office/drawing/2014/main" id="{EC2C898A-C6EE-4822-AA04-E0B843B4C9C2}"/>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65DF2398-2C21-4E5F-B236-83DCC9DC0C0A}"/>
              </a:ext>
            </a:extLst>
          </p:cNvPr>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4516599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Vận dụng">
    <p:bg>
      <p:bgPr>
        <a:blipFill dpi="0" rotWithShape="1">
          <a:blip r:embed="rId2">
            <a:lum/>
          </a:blip>
          <a:srcRect/>
          <a:stretch>
            <a:fillRect l="-1000" t="-6000" r="-1000" b="-6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123E6E-DC04-4377-A60B-DFB9EF685501}" type="datetime1">
              <a:rPr lang="en-US" smtClean="0"/>
              <a:t>9/8/2024</a:t>
            </a:fld>
            <a:endParaRPr lang="en-US"/>
          </a:p>
        </p:txBody>
      </p:sp>
      <p:sp>
        <p:nvSpPr>
          <p:cNvPr id="3" name="Footer Placeholder 2"/>
          <p:cNvSpPr>
            <a:spLocks noGrp="1"/>
          </p:cNvSpPr>
          <p:nvPr>
            <p:ph type="ftr" sz="quarter" idx="11"/>
          </p:nvPr>
        </p:nvSpPr>
        <p:spPr/>
        <p:txBody>
          <a:bodyPr/>
          <a:lstStyle/>
          <a:p>
            <a:r>
              <a:rPr lang="en-US"/>
              <a:t>Tin học lớp 5_NXB ĐH Vinh_Kiến tạo công dân toàn cầu</a:t>
            </a:r>
            <a:endParaRPr lang="en-US" dirty="0"/>
          </a:p>
        </p:txBody>
      </p:sp>
      <p:sp>
        <p:nvSpPr>
          <p:cNvPr id="4" name="Slide Number Placeholder 3"/>
          <p:cNvSpPr>
            <a:spLocks noGrp="1"/>
          </p:cNvSpPr>
          <p:nvPr>
            <p:ph type="sldNum" sz="quarter" idx="12"/>
          </p:nvPr>
        </p:nvSpPr>
        <p:spPr/>
        <p:txBody>
          <a:bodyPr/>
          <a:lstStyle/>
          <a:p>
            <a:fld id="{30468810-060D-430C-ACDF-BB351635E08B}" type="slidenum">
              <a:rPr lang="en-US" smtClean="0"/>
              <a:t>‹#›</a:t>
            </a:fld>
            <a:endParaRPr lang="en-US"/>
          </a:p>
        </p:txBody>
      </p:sp>
      <p:sp>
        <p:nvSpPr>
          <p:cNvPr id="5" name="Oval 4">
            <a:extLst>
              <a:ext uri="{FF2B5EF4-FFF2-40B4-BE49-F238E27FC236}">
                <a16:creationId xmlns:a16="http://schemas.microsoft.com/office/drawing/2014/main" id="{97C79856-FFFF-4DF9-8C56-2177F2BC2CBA}"/>
              </a:ext>
            </a:extLst>
          </p:cNvPr>
          <p:cNvSpPr/>
          <p:nvPr userDrawn="1"/>
        </p:nvSpPr>
        <p:spPr>
          <a:xfrm>
            <a:off x="0" y="40343"/>
            <a:ext cx="1969475" cy="1250461"/>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AA520D21-8822-44A7-9EAD-83056E0B03D6}"/>
              </a:ext>
            </a:extLst>
          </p:cNvPr>
          <p:cNvSpPr/>
          <p:nvPr userDrawn="1"/>
        </p:nvSpPr>
        <p:spPr>
          <a:xfrm>
            <a:off x="3529198" y="416362"/>
            <a:ext cx="5196294" cy="1231106"/>
          </a:xfrm>
          <a:prstGeom prst="rect">
            <a:avLst/>
          </a:prstGeom>
          <a:noFill/>
        </p:spPr>
        <p:txBody>
          <a:bodyPr wrap="none" lIns="121920" tIns="60960" rIns="121920" bIns="60960">
            <a:spAutoFit/>
            <a:scene3d>
              <a:camera prst="orthographicFront"/>
              <a:lightRig rig="soft" dir="t">
                <a:rot lat="0" lon="0" rev="15600000"/>
              </a:lightRig>
            </a:scene3d>
            <a:sp3d extrusionH="57150" prstMaterial="softEdge">
              <a:bevelT w="25400" h="38100"/>
            </a:sp3d>
          </a:bodyPr>
          <a:lstStyle/>
          <a:p>
            <a:pPr algn="ctr"/>
            <a:r>
              <a:rPr lang="en-US" sz="7200" b="1" cap="none" spc="0" dirty="0">
                <a:ln/>
                <a:solidFill>
                  <a:srgbClr val="FFBF53"/>
                </a:solidFill>
                <a:effectLst/>
                <a:latin typeface="Times New Roman" panose="02020603050405020304" pitchFamily="18" charset="0"/>
                <a:ea typeface="Roboto" panose="02000000000000000000" pitchFamily="2" charset="0"/>
                <a:cs typeface="Times New Roman" panose="02020603050405020304" pitchFamily="18" charset="0"/>
              </a:rPr>
              <a:t>VẬN DỤNG</a:t>
            </a:r>
          </a:p>
        </p:txBody>
      </p:sp>
      <p:grpSp>
        <p:nvGrpSpPr>
          <p:cNvPr id="7" name="Group 6">
            <a:extLst>
              <a:ext uri="{FF2B5EF4-FFF2-40B4-BE49-F238E27FC236}">
                <a16:creationId xmlns:a16="http://schemas.microsoft.com/office/drawing/2014/main" id="{9A152DC3-0820-42FA-A486-61BC4A76CC92}"/>
              </a:ext>
            </a:extLst>
          </p:cNvPr>
          <p:cNvGrpSpPr/>
          <p:nvPr userDrawn="1"/>
        </p:nvGrpSpPr>
        <p:grpSpPr>
          <a:xfrm rot="1266358">
            <a:off x="8626753" y="129185"/>
            <a:ext cx="1103379" cy="834680"/>
            <a:chOff x="2297236" y="-57083"/>
            <a:chExt cx="909339" cy="604844"/>
          </a:xfrm>
        </p:grpSpPr>
        <p:sp>
          <p:nvSpPr>
            <p:cNvPr id="8" name="AutoShape 16">
              <a:extLst>
                <a:ext uri="{FF2B5EF4-FFF2-40B4-BE49-F238E27FC236}">
                  <a16:creationId xmlns:a16="http://schemas.microsoft.com/office/drawing/2014/main" id="{07E504E9-EC9D-4C3A-9499-00E252172FEF}"/>
                </a:ext>
              </a:extLst>
            </p:cNvPr>
            <p:cNvSpPr>
              <a:spLocks/>
            </p:cNvSpPr>
            <p:nvPr userDrawn="1"/>
          </p:nvSpPr>
          <p:spPr bwMode="auto">
            <a:xfrm>
              <a:off x="2567253" y="-18940"/>
              <a:ext cx="220013"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9" name="AutoShape 17">
              <a:extLst>
                <a:ext uri="{FF2B5EF4-FFF2-40B4-BE49-F238E27FC236}">
                  <a16:creationId xmlns:a16="http://schemas.microsoft.com/office/drawing/2014/main" id="{226B74CB-EFBA-4AA9-9F54-7C59B04C5F08}"/>
                </a:ext>
              </a:extLst>
            </p:cNvPr>
            <p:cNvSpPr>
              <a:spLocks/>
            </p:cNvSpPr>
            <p:nvPr userDrawn="1"/>
          </p:nvSpPr>
          <p:spPr bwMode="auto">
            <a:xfrm>
              <a:off x="2297236" y="89956"/>
              <a:ext cx="197790"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11" name="AutoShape 18">
              <a:extLst>
                <a:ext uri="{FF2B5EF4-FFF2-40B4-BE49-F238E27FC236}">
                  <a16:creationId xmlns:a16="http://schemas.microsoft.com/office/drawing/2014/main" id="{F292F498-717B-41D9-B8F2-A836427659A5}"/>
                </a:ext>
              </a:extLst>
            </p:cNvPr>
            <p:cNvSpPr>
              <a:spLocks/>
            </p:cNvSpPr>
            <p:nvPr userDrawn="1"/>
          </p:nvSpPr>
          <p:spPr bwMode="auto">
            <a:xfrm>
              <a:off x="2650591" y="372195"/>
              <a:ext cx="321131"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endParaRPr>
            </a:p>
          </p:txBody>
        </p:sp>
        <p:sp>
          <p:nvSpPr>
            <p:cNvPr id="12" name="AutoShape 15">
              <a:extLst>
                <a:ext uri="{FF2B5EF4-FFF2-40B4-BE49-F238E27FC236}">
                  <a16:creationId xmlns:a16="http://schemas.microsoft.com/office/drawing/2014/main" id="{B84B04D3-4FDB-4DF1-9286-277F0618A457}"/>
                </a:ext>
              </a:extLst>
            </p:cNvPr>
            <p:cNvSpPr>
              <a:spLocks/>
            </p:cNvSpPr>
            <p:nvPr userDrawn="1"/>
          </p:nvSpPr>
          <p:spPr bwMode="auto">
            <a:xfrm>
              <a:off x="3027162" y="-57083"/>
              <a:ext cx="179413"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223687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hi nhớ">
    <p:bg>
      <p:bgPr>
        <a:blipFill dpi="0" rotWithShape="1">
          <a:blip r:embed="rId2">
            <a:lum/>
          </a:blip>
          <a:srcRect/>
          <a:stretch>
            <a:fillRect l="-19000" r="-1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95145" y="1986455"/>
            <a:ext cx="5580993" cy="2971628"/>
          </a:xfrm>
        </p:spPr>
        <p:txBody>
          <a:bodyPr>
            <a:noAutofit/>
          </a:bodyPr>
          <a:lstStyle>
            <a:lvl1pPr>
              <a:defRPr sz="3200">
                <a:solidFill>
                  <a:schemeClr val="accent4">
                    <a:lumMod val="40000"/>
                    <a:lumOff val="60000"/>
                  </a:schemeClr>
                </a:solidFill>
              </a:defRPr>
            </a:lvl1pPr>
            <a:lvl2pPr>
              <a:defRPr sz="2667">
                <a:solidFill>
                  <a:schemeClr val="accent4">
                    <a:lumMod val="40000"/>
                    <a:lumOff val="60000"/>
                  </a:schemeClr>
                </a:solidFill>
              </a:defRPr>
            </a:lvl2pPr>
            <a:lvl3pPr>
              <a:defRPr sz="2133">
                <a:solidFill>
                  <a:schemeClr val="accent4">
                    <a:lumMod val="40000"/>
                    <a:lumOff val="60000"/>
                  </a:schemeClr>
                </a:solidFill>
              </a:defRPr>
            </a:lvl3pPr>
            <a:lvl4pPr>
              <a:defRPr sz="1867">
                <a:solidFill>
                  <a:schemeClr val="accent4">
                    <a:lumMod val="40000"/>
                    <a:lumOff val="60000"/>
                  </a:schemeClr>
                </a:solidFill>
              </a:defRPr>
            </a:lvl4pPr>
            <a:lvl5pPr>
              <a:defRPr sz="1867">
                <a:solidFill>
                  <a:schemeClr val="accent4">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6EEE205-3EA1-4C65-9268-81114D271B17}" type="datetime1">
              <a:rPr lang="en-US" smtClean="0"/>
              <a:t>9/8/2024</a:t>
            </a:fld>
            <a:endParaRPr lang="en-US"/>
          </a:p>
        </p:txBody>
      </p:sp>
      <p:sp>
        <p:nvSpPr>
          <p:cNvPr id="5" name="Footer Placeholder 4"/>
          <p:cNvSpPr>
            <a:spLocks noGrp="1"/>
          </p:cNvSpPr>
          <p:nvPr>
            <p:ph type="ftr" sz="quarter" idx="11"/>
          </p:nvPr>
        </p:nvSpPr>
        <p:spPr/>
        <p:txBody>
          <a:bodyPr/>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Tree>
    <p:extLst>
      <p:ext uri="{BB962C8B-B14F-4D97-AF65-F5344CB8AC3E}">
        <p14:creationId xmlns:p14="http://schemas.microsoft.com/office/powerpoint/2010/main" val="3810076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HỞI ĐỘNG">
    <p:bg>
      <p:bgPr>
        <a:blipFill>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AE2836-B7BE-4E99-AF3B-FCA5658B7B85}" type="datetime1">
              <a:rPr lang="en-US" smtClean="0"/>
              <a:t>9/8/2024</a:t>
            </a:fld>
            <a:endParaRPr lang="en-US"/>
          </a:p>
        </p:txBody>
      </p:sp>
      <p:sp>
        <p:nvSpPr>
          <p:cNvPr id="5" name="Footer Placeholder 4"/>
          <p:cNvSpPr>
            <a:spLocks noGrp="1"/>
          </p:cNvSpPr>
          <p:nvPr>
            <p:ph type="ftr" sz="quarter" idx="11"/>
          </p:nvPr>
        </p:nvSpPr>
        <p:spPr/>
        <p:txBody>
          <a:bodyPr/>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8" name="Rectangle 7">
            <a:extLst>
              <a:ext uri="{FF2B5EF4-FFF2-40B4-BE49-F238E27FC236}">
                <a16:creationId xmlns:a16="http://schemas.microsoft.com/office/drawing/2014/main" id="{80B7A383-C61E-4CC1-8E64-76B153748012}"/>
              </a:ext>
            </a:extLst>
          </p:cNvPr>
          <p:cNvSpPr/>
          <p:nvPr userDrawn="1"/>
        </p:nvSpPr>
        <p:spPr>
          <a:xfrm>
            <a:off x="838201" y="1314252"/>
            <a:ext cx="3533940" cy="1263097"/>
          </a:xfrm>
          <a:prstGeom prst="rect">
            <a:avLst/>
          </a:prstGeom>
          <a:noFill/>
          <a:scene3d>
            <a:camera prst="orthographicFront">
              <a:rot lat="0" lon="0" rev="0"/>
            </a:camera>
            <a:lightRig rig="threePt" dir="t"/>
          </a:scene3d>
        </p:spPr>
        <p:txBody>
          <a:bodyPr spcFirstLastPara="1" vert="horz" wrap="square" lIns="121920" tIns="60960" rIns="121920" bIns="60960" numCol="1">
            <a:prstTxWarp prst="textArchUp">
              <a:avLst>
                <a:gd name="adj" fmla="val 10641062"/>
              </a:avLst>
            </a:prstTxWarp>
            <a:spAutoFit/>
          </a:bodyPr>
          <a:lstStyle/>
          <a:p>
            <a:pPr algn="ctr"/>
            <a:r>
              <a:rPr lang="en-US" sz="4800" b="1" cap="none" spc="67" dirty="0">
                <a:ln w="0"/>
                <a:solidFill>
                  <a:srgbClr val="63A8D8"/>
                </a:solidFill>
                <a:effectLst>
                  <a:innerShdw blurRad="63500" dist="50800" dir="13500000">
                    <a:srgbClr val="000000">
                      <a:alpha val="50000"/>
                    </a:srgbClr>
                  </a:innerShdw>
                </a:effectLst>
              </a:rPr>
              <a:t>KHỞI ĐỘNG</a:t>
            </a:r>
          </a:p>
        </p:txBody>
      </p:sp>
    </p:spTree>
    <p:extLst>
      <p:ext uri="{BB962C8B-B14F-4D97-AF65-F5344CB8AC3E}">
        <p14:creationId xmlns:p14="http://schemas.microsoft.com/office/powerpoint/2010/main" val="256577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E6B1-36CA-4A62-A7A8-423A4EC3D43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4A9D33-FF60-43F4-B198-13AFAC98D569}"/>
              </a:ext>
            </a:extLst>
          </p:cNvPr>
          <p:cNvSpPr>
            <a:spLocks noGrp="1"/>
          </p:cNvSpPr>
          <p:nvPr>
            <p:ph type="dt" sz="half" idx="10"/>
          </p:nvPr>
        </p:nvSpPr>
        <p:spPr/>
        <p:txBody>
          <a:bodyPr/>
          <a:lstStyle/>
          <a:p>
            <a:fld id="{65DD9748-86C3-4413-98D2-93D6BB9703D9}" type="datetime1">
              <a:rPr lang="en-US" smtClean="0"/>
              <a:t>9/8/2024</a:t>
            </a:fld>
            <a:endParaRPr lang="en-US"/>
          </a:p>
        </p:txBody>
      </p:sp>
      <p:sp>
        <p:nvSpPr>
          <p:cNvPr id="4" name="Footer Placeholder 3">
            <a:extLst>
              <a:ext uri="{FF2B5EF4-FFF2-40B4-BE49-F238E27FC236}">
                <a16:creationId xmlns:a16="http://schemas.microsoft.com/office/drawing/2014/main" id="{18EE896C-4EBD-4497-99C6-D5732352CD5A}"/>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D4148356-3EAE-43B1-8F11-F8F0988BBAAC}"/>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38">
            <a:extLst>
              <a:ext uri="{FF2B5EF4-FFF2-40B4-BE49-F238E27FC236}">
                <a16:creationId xmlns:a16="http://schemas.microsoft.com/office/drawing/2014/main" id="{0DE3231B-22B4-4AC0-8BF0-01CE0E90E330}"/>
              </a:ext>
            </a:extLst>
          </p:cNvPr>
          <p:cNvGrpSpPr/>
          <p:nvPr userDrawn="1"/>
        </p:nvGrpSpPr>
        <p:grpSpPr>
          <a:xfrm>
            <a:off x="1718511" y="2627570"/>
            <a:ext cx="4010880" cy="744537"/>
            <a:chOff x="1384299" y="984716"/>
            <a:chExt cx="3008160" cy="558403"/>
          </a:xfrm>
        </p:grpSpPr>
        <p:sp>
          <p:nvSpPr>
            <p:cNvPr id="7" name="任意多边形 10">
              <a:extLst>
                <a:ext uri="{FF2B5EF4-FFF2-40B4-BE49-F238E27FC236}">
                  <a16:creationId xmlns:a16="http://schemas.microsoft.com/office/drawing/2014/main" id="{752445E9-4EF1-487F-8582-ACABE4BAD9B4}"/>
                </a:ext>
              </a:extLst>
            </p:cNvPr>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fontScale="40000" lnSpcReduction="20000"/>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5067" dirty="0">
                  <a:solidFill>
                    <a:schemeClr val="bg1"/>
                  </a:solidFill>
                  <a:latin typeface="Roboto" panose="02000000000000000000" pitchFamily="2" charset="0"/>
                  <a:ea typeface="Roboto" panose="02000000000000000000" pitchFamily="2" charset="0"/>
                </a:rPr>
                <a:t>Click to edit Master text styles</a:t>
              </a:r>
            </a:p>
          </p:txBody>
        </p:sp>
        <p:sp>
          <p:nvSpPr>
            <p:cNvPr id="8" name="Freeform 4">
              <a:extLst>
                <a:ext uri="{FF2B5EF4-FFF2-40B4-BE49-F238E27FC236}">
                  <a16:creationId xmlns:a16="http://schemas.microsoft.com/office/drawing/2014/main" id="{F7ED164B-6D8D-434F-B62A-07ECF500872C}"/>
                </a:ext>
              </a:extLst>
            </p:cNvPr>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sp>
          <p:nvSpPr>
            <p:cNvPr id="9" name="Freeform 16">
              <a:extLst>
                <a:ext uri="{FF2B5EF4-FFF2-40B4-BE49-F238E27FC236}">
                  <a16:creationId xmlns:a16="http://schemas.microsoft.com/office/drawing/2014/main" id="{AE64D9B4-9E59-4493-8269-8199F2A1ECE3}"/>
                </a:ext>
              </a:extLst>
            </p:cNvPr>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grpSp>
      <p:grpSp>
        <p:nvGrpSpPr>
          <p:cNvPr id="10" name="组合 39">
            <a:extLst>
              <a:ext uri="{FF2B5EF4-FFF2-40B4-BE49-F238E27FC236}">
                <a16:creationId xmlns:a16="http://schemas.microsoft.com/office/drawing/2014/main" id="{53691F5B-803E-4F6D-B311-B4B0BA154EF1}"/>
              </a:ext>
            </a:extLst>
          </p:cNvPr>
          <p:cNvGrpSpPr/>
          <p:nvPr userDrawn="1"/>
        </p:nvGrpSpPr>
        <p:grpSpPr>
          <a:xfrm>
            <a:off x="1718511" y="4060719"/>
            <a:ext cx="4010880" cy="746125"/>
            <a:chOff x="1384299" y="1757431"/>
            <a:chExt cx="3008160" cy="559594"/>
          </a:xfrm>
        </p:grpSpPr>
        <p:sp>
          <p:nvSpPr>
            <p:cNvPr id="11" name="任意多边形 13">
              <a:extLst>
                <a:ext uri="{FF2B5EF4-FFF2-40B4-BE49-F238E27FC236}">
                  <a16:creationId xmlns:a16="http://schemas.microsoft.com/office/drawing/2014/main" id="{D7ACAA67-1F44-48FD-BA18-5370B9884FA8}"/>
                </a:ext>
              </a:extLst>
            </p:cNvPr>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ln>
          </p:spPr>
          <p:txBody>
            <a:bodyPr anchor="ctr" anchorCtr="1">
              <a:normAutofit fontScale="92500"/>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Roboto" panose="02000000000000000000" pitchFamily="2" charset="0"/>
                  <a:ea typeface="Roboto" panose="02000000000000000000" pitchFamily="2" charset="0"/>
                </a:rPr>
                <a:t>Click to edit Master text styles</a:t>
              </a:r>
            </a:p>
          </p:txBody>
        </p:sp>
        <p:sp>
          <p:nvSpPr>
            <p:cNvPr id="12" name="Freeform 7">
              <a:extLst>
                <a:ext uri="{FF2B5EF4-FFF2-40B4-BE49-F238E27FC236}">
                  <a16:creationId xmlns:a16="http://schemas.microsoft.com/office/drawing/2014/main" id="{326437C4-51DA-4E07-B81D-6392A03CBF28}"/>
                </a:ext>
              </a:extLst>
            </p:cNvPr>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sp>
          <p:nvSpPr>
            <p:cNvPr id="13" name="Freeform 19">
              <a:extLst>
                <a:ext uri="{FF2B5EF4-FFF2-40B4-BE49-F238E27FC236}">
                  <a16:creationId xmlns:a16="http://schemas.microsoft.com/office/drawing/2014/main" id="{E23F2845-5A2A-44B0-B290-F0D6788E662D}"/>
                </a:ext>
              </a:extLst>
            </p:cNvPr>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grpSp>
      <p:grpSp>
        <p:nvGrpSpPr>
          <p:cNvPr id="14" name="组合 40">
            <a:extLst>
              <a:ext uri="{FF2B5EF4-FFF2-40B4-BE49-F238E27FC236}">
                <a16:creationId xmlns:a16="http://schemas.microsoft.com/office/drawing/2014/main" id="{885C5128-4675-4678-9005-735B68008D08}"/>
              </a:ext>
            </a:extLst>
          </p:cNvPr>
          <p:cNvGrpSpPr/>
          <p:nvPr userDrawn="1"/>
        </p:nvGrpSpPr>
        <p:grpSpPr>
          <a:xfrm>
            <a:off x="6208165" y="2627569"/>
            <a:ext cx="4010879" cy="746124"/>
            <a:chOff x="4751539" y="984715"/>
            <a:chExt cx="3008159" cy="559593"/>
          </a:xfrm>
        </p:grpSpPr>
        <p:sp>
          <p:nvSpPr>
            <p:cNvPr id="15" name="任意多边形 16">
              <a:extLst>
                <a:ext uri="{FF2B5EF4-FFF2-40B4-BE49-F238E27FC236}">
                  <a16:creationId xmlns:a16="http://schemas.microsoft.com/office/drawing/2014/main" id="{5B4A920F-5318-45A6-804C-3E4A8AB90AE1}"/>
                </a:ext>
              </a:extLst>
            </p:cNvPr>
            <p:cNvSpPr/>
            <p:nvPr>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ln>
          </p:spPr>
          <p:txBody>
            <a:bodyPr anchor="ctr" anchorCtr="1">
              <a:normAutofit fontScale="92500"/>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Roboto" panose="02000000000000000000" pitchFamily="2" charset="0"/>
                  <a:ea typeface="Roboto" panose="02000000000000000000" pitchFamily="2" charset="0"/>
                </a:rPr>
                <a:t>Click to edit Master text styles</a:t>
              </a:r>
            </a:p>
          </p:txBody>
        </p:sp>
        <p:sp>
          <p:nvSpPr>
            <p:cNvPr id="16" name="Freeform 10">
              <a:extLst>
                <a:ext uri="{FF2B5EF4-FFF2-40B4-BE49-F238E27FC236}">
                  <a16:creationId xmlns:a16="http://schemas.microsoft.com/office/drawing/2014/main" id="{1E304116-A23B-4412-BF9D-80FB2C7A4AB4}"/>
                </a:ext>
              </a:extLst>
            </p:cNvPr>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sp>
          <p:nvSpPr>
            <p:cNvPr id="17" name="Freeform 22">
              <a:extLst>
                <a:ext uri="{FF2B5EF4-FFF2-40B4-BE49-F238E27FC236}">
                  <a16:creationId xmlns:a16="http://schemas.microsoft.com/office/drawing/2014/main" id="{31784D25-E805-470F-A6BA-29FD340C2665}"/>
                </a:ext>
              </a:extLst>
            </p:cNvPr>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grpSp>
      <p:grpSp>
        <p:nvGrpSpPr>
          <p:cNvPr id="18" name="组合 41">
            <a:extLst>
              <a:ext uri="{FF2B5EF4-FFF2-40B4-BE49-F238E27FC236}">
                <a16:creationId xmlns:a16="http://schemas.microsoft.com/office/drawing/2014/main" id="{FA24DCC5-3211-4D98-BE6D-7BA5474A79CF}"/>
              </a:ext>
            </a:extLst>
          </p:cNvPr>
          <p:cNvGrpSpPr/>
          <p:nvPr userDrawn="1"/>
        </p:nvGrpSpPr>
        <p:grpSpPr>
          <a:xfrm>
            <a:off x="6208165" y="4060718"/>
            <a:ext cx="4010879" cy="746127"/>
            <a:chOff x="4751539" y="1757430"/>
            <a:chExt cx="3008159" cy="559595"/>
          </a:xfrm>
        </p:grpSpPr>
        <p:sp>
          <p:nvSpPr>
            <p:cNvPr id="19" name="任意多边形 19">
              <a:extLst>
                <a:ext uri="{FF2B5EF4-FFF2-40B4-BE49-F238E27FC236}">
                  <a16:creationId xmlns:a16="http://schemas.microsoft.com/office/drawing/2014/main" id="{8DF915F2-6213-4C30-8494-ACDD191EBCAA}"/>
                </a:ext>
              </a:extLst>
            </p:cNvPr>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ln>
          </p:spPr>
          <p:txBody>
            <a:bodyPr anchor="ctr" anchorCtr="1">
              <a:normAutofit fontScale="92500"/>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2400" dirty="0">
                  <a:solidFill>
                    <a:schemeClr val="bg1"/>
                  </a:solidFill>
                  <a:latin typeface="Roboto" panose="02000000000000000000" pitchFamily="2" charset="0"/>
                  <a:ea typeface="Roboto" panose="02000000000000000000" pitchFamily="2" charset="0"/>
                </a:rPr>
                <a:t>Click to edit Master text styles</a:t>
              </a:r>
            </a:p>
          </p:txBody>
        </p:sp>
        <p:sp>
          <p:nvSpPr>
            <p:cNvPr id="20" name="Freeform 13">
              <a:extLst>
                <a:ext uri="{FF2B5EF4-FFF2-40B4-BE49-F238E27FC236}">
                  <a16:creationId xmlns:a16="http://schemas.microsoft.com/office/drawing/2014/main" id="{0DA7079D-B3CD-4714-885F-6929DA123C94}"/>
                </a:ext>
              </a:extLst>
            </p:cNvPr>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sp>
          <p:nvSpPr>
            <p:cNvPr id="21" name="Freeform 25">
              <a:extLst>
                <a:ext uri="{FF2B5EF4-FFF2-40B4-BE49-F238E27FC236}">
                  <a16:creationId xmlns:a16="http://schemas.microsoft.com/office/drawing/2014/main" id="{6919D1D4-3B8A-421D-A934-DE32A771CA2C}"/>
                </a:ext>
              </a:extLst>
            </p:cNvPr>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ln>
          </p:spPr>
          <p:txBody>
            <a:bodyPr/>
            <a:lstStyle/>
            <a:p>
              <a:pPr>
                <a:defRPr/>
              </a:pPr>
              <a:endParaRPr lang="zh-CN" altLang="zh-CN" sz="1353" kern="0">
                <a:solidFill>
                  <a:srgbClr val="000000"/>
                </a:solidFill>
                <a:latin typeface="Roboto" panose="02000000000000000000" pitchFamily="2" charset="0"/>
              </a:endParaRPr>
            </a:p>
          </p:txBody>
        </p:sp>
      </p:grpSp>
    </p:spTree>
    <p:extLst>
      <p:ext uri="{BB962C8B-B14F-4D97-AF65-F5344CB8AC3E}">
        <p14:creationId xmlns:p14="http://schemas.microsoft.com/office/powerpoint/2010/main" val="264581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3"/>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strVal val="#ppt_w+.3"/>
                                          </p:val>
                                        </p:tav>
                                        <p:tav tm="100000">
                                          <p:val>
                                            <p:strVal val="#ppt_w"/>
                                          </p:val>
                                        </p:tav>
                                      </p:tavLst>
                                    </p:anim>
                                    <p:anim calcmode="lin" valueType="num">
                                      <p:cBhvr>
                                        <p:cTn id="20" dur="1000" fill="hold"/>
                                        <p:tgtEl>
                                          <p:spTgt spid="18"/>
                                        </p:tgtEl>
                                        <p:attrNameLst>
                                          <p:attrName>ppt_h</p:attrName>
                                        </p:attrNameLst>
                                      </p:cBhvr>
                                      <p:tavLst>
                                        <p:tav tm="0">
                                          <p:val>
                                            <p:strVal val="#ppt_h"/>
                                          </p:val>
                                        </p:tav>
                                        <p:tav tm="100000">
                                          <p:val>
                                            <p:strVal val="#ppt_h"/>
                                          </p:val>
                                        </p:tav>
                                      </p:tavLst>
                                    </p:anim>
                                    <p:animEffect transition="in" filter="fade">
                                      <p:cBhvr>
                                        <p:cTn id="21" dur="1000"/>
                                        <p:tgtEl>
                                          <p:spTgt spid="18"/>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3"/>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5044E-13D0-4C46-A26C-B8FE16BE21C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4F0D54A-B505-401F-BE9B-24FF1099D042}"/>
              </a:ext>
            </a:extLst>
          </p:cNvPr>
          <p:cNvSpPr>
            <a:spLocks noGrp="1"/>
          </p:cNvSpPr>
          <p:nvPr>
            <p:ph type="dt" sz="half" idx="10"/>
          </p:nvPr>
        </p:nvSpPr>
        <p:spPr/>
        <p:txBody>
          <a:bodyPr/>
          <a:lstStyle/>
          <a:p>
            <a:fld id="{C14F80D5-2699-4174-BDE8-3A18A6B0DF5C}" type="datetime1">
              <a:rPr lang="en-US" smtClean="0"/>
              <a:t>9/8/2024</a:t>
            </a:fld>
            <a:endParaRPr lang="en-US"/>
          </a:p>
        </p:txBody>
      </p:sp>
      <p:sp>
        <p:nvSpPr>
          <p:cNvPr id="4" name="Footer Placeholder 3">
            <a:extLst>
              <a:ext uri="{FF2B5EF4-FFF2-40B4-BE49-F238E27FC236}">
                <a16:creationId xmlns:a16="http://schemas.microsoft.com/office/drawing/2014/main" id="{579DA163-DDD3-4E70-B30C-35C464A3D847}"/>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DB99121F-2CB1-4E3B-BA33-BA026711F271}"/>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5">
            <a:extLst>
              <a:ext uri="{FF2B5EF4-FFF2-40B4-BE49-F238E27FC236}">
                <a16:creationId xmlns:a16="http://schemas.microsoft.com/office/drawing/2014/main" id="{F93419E9-CEEA-4067-9A78-227562CD3043}"/>
              </a:ext>
            </a:extLst>
          </p:cNvPr>
          <p:cNvGrpSpPr/>
          <p:nvPr userDrawn="1"/>
        </p:nvGrpSpPr>
        <p:grpSpPr>
          <a:xfrm>
            <a:off x="8314544" y="2176149"/>
            <a:ext cx="3227969" cy="3321212"/>
            <a:chOff x="2789238" y="2714626"/>
            <a:chExt cx="2722562" cy="2984501"/>
          </a:xfrm>
        </p:grpSpPr>
        <p:sp>
          <p:nvSpPr>
            <p:cNvPr id="7" name="任意多边形 16">
              <a:extLst>
                <a:ext uri="{FF2B5EF4-FFF2-40B4-BE49-F238E27FC236}">
                  <a16:creationId xmlns:a16="http://schemas.microsoft.com/office/drawing/2014/main" id="{C71BB376-75AF-41EF-BE86-25EEAAD05BF5}"/>
                </a:ext>
              </a:extLst>
            </p:cNvPr>
            <p:cNvSpPr/>
            <p:nvPr/>
          </p:nvSpPr>
          <p:spPr>
            <a:xfrm>
              <a:off x="3614738" y="2906713"/>
              <a:ext cx="1897062" cy="1185862"/>
            </a:xfrm>
            <a:custGeom>
              <a:avLst/>
              <a:gdLst>
                <a:gd name="connsiteX0" fmla="*/ 1058934 w 2176298"/>
                <a:gd name="connsiteY0" fmla="*/ 365 h 1361198"/>
                <a:gd name="connsiteX1" fmla="*/ 1369736 w 2176298"/>
                <a:gd name="connsiteY1" fmla="*/ 37253 h 1361198"/>
                <a:gd name="connsiteX2" fmla="*/ 1378058 w 2176298"/>
                <a:gd name="connsiteY2" fmla="*/ 39914 h 1361198"/>
                <a:gd name="connsiteX3" fmla="*/ 1469179 w 2176298"/>
                <a:gd name="connsiteY3" fmla="*/ 69053 h 1361198"/>
                <a:gd name="connsiteX4" fmla="*/ 2030357 w 2176298"/>
                <a:gd name="connsiteY4" fmla="*/ 544165 h 1361198"/>
                <a:gd name="connsiteX5" fmla="*/ 2161227 w 2176298"/>
                <a:gd name="connsiteY5" fmla="*/ 1267715 h 1361198"/>
                <a:gd name="connsiteX6" fmla="*/ 2140901 w 2176298"/>
                <a:gd name="connsiteY6" fmla="*/ 1361198 h 1361198"/>
                <a:gd name="connsiteX7" fmla="*/ 2139045 w 2176298"/>
                <a:gd name="connsiteY7" fmla="*/ 1352661 h 1361198"/>
                <a:gd name="connsiteX8" fmla="*/ 1725660 w 2176298"/>
                <a:gd name="connsiteY8" fmla="*/ 752525 h 1361198"/>
                <a:gd name="connsiteX9" fmla="*/ 1699155 w 2176298"/>
                <a:gd name="connsiteY9" fmla="*/ 735384 h 1361198"/>
                <a:gd name="connsiteX10" fmla="*/ 1632133 w 2176298"/>
                <a:gd name="connsiteY10" fmla="*/ 692041 h 1361198"/>
                <a:gd name="connsiteX11" fmla="*/ 1117365 w 2176298"/>
                <a:gd name="connsiteY11" fmla="*/ 546465 h 1361198"/>
                <a:gd name="connsiteX12" fmla="*/ 1085186 w 2176298"/>
                <a:gd name="connsiteY12" fmla="*/ 547184 h 1361198"/>
                <a:gd name="connsiteX13" fmla="*/ 1012432 w 2176298"/>
                <a:gd name="connsiteY13" fmla="*/ 548808 h 1361198"/>
                <a:gd name="connsiteX14" fmla="*/ 707120 w 2176298"/>
                <a:gd name="connsiteY14" fmla="*/ 615152 h 1361198"/>
                <a:gd name="connsiteX15" fmla="*/ 615214 w 2176298"/>
                <a:gd name="connsiteY15" fmla="*/ 654565 h 1361198"/>
                <a:gd name="connsiteX16" fmla="*/ 611003 w 2176298"/>
                <a:gd name="connsiteY16" fmla="*/ 656371 h 1361198"/>
                <a:gd name="connsiteX17" fmla="*/ 350066 w 2176298"/>
                <a:gd name="connsiteY17" fmla="*/ 834537 h 1361198"/>
                <a:gd name="connsiteX18" fmla="*/ 325575 w 2176298"/>
                <a:gd name="connsiteY18" fmla="*/ 859529 h 1361198"/>
                <a:gd name="connsiteX19" fmla="*/ 274716 w 2176298"/>
                <a:gd name="connsiteY19" fmla="*/ 911428 h 1361198"/>
                <a:gd name="connsiteX20" fmla="*/ 145942 w 2176298"/>
                <a:gd name="connsiteY20" fmla="*/ 1090264 h 1361198"/>
                <a:gd name="connsiteX21" fmla="*/ 55453 w 2176298"/>
                <a:gd name="connsiteY21" fmla="*/ 1291204 h 1361198"/>
                <a:gd name="connsiteX22" fmla="*/ 35936 w 2176298"/>
                <a:gd name="connsiteY22" fmla="*/ 1361198 h 1361198"/>
                <a:gd name="connsiteX23" fmla="*/ 26538 w 2176298"/>
                <a:gd name="connsiteY23" fmla="*/ 1327492 h 1361198"/>
                <a:gd name="connsiteX24" fmla="*/ 2710 w 2176298"/>
                <a:gd name="connsiteY24" fmla="*/ 1012431 h 1361198"/>
                <a:gd name="connsiteX25" fmla="*/ 3252 w 2176298"/>
                <a:gd name="connsiteY25" fmla="*/ 1007881 h 1361198"/>
                <a:gd name="connsiteX26" fmla="*/ 15072 w 2176298"/>
                <a:gd name="connsiteY26" fmla="*/ 908581 h 1361198"/>
                <a:gd name="connsiteX27" fmla="*/ 110273 w 2176298"/>
                <a:gd name="connsiteY27" fmla="*/ 611002 h 1361198"/>
                <a:gd name="connsiteX28" fmla="*/ 145243 w 2176298"/>
                <a:gd name="connsiteY28" fmla="*/ 547183 h 1361198"/>
                <a:gd name="connsiteX29" fmla="*/ 160710 w 2176298"/>
                <a:gd name="connsiteY29" fmla="*/ 518955 h 1361198"/>
                <a:gd name="connsiteX30" fmla="*/ 544166 w 2176298"/>
                <a:gd name="connsiteY30" fmla="*/ 145941 h 1361198"/>
                <a:gd name="connsiteX31" fmla="*/ 615215 w 2176298"/>
                <a:gd name="connsiteY31" fmla="*/ 109569 h 1361198"/>
                <a:gd name="connsiteX32" fmla="*/ 643310 w 2176298"/>
                <a:gd name="connsiteY32" fmla="*/ 95186 h 1361198"/>
                <a:gd name="connsiteX33" fmla="*/ 1058934 w 2176298"/>
                <a:gd name="connsiteY33" fmla="*/ 365 h 136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76298" h="1361198">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54000" rIns="0" bIns="0"/>
            <a:lstStyle/>
            <a:p>
              <a:pPr algn="ctr">
                <a:defRPr/>
              </a:pPr>
              <a:endParaRPr lang="en-US" altLang="zh-CN" sz="2000" b="1" dirty="0">
                <a:solidFill>
                  <a:schemeClr val="bg1"/>
                </a:solidFill>
                <a:latin typeface="Adobe Fan Heiti Std B" panose="020B0700000000000000" pitchFamily="34" charset="-128"/>
                <a:ea typeface="Adobe Fan Heiti Std B" panose="020B0700000000000000" pitchFamily="34" charset="-128"/>
              </a:endParaRPr>
            </a:p>
          </p:txBody>
        </p:sp>
        <p:sp>
          <p:nvSpPr>
            <p:cNvPr id="8" name="任意多边形 17">
              <a:extLst>
                <a:ext uri="{FF2B5EF4-FFF2-40B4-BE49-F238E27FC236}">
                  <a16:creationId xmlns:a16="http://schemas.microsoft.com/office/drawing/2014/main" id="{50F55B09-85C3-4FAD-BE5E-339CB2322C93}"/>
                </a:ext>
              </a:extLst>
            </p:cNvPr>
            <p:cNvSpPr/>
            <p:nvPr/>
          </p:nvSpPr>
          <p:spPr>
            <a:xfrm>
              <a:off x="2789238" y="4092575"/>
              <a:ext cx="1898650" cy="1187450"/>
            </a:xfrm>
            <a:custGeom>
              <a:avLst/>
              <a:gdLst>
                <a:gd name="connsiteX0" fmla="*/ 35396 w 2176296"/>
                <a:gd name="connsiteY0" fmla="*/ 0 h 1361200"/>
                <a:gd name="connsiteX1" fmla="*/ 37253 w 2176296"/>
                <a:gd name="connsiteY1" fmla="*/ 8538 h 1361200"/>
                <a:gd name="connsiteX2" fmla="*/ 450638 w 2176296"/>
                <a:gd name="connsiteY2" fmla="*/ 608675 h 1361200"/>
                <a:gd name="connsiteX3" fmla="*/ 477141 w 2176296"/>
                <a:gd name="connsiteY3" fmla="*/ 625815 h 1361200"/>
                <a:gd name="connsiteX4" fmla="*/ 544165 w 2176296"/>
                <a:gd name="connsiteY4" fmla="*/ 669159 h 1361200"/>
                <a:gd name="connsiteX5" fmla="*/ 1058933 w 2176296"/>
                <a:gd name="connsiteY5" fmla="*/ 814735 h 1361200"/>
                <a:gd name="connsiteX6" fmla="*/ 1091112 w 2176296"/>
                <a:gd name="connsiteY6" fmla="*/ 814016 h 1361200"/>
                <a:gd name="connsiteX7" fmla="*/ 1163866 w 2176296"/>
                <a:gd name="connsiteY7" fmla="*/ 812391 h 1361200"/>
                <a:gd name="connsiteX8" fmla="*/ 1469177 w 2176296"/>
                <a:gd name="connsiteY8" fmla="*/ 746047 h 1361200"/>
                <a:gd name="connsiteX9" fmla="*/ 1561083 w 2176296"/>
                <a:gd name="connsiteY9" fmla="*/ 706634 h 1361200"/>
                <a:gd name="connsiteX10" fmla="*/ 1565295 w 2176296"/>
                <a:gd name="connsiteY10" fmla="*/ 704828 h 1361200"/>
                <a:gd name="connsiteX11" fmla="*/ 1826231 w 2176296"/>
                <a:gd name="connsiteY11" fmla="*/ 526662 h 1361200"/>
                <a:gd name="connsiteX12" fmla="*/ 1850722 w 2176296"/>
                <a:gd name="connsiteY12" fmla="*/ 501670 h 1361200"/>
                <a:gd name="connsiteX13" fmla="*/ 1901581 w 2176296"/>
                <a:gd name="connsiteY13" fmla="*/ 449771 h 1361200"/>
                <a:gd name="connsiteX14" fmla="*/ 2030355 w 2176296"/>
                <a:gd name="connsiteY14" fmla="*/ 270935 h 1361200"/>
                <a:gd name="connsiteX15" fmla="*/ 2120844 w 2176296"/>
                <a:gd name="connsiteY15" fmla="*/ 69995 h 1361200"/>
                <a:gd name="connsiteX16" fmla="*/ 2140361 w 2176296"/>
                <a:gd name="connsiteY16" fmla="*/ 2 h 1361200"/>
                <a:gd name="connsiteX17" fmla="*/ 2149759 w 2176296"/>
                <a:gd name="connsiteY17" fmla="*/ 33708 h 1361200"/>
                <a:gd name="connsiteX18" fmla="*/ 2173587 w 2176296"/>
                <a:gd name="connsiteY18" fmla="*/ 348769 h 1361200"/>
                <a:gd name="connsiteX19" fmla="*/ 2173046 w 2176296"/>
                <a:gd name="connsiteY19" fmla="*/ 353318 h 1361200"/>
                <a:gd name="connsiteX20" fmla="*/ 2161225 w 2176296"/>
                <a:gd name="connsiteY20" fmla="*/ 452618 h 1361200"/>
                <a:gd name="connsiteX21" fmla="*/ 2066024 w 2176296"/>
                <a:gd name="connsiteY21" fmla="*/ 750198 h 1361200"/>
                <a:gd name="connsiteX22" fmla="*/ 2031055 w 2176296"/>
                <a:gd name="connsiteY22" fmla="*/ 814017 h 1361200"/>
                <a:gd name="connsiteX23" fmla="*/ 2015587 w 2176296"/>
                <a:gd name="connsiteY23" fmla="*/ 842244 h 1361200"/>
                <a:gd name="connsiteX24" fmla="*/ 1632131 w 2176296"/>
                <a:gd name="connsiteY24" fmla="*/ 1215258 h 1361200"/>
                <a:gd name="connsiteX25" fmla="*/ 1561083 w 2176296"/>
                <a:gd name="connsiteY25" fmla="*/ 1251630 h 1361200"/>
                <a:gd name="connsiteX26" fmla="*/ 1532987 w 2176296"/>
                <a:gd name="connsiteY26" fmla="*/ 1266013 h 1361200"/>
                <a:gd name="connsiteX27" fmla="*/ 806561 w 2176296"/>
                <a:gd name="connsiteY27" fmla="*/ 1323947 h 1361200"/>
                <a:gd name="connsiteX28" fmla="*/ 798239 w 2176296"/>
                <a:gd name="connsiteY28" fmla="*/ 1321286 h 1361200"/>
                <a:gd name="connsiteX29" fmla="*/ 707119 w 2176296"/>
                <a:gd name="connsiteY29" fmla="*/ 1292147 h 1361200"/>
                <a:gd name="connsiteX30" fmla="*/ 145941 w 2176296"/>
                <a:gd name="connsiteY30" fmla="*/ 817035 h 1361200"/>
                <a:gd name="connsiteX31" fmla="*/ 15071 w 2176296"/>
                <a:gd name="connsiteY31" fmla="*/ 93484 h 136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76296" h="136120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86000" rIns="0" bIns="0" anchor="ctr"/>
            <a:lstStyle/>
            <a:p>
              <a:pPr algn="ctr">
                <a:defRPr/>
              </a:pPr>
              <a:endParaRPr lang="en-US" altLang="zh-CN" sz="2000" b="1" dirty="0">
                <a:solidFill>
                  <a:schemeClr val="bg1"/>
                </a:solidFill>
                <a:latin typeface="Adobe Fan Heiti Std B" panose="020B0700000000000000" pitchFamily="34" charset="-128"/>
                <a:ea typeface="Adobe Fan Heiti Std B" panose="020B0700000000000000" pitchFamily="34" charset="-128"/>
              </a:endParaRPr>
            </a:p>
          </p:txBody>
        </p:sp>
        <p:sp>
          <p:nvSpPr>
            <p:cNvPr id="9" name="任意多边形 15">
              <a:extLst>
                <a:ext uri="{FF2B5EF4-FFF2-40B4-BE49-F238E27FC236}">
                  <a16:creationId xmlns:a16="http://schemas.microsoft.com/office/drawing/2014/main" id="{278D135F-B8BD-4462-85FB-C926103AAA7F}"/>
                </a:ext>
              </a:extLst>
            </p:cNvPr>
            <p:cNvSpPr/>
            <p:nvPr/>
          </p:nvSpPr>
          <p:spPr bwMode="auto">
            <a:xfrm rot="-2325583">
              <a:off x="3079751" y="2714626"/>
              <a:ext cx="1890713" cy="1501775"/>
            </a:xfrm>
            <a:custGeom>
              <a:avLst/>
              <a:gdLst>
                <a:gd name="T0" fmla="*/ 1543182 w 1890176"/>
                <a:gd name="T1" fmla="*/ 208652 h 1502699"/>
                <a:gd name="T2" fmla="*/ 1878232 w 1890176"/>
                <a:gd name="T3" fmla="*/ 754578 h 1502699"/>
                <a:gd name="T4" fmla="*/ 1891250 w 1890176"/>
                <a:gd name="T5" fmla="*/ 836858 h 1502699"/>
                <a:gd name="T6" fmla="*/ 1887043 w 1890176"/>
                <a:gd name="T7" fmla="*/ 830515 h 1502699"/>
                <a:gd name="T8" fmla="*/ 1361301 w 1890176"/>
                <a:gd name="T9" fmla="*/ 473862 h 1502699"/>
                <a:gd name="T10" fmla="*/ 1334336 w 1890176"/>
                <a:gd name="T11" fmla="*/ 468314 h 1502699"/>
                <a:gd name="T12" fmla="*/ 1266148 w 1890176"/>
                <a:gd name="T13" fmla="*/ 454278 h 1502699"/>
                <a:gd name="T14" fmla="*/ 801624 w 1890176"/>
                <a:gd name="T15" fmla="*/ 498514 h 1502699"/>
                <a:gd name="T16" fmla="*/ 775687 w 1890176"/>
                <a:gd name="T17" fmla="*/ 509249 h 1502699"/>
                <a:gd name="T18" fmla="*/ 717051 w 1890176"/>
                <a:gd name="T19" fmla="*/ 533517 h 1502699"/>
                <a:gd name="T20" fmla="*/ 489788 w 1890176"/>
                <a:gd name="T21" fmla="*/ 683667 h 1502699"/>
                <a:gd name="T22" fmla="*/ 427521 w 1890176"/>
                <a:gd name="T23" fmla="*/ 744645 h 1502699"/>
                <a:gd name="T24" fmla="*/ 424669 w 1890176"/>
                <a:gd name="T25" fmla="*/ 747439 h 1502699"/>
                <a:gd name="T26" fmla="*/ 268821 w 1890176"/>
                <a:gd name="T27" fmla="*/ 974343 h 1502699"/>
                <a:gd name="T28" fmla="*/ 256807 w 1890176"/>
                <a:gd name="T29" fmla="*/ 1002351 h 1502699"/>
                <a:gd name="T30" fmla="*/ 231859 w 1890176"/>
                <a:gd name="T31" fmla="*/ 1060513 h 1502699"/>
                <a:gd name="T32" fmla="*/ 183675 w 1890176"/>
                <a:gd name="T33" fmla="*/ 1246272 h 1502699"/>
                <a:gd name="T34" fmla="*/ 173603 w 1890176"/>
                <a:gd name="T35" fmla="*/ 1437892 h 1502699"/>
                <a:gd name="T36" fmla="*/ 179855 w 1890176"/>
                <a:gd name="T37" fmla="*/ 1500852 h 1502699"/>
                <a:gd name="T38" fmla="*/ 161564 w 1890176"/>
                <a:gd name="T39" fmla="*/ 1476462 h 1502699"/>
                <a:gd name="T40" fmla="*/ 42628 w 1890176"/>
                <a:gd name="T41" fmla="*/ 1228285 h 1502699"/>
                <a:gd name="T42" fmla="*/ 41631 w 1890176"/>
                <a:gd name="T43" fmla="*/ 1224423 h 1502699"/>
                <a:gd name="T44" fmla="*/ 19862 w 1890176"/>
                <a:gd name="T45" fmla="*/ 1140105 h 1502699"/>
                <a:gd name="T46" fmla="*/ 3224 w 1890176"/>
                <a:gd name="T47" fmla="*/ 868570 h 1502699"/>
                <a:gd name="T48" fmla="*/ 11487 w 1890176"/>
                <a:gd name="T49" fmla="*/ 805745 h 1502699"/>
                <a:gd name="T50" fmla="*/ 15142 w 1890176"/>
                <a:gd name="T51" fmla="*/ 777958 h 1502699"/>
                <a:gd name="T52" fmla="*/ 209026 w 1890176"/>
                <a:gd name="T53" fmla="*/ 354274 h 1502699"/>
                <a:gd name="T54" fmla="*/ 255297 w 1890176"/>
                <a:gd name="T55" fmla="*/ 302344 h 1502699"/>
                <a:gd name="T56" fmla="*/ 273595 w 1890176"/>
                <a:gd name="T57" fmla="*/ 281810 h 1502699"/>
                <a:gd name="T58" fmla="*/ 845891 w 1890176"/>
                <a:gd name="T59" fmla="*/ 5646 h 1502699"/>
                <a:gd name="T60" fmla="*/ 853497 w 1890176"/>
                <a:gd name="T61" fmla="*/ 5180 h 1502699"/>
                <a:gd name="T62" fmla="*/ 936789 w 1890176"/>
                <a:gd name="T63" fmla="*/ 86 h 1502699"/>
                <a:gd name="T64" fmla="*/ 1543182 w 1890176"/>
                <a:gd name="T65" fmla="*/ 208652 h 15026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90176"/>
                <a:gd name="T100" fmla="*/ 0 h 1502699"/>
                <a:gd name="T101" fmla="*/ 1890176 w 1890176"/>
                <a:gd name="T102" fmla="*/ 1502699 h 15026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90176" h="1502699">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eaLnBrk="1" hangingPunct="1">
                <a:spcBef>
                  <a:spcPct val="0"/>
                </a:spcBef>
                <a:buFontTx/>
                <a:buNone/>
              </a:pPr>
              <a:r>
                <a:rPr lang="en-US" altLang="zh-CN" sz="2000" dirty="0">
                  <a:solidFill>
                    <a:schemeClr val="bg1"/>
                  </a:solidFill>
                  <a:latin typeface="+mn-lt"/>
                  <a:ea typeface="+mn-ea"/>
                  <a:cs typeface="+mn-ea"/>
                  <a:sym typeface="+mn-lt"/>
                </a:rPr>
                <a:t> </a:t>
              </a:r>
              <a:endParaRPr lang="zh-CN" altLang="en-US" sz="2000" dirty="0">
                <a:solidFill>
                  <a:schemeClr val="bg1"/>
                </a:solidFill>
                <a:latin typeface="+mn-lt"/>
                <a:ea typeface="+mn-ea"/>
                <a:cs typeface="+mn-ea"/>
                <a:sym typeface="+mn-lt"/>
              </a:endParaRPr>
            </a:p>
          </p:txBody>
        </p:sp>
        <p:sp>
          <p:nvSpPr>
            <p:cNvPr id="10" name="任意多边形 19">
              <a:extLst>
                <a:ext uri="{FF2B5EF4-FFF2-40B4-BE49-F238E27FC236}">
                  <a16:creationId xmlns:a16="http://schemas.microsoft.com/office/drawing/2014/main" id="{23D834DF-65A4-488A-BCAF-25E22FEBE430}"/>
                </a:ext>
              </a:extLst>
            </p:cNvPr>
            <p:cNvSpPr/>
            <p:nvPr/>
          </p:nvSpPr>
          <p:spPr bwMode="auto">
            <a:xfrm rot="4146070">
              <a:off x="3879851" y="3565526"/>
              <a:ext cx="1897062" cy="1328737"/>
            </a:xfrm>
            <a:custGeom>
              <a:avLst/>
              <a:gdLst>
                <a:gd name="T0" fmla="*/ 71644 w 1896983"/>
                <a:gd name="T1" fmla="*/ 586508 h 1328648"/>
                <a:gd name="T2" fmla="*/ 350314 w 1896983"/>
                <a:gd name="T3" fmla="*/ 212486 h 1328648"/>
                <a:gd name="T4" fmla="*/ 406461 w 1896983"/>
                <a:gd name="T5" fmla="*/ 171374 h 1328648"/>
                <a:gd name="T6" fmla="*/ 428665 w 1896983"/>
                <a:gd name="T7" fmla="*/ 155116 h 1328648"/>
                <a:gd name="T8" fmla="*/ 1046044 w 1896983"/>
                <a:gd name="T9" fmla="*/ 5053 h 1328648"/>
                <a:gd name="T10" fmla="*/ 1053574 w 1896983"/>
                <a:gd name="T11" fmla="*/ 6196 h 1328648"/>
                <a:gd name="T12" fmla="*/ 1136036 w 1896983"/>
                <a:gd name="T13" fmla="*/ 18717 h 1328648"/>
                <a:gd name="T14" fmla="*/ 1684667 w 1896983"/>
                <a:gd name="T15" fmla="*/ 350357 h 1328648"/>
                <a:gd name="T16" fmla="*/ 1897115 w 1896983"/>
                <a:gd name="T17" fmla="*/ 955233 h 1328648"/>
                <a:gd name="T18" fmla="*/ 1892511 w 1896983"/>
                <a:gd name="T19" fmla="*/ 1038521 h 1328648"/>
                <a:gd name="T20" fmla="*/ 1889735 w 1896983"/>
                <a:gd name="T21" fmla="*/ 1031425 h 1328648"/>
                <a:gd name="T22" fmla="*/ 1451092 w 1896983"/>
                <a:gd name="T23" fmla="*/ 571763 h 1328648"/>
                <a:gd name="T24" fmla="*/ 1425913 w 1896983"/>
                <a:gd name="T25" fmla="*/ 560664 h 1328648"/>
                <a:gd name="T26" fmla="*/ 1362237 w 1896983"/>
                <a:gd name="T27" fmla="*/ 532591 h 1328648"/>
                <a:gd name="T28" fmla="*/ 899004 w 1896983"/>
                <a:gd name="T29" fmla="*/ 478255 h 1328648"/>
                <a:gd name="T30" fmla="*/ 871402 w 1896983"/>
                <a:gd name="T31" fmla="*/ 483312 h 1328648"/>
                <a:gd name="T32" fmla="*/ 808994 w 1896983"/>
                <a:gd name="T33" fmla="*/ 494745 h 1328648"/>
                <a:gd name="T34" fmla="*/ 555306 w 1896983"/>
                <a:gd name="T35" fmla="*/ 593970 h 1328648"/>
                <a:gd name="T36" fmla="*/ 481622 w 1896983"/>
                <a:gd name="T37" fmla="*/ 640576 h 1328648"/>
                <a:gd name="T38" fmla="*/ 478244 w 1896983"/>
                <a:gd name="T39" fmla="*/ 642712 h 1328648"/>
                <a:gd name="T40" fmla="*/ 278179 w 1896983"/>
                <a:gd name="T41" fmla="*/ 832088 h 1328648"/>
                <a:gd name="T42" fmla="*/ 260543 w 1896983"/>
                <a:gd name="T43" fmla="*/ 856979 h 1328648"/>
                <a:gd name="T44" fmla="*/ 223915 w 1896983"/>
                <a:gd name="T45" fmla="*/ 908678 h 1328648"/>
                <a:gd name="T46" fmla="*/ 137719 w 1896983"/>
                <a:gd name="T47" fmla="*/ 1080401 h 1328648"/>
                <a:gd name="T48" fmla="*/ 87530 w 1896983"/>
                <a:gd name="T49" fmla="*/ 1265876 h 1328648"/>
                <a:gd name="T50" fmla="*/ 80381 w 1896983"/>
                <a:gd name="T51" fmla="*/ 1328826 h 1328648"/>
                <a:gd name="T52" fmla="*/ 67643 w 1896983"/>
                <a:gd name="T53" fmla="*/ 1301104 h 1328648"/>
                <a:gd name="T54" fmla="*/ 3679 w 1896983"/>
                <a:gd name="T55" fmla="*/ 1033145 h 1328648"/>
                <a:gd name="T56" fmla="*/ 3518 w 1896983"/>
                <a:gd name="T57" fmla="*/ 1029154 h 1328648"/>
                <a:gd name="T58" fmla="*/ 0 w 1896983"/>
                <a:gd name="T59" fmla="*/ 942034 h 1328648"/>
                <a:gd name="T60" fmla="*/ 40918 w 1896983"/>
                <a:gd name="T61" fmla="*/ 672710 h 1328648"/>
                <a:gd name="T62" fmla="*/ 62222 w 1896983"/>
                <a:gd name="T63" fmla="*/ 612944 h 1328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6983"/>
                <a:gd name="T97" fmla="*/ 0 h 1328648"/>
                <a:gd name="T98" fmla="*/ 1896983 w 1896983"/>
                <a:gd name="T99" fmla="*/ 1328648 h 1328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6983" h="1328648">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a:solidFill>
                <a:schemeClr val="bg1"/>
              </a:solidFill>
              <a:miter lim="800000"/>
            </a:ln>
          </p:spPr>
          <p:txBody>
            <a:bodyPr lIns="0" tIns="27000" rIns="0" bIns="0"/>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defRPr/>
              </a:pPr>
              <a:endParaRPr lang="en-US" altLang="zh-CN" sz="2000" b="1" dirty="0">
                <a:solidFill>
                  <a:schemeClr val="bg1"/>
                </a:solidFill>
                <a:latin typeface="Adobe Fan Heiti Std B" panose="020B0700000000000000" pitchFamily="34" charset="-128"/>
                <a:ea typeface="Adobe Fan Heiti Std B" panose="020B0700000000000000" pitchFamily="34" charset="-128"/>
              </a:endParaRPr>
            </a:p>
          </p:txBody>
        </p:sp>
        <p:sp>
          <p:nvSpPr>
            <p:cNvPr id="11" name="任意多边形 23">
              <a:extLst>
                <a:ext uri="{FF2B5EF4-FFF2-40B4-BE49-F238E27FC236}">
                  <a16:creationId xmlns:a16="http://schemas.microsoft.com/office/drawing/2014/main" id="{7A89C53D-5235-4D7A-B80C-DE90B38A5E7F}"/>
                </a:ext>
              </a:extLst>
            </p:cNvPr>
            <p:cNvSpPr/>
            <p:nvPr/>
          </p:nvSpPr>
          <p:spPr bwMode="auto">
            <a:xfrm rot="18279225">
              <a:off x="3464720" y="4120358"/>
              <a:ext cx="1897062" cy="1260475"/>
            </a:xfrm>
            <a:custGeom>
              <a:avLst/>
              <a:gdLst>
                <a:gd name="T0" fmla="*/ 1843517 w 1897068"/>
                <a:gd name="T1" fmla="*/ 0 h 1260240"/>
                <a:gd name="T2" fmla="*/ 1854067 w 1897068"/>
                <a:gd name="T3" fmla="*/ 28631 h 1260240"/>
                <a:gd name="T4" fmla="*/ 1897056 w 1897068"/>
                <a:gd name="T5" fmla="*/ 300808 h 1260240"/>
                <a:gd name="T6" fmla="*/ 1896907 w 1897068"/>
                <a:gd name="T7" fmla="*/ 304804 h 1260240"/>
                <a:gd name="T8" fmla="*/ 1893659 w 1897068"/>
                <a:gd name="T9" fmla="*/ 391953 h 1260240"/>
                <a:gd name="T10" fmla="*/ 1831987 w 1897068"/>
                <a:gd name="T11" fmla="*/ 657356 h 1260240"/>
                <a:gd name="T12" fmla="*/ 1806115 w 1897068"/>
                <a:gd name="T13" fmla="*/ 715303 h 1260240"/>
                <a:gd name="T14" fmla="*/ 1794673 w 1897068"/>
                <a:gd name="T15" fmla="*/ 740934 h 1260240"/>
                <a:gd name="T16" fmla="*/ 1487869 w 1897068"/>
                <a:gd name="T17" fmla="*/ 1092305 h 1260240"/>
                <a:gd name="T18" fmla="*/ 1428706 w 1897068"/>
                <a:gd name="T19" fmla="*/ 1128947 h 1260240"/>
                <a:gd name="T20" fmla="*/ 1405313 w 1897068"/>
                <a:gd name="T21" fmla="*/ 1143437 h 1260240"/>
                <a:gd name="T22" fmla="*/ 778214 w 1897068"/>
                <a:gd name="T23" fmla="*/ 1245196 h 1260240"/>
                <a:gd name="T24" fmla="*/ 770794 w 1897068"/>
                <a:gd name="T25" fmla="*/ 1243473 h 1260240"/>
                <a:gd name="T26" fmla="*/ 689559 w 1897068"/>
                <a:gd name="T27" fmla="*/ 1224590 h 1260240"/>
                <a:gd name="T28" fmla="*/ 168340 w 1897068"/>
                <a:gd name="T29" fmla="*/ 851314 h 1260240"/>
                <a:gd name="T30" fmla="*/ 3450 w 1897068"/>
                <a:gd name="T31" fmla="*/ 231637 h 1260240"/>
                <a:gd name="T32" fmla="*/ 14498 w 1897068"/>
                <a:gd name="T33" fmla="*/ 148941 h 1260240"/>
                <a:gd name="T34" fmla="*/ 16715 w 1897068"/>
                <a:gd name="T35" fmla="*/ 156230 h 1260240"/>
                <a:gd name="T36" fmla="*/ 418358 w 1897068"/>
                <a:gd name="T37" fmla="*/ 648641 h 1260240"/>
                <a:gd name="T38" fmla="*/ 442599 w 1897068"/>
                <a:gd name="T39" fmla="*/ 661664 h 1260240"/>
                <a:gd name="T40" fmla="*/ 503901 w 1897068"/>
                <a:gd name="T41" fmla="*/ 694597 h 1260240"/>
                <a:gd name="T42" fmla="*/ 961483 w 1897068"/>
                <a:gd name="T43" fmla="*/ 784713 h 1260240"/>
                <a:gd name="T44" fmla="*/ 989394 w 1897068"/>
                <a:gd name="T45" fmla="*/ 781813 h 1260240"/>
                <a:gd name="T46" fmla="*/ 1052495 w 1897068"/>
                <a:gd name="T47" fmla="*/ 775253 h 1260240"/>
                <a:gd name="T48" fmla="*/ 1313090 w 1897068"/>
                <a:gd name="T49" fmla="*/ 695981 h 1260240"/>
                <a:gd name="T50" fmla="*/ 1390161 w 1897068"/>
                <a:gd name="T51" fmla="*/ 655218 h 1260240"/>
                <a:gd name="T52" fmla="*/ 1393691 w 1897068"/>
                <a:gd name="T53" fmla="*/ 653351 h 1260240"/>
                <a:gd name="T54" fmla="*/ 1607819 w 1897068"/>
                <a:gd name="T55" fmla="*/ 480018 h 1260240"/>
                <a:gd name="T56" fmla="*/ 1627332 w 1897068"/>
                <a:gd name="T57" fmla="*/ 456562 h 1260240"/>
                <a:gd name="T58" fmla="*/ 1667853 w 1897068"/>
                <a:gd name="T59" fmla="*/ 407850 h 1260240"/>
                <a:gd name="T60" fmla="*/ 1767095 w 1897068"/>
                <a:gd name="T61" fmla="*/ 243287 h 1260240"/>
                <a:gd name="T62" fmla="*/ 1831509 w 1897068"/>
                <a:gd name="T63" fmla="*/ 62222 h 1260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068"/>
                <a:gd name="T97" fmla="*/ 0 h 1260240"/>
                <a:gd name="T98" fmla="*/ 1897068 w 1897068"/>
                <a:gd name="T99" fmla="*/ 1260240 h 12602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068" h="126024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a:solidFill>
                <a:schemeClr val="bg1"/>
              </a:solidFill>
              <a:miter lim="800000"/>
            </a:ln>
          </p:spPr>
          <p:txBody>
            <a:bodyPr lIns="0" tIns="540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2000" b="1" dirty="0">
                <a:solidFill>
                  <a:schemeClr val="bg1"/>
                </a:solidFill>
                <a:latin typeface="Adobe Fan Heiti Std B" panose="020B0700000000000000" pitchFamily="34" charset="-128"/>
                <a:ea typeface="Adobe Fan Heiti Std B" panose="020B0700000000000000" pitchFamily="34" charset="-128"/>
              </a:endParaRPr>
            </a:p>
          </p:txBody>
        </p:sp>
        <p:sp>
          <p:nvSpPr>
            <p:cNvPr id="12" name="任意多边形 27">
              <a:extLst>
                <a:ext uri="{FF2B5EF4-FFF2-40B4-BE49-F238E27FC236}">
                  <a16:creationId xmlns:a16="http://schemas.microsoft.com/office/drawing/2014/main" id="{4B169C26-F3EC-4A78-B148-2C72259B16DC}"/>
                </a:ext>
              </a:extLst>
            </p:cNvPr>
            <p:cNvSpPr/>
            <p:nvPr/>
          </p:nvSpPr>
          <p:spPr bwMode="auto">
            <a:xfrm rot="3838178">
              <a:off x="2497932" y="3372644"/>
              <a:ext cx="1898650" cy="1249363"/>
            </a:xfrm>
            <a:custGeom>
              <a:avLst/>
              <a:gdLst>
                <a:gd name="T0" fmla="*/ 16546 w 1897143"/>
                <a:gd name="T1" fmla="*/ 127001 h 1249545"/>
                <a:gd name="T2" fmla="*/ 18679 w 1897143"/>
                <a:gd name="T3" fmla="*/ 134311 h 1249545"/>
                <a:gd name="T4" fmla="*/ 415046 w 1897143"/>
                <a:gd name="T5" fmla="*/ 631155 h 1249545"/>
                <a:gd name="T6" fmla="*/ 439170 w 1897143"/>
                <a:gd name="T7" fmla="*/ 644458 h 1249545"/>
                <a:gd name="T8" fmla="*/ 500172 w 1897143"/>
                <a:gd name="T9" fmla="*/ 678099 h 1249545"/>
                <a:gd name="T10" fmla="*/ 957374 w 1897143"/>
                <a:gd name="T11" fmla="*/ 773610 h 1249545"/>
                <a:gd name="T12" fmla="*/ 985361 w 1897143"/>
                <a:gd name="T13" fmla="*/ 771045 h 1249545"/>
                <a:gd name="T14" fmla="*/ 1048637 w 1897143"/>
                <a:gd name="T15" fmla="*/ 765243 h 1249545"/>
                <a:gd name="T16" fmla="*/ 1310576 w 1897143"/>
                <a:gd name="T17" fmla="*/ 689139 h 1249545"/>
                <a:gd name="T18" fmla="*/ 1388252 w 1897143"/>
                <a:gd name="T19" fmla="*/ 649326 h 1249545"/>
                <a:gd name="T20" fmla="*/ 1391811 w 1897143"/>
                <a:gd name="T21" fmla="*/ 647503 h 1249545"/>
                <a:gd name="T22" fmla="*/ 1608338 w 1897143"/>
                <a:gd name="T23" fmla="*/ 476855 h 1249545"/>
                <a:gd name="T24" fmla="*/ 1628160 w 1897143"/>
                <a:gd name="T25" fmla="*/ 453647 h 1249545"/>
                <a:gd name="T26" fmla="*/ 1669325 w 1897143"/>
                <a:gd name="T27" fmla="*/ 405455 h 1249545"/>
                <a:gd name="T28" fmla="*/ 1770686 w 1897143"/>
                <a:gd name="T29" fmla="*/ 242199 h 1249545"/>
                <a:gd name="T30" fmla="*/ 1837363 w 1897143"/>
                <a:gd name="T31" fmla="*/ 62034 h 1249545"/>
                <a:gd name="T32" fmla="*/ 1850132 w 1897143"/>
                <a:gd name="T33" fmla="*/ 0 h 1249545"/>
                <a:gd name="T34" fmla="*/ 1860357 w 1897143"/>
                <a:gd name="T35" fmla="*/ 28739 h 1249545"/>
                <a:gd name="T36" fmla="*/ 1900158 w 1897143"/>
                <a:gd name="T37" fmla="*/ 301227 h 1249545"/>
                <a:gd name="T38" fmla="*/ 1899961 w 1897143"/>
                <a:gd name="T39" fmla="*/ 305218 h 1249545"/>
                <a:gd name="T40" fmla="*/ 1895667 w 1897143"/>
                <a:gd name="T41" fmla="*/ 392266 h 1249545"/>
                <a:gd name="T42" fmla="*/ 1830728 w 1897143"/>
                <a:gd name="T43" fmla="*/ 656736 h 1249545"/>
                <a:gd name="T44" fmla="*/ 1804125 w 1897143"/>
                <a:gd name="T45" fmla="*/ 714334 h 1249545"/>
                <a:gd name="T46" fmla="*/ 1792359 w 1897143"/>
                <a:gd name="T47" fmla="*/ 739809 h 1249545"/>
                <a:gd name="T48" fmla="*/ 1480885 w 1897143"/>
                <a:gd name="T49" fmla="*/ 1087260 h 1249545"/>
                <a:gd name="T50" fmla="*/ 1421195 w 1897143"/>
                <a:gd name="T51" fmla="*/ 1123168 h 1249545"/>
                <a:gd name="T52" fmla="*/ 1397591 w 1897143"/>
                <a:gd name="T53" fmla="*/ 1137368 h 1249545"/>
                <a:gd name="T54" fmla="*/ 768320 w 1897143"/>
                <a:gd name="T55" fmla="*/ 1231568 h 1249545"/>
                <a:gd name="T56" fmla="*/ 760909 w 1897143"/>
                <a:gd name="T57" fmla="*/ 1229756 h 1249545"/>
                <a:gd name="T58" fmla="*/ 679776 w 1897143"/>
                <a:gd name="T59" fmla="*/ 1209920 h 1249545"/>
                <a:gd name="T60" fmla="*/ 162227 w 1897143"/>
                <a:gd name="T61" fmla="*/ 830695 h 1249545"/>
                <a:gd name="T62" fmla="*/ 4493 w 1897143"/>
                <a:gd name="T63" fmla="*/ 209505 h 1249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97143"/>
                <a:gd name="T97" fmla="*/ 0 h 1249545"/>
                <a:gd name="T98" fmla="*/ 1897143 w 1897143"/>
                <a:gd name="T99" fmla="*/ 1249545 h 1249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97143" h="1249545">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a:solidFill>
                <a:schemeClr val="bg1"/>
              </a:solidFill>
              <a:miter lim="800000"/>
            </a:ln>
          </p:spPr>
          <p:txBody>
            <a:bodyPr lIns="0" tIns="486000" rIns="0" bIns="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2000" b="1" dirty="0">
                <a:solidFill>
                  <a:schemeClr val="bg1"/>
                </a:solidFill>
                <a:latin typeface="Adobe Fan Heiti Std B" panose="020B0700000000000000" pitchFamily="34" charset="-128"/>
                <a:ea typeface="Adobe Fan Heiti Std B" panose="020B0700000000000000" pitchFamily="34" charset="-128"/>
              </a:endParaRPr>
            </a:p>
          </p:txBody>
        </p:sp>
      </p:grpSp>
      <p:sp>
        <p:nvSpPr>
          <p:cNvPr id="14" name="等腰三角形 35">
            <a:extLst>
              <a:ext uri="{FF2B5EF4-FFF2-40B4-BE49-F238E27FC236}">
                <a16:creationId xmlns:a16="http://schemas.microsoft.com/office/drawing/2014/main" id="{C88DBCA2-CF76-40D8-A927-9526D2E7E18B}"/>
              </a:ext>
            </a:extLst>
          </p:cNvPr>
          <p:cNvSpPr/>
          <p:nvPr/>
        </p:nvSpPr>
        <p:spPr>
          <a:xfrm>
            <a:off x="649487" y="2890789"/>
            <a:ext cx="404884" cy="322332"/>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17" name="等腰三角形 41">
            <a:extLst>
              <a:ext uri="{FF2B5EF4-FFF2-40B4-BE49-F238E27FC236}">
                <a16:creationId xmlns:a16="http://schemas.microsoft.com/office/drawing/2014/main" id="{52C1A848-79C4-43B6-A65E-B49024F18716}"/>
              </a:ext>
            </a:extLst>
          </p:cNvPr>
          <p:cNvSpPr/>
          <p:nvPr/>
        </p:nvSpPr>
        <p:spPr>
          <a:xfrm>
            <a:off x="649487" y="4156544"/>
            <a:ext cx="404884" cy="322333"/>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20" name="Text Placeholder 19">
            <a:extLst>
              <a:ext uri="{FF2B5EF4-FFF2-40B4-BE49-F238E27FC236}">
                <a16:creationId xmlns:a16="http://schemas.microsoft.com/office/drawing/2014/main" id="{C64C5507-C848-49EF-8986-05A3203C0DB8}"/>
              </a:ext>
            </a:extLst>
          </p:cNvPr>
          <p:cNvSpPr>
            <a:spLocks noGrp="1"/>
          </p:cNvSpPr>
          <p:nvPr>
            <p:ph type="body" sz="quarter" idx="13" hasCustomPrompt="1"/>
          </p:nvPr>
        </p:nvSpPr>
        <p:spPr>
          <a:xfrm>
            <a:off x="1356785" y="2770718"/>
            <a:ext cx="6242049" cy="622300"/>
          </a:xfrm>
        </p:spPr>
        <p:txBody>
          <a:bodyPr>
            <a:noAutofit/>
          </a:bodyPr>
          <a:lstStyle>
            <a:lvl1pPr>
              <a:defRPr sz="3200"/>
            </a:lvl1pPr>
          </a:lstStyle>
          <a:p>
            <a:pPr lvl="0"/>
            <a:r>
              <a:rPr lang="en-US" dirty="0"/>
              <a:t>Click to edit text styles</a:t>
            </a:r>
          </a:p>
        </p:txBody>
      </p:sp>
      <p:sp>
        <p:nvSpPr>
          <p:cNvPr id="21" name="Text Placeholder 19">
            <a:extLst>
              <a:ext uri="{FF2B5EF4-FFF2-40B4-BE49-F238E27FC236}">
                <a16:creationId xmlns:a16="http://schemas.microsoft.com/office/drawing/2014/main" id="{099A2F67-24E2-4CC2-8E42-817A90F5B002}"/>
              </a:ext>
            </a:extLst>
          </p:cNvPr>
          <p:cNvSpPr>
            <a:spLocks noGrp="1"/>
          </p:cNvSpPr>
          <p:nvPr>
            <p:ph type="body" sz="quarter" idx="14" hasCustomPrompt="1"/>
          </p:nvPr>
        </p:nvSpPr>
        <p:spPr>
          <a:xfrm>
            <a:off x="1362848" y="4037753"/>
            <a:ext cx="6242049" cy="622300"/>
          </a:xfrm>
        </p:spPr>
        <p:txBody>
          <a:bodyPr>
            <a:noAutofit/>
          </a:bodyPr>
          <a:lstStyle>
            <a:lvl1pPr>
              <a:defRPr sz="3200"/>
            </a:lvl1pPr>
          </a:lstStyle>
          <a:p>
            <a:pPr lvl="0"/>
            <a:r>
              <a:rPr lang="en-US" dirty="0"/>
              <a:t>Click to edit text styles</a:t>
            </a:r>
          </a:p>
        </p:txBody>
      </p:sp>
    </p:spTree>
    <p:extLst>
      <p:ext uri="{BB962C8B-B14F-4D97-AF65-F5344CB8AC3E}">
        <p14:creationId xmlns:p14="http://schemas.microsoft.com/office/powerpoint/2010/main" val="375036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42" presetClass="entr" presetSubtype="0" fill="hold" grpId="0" nodeType="withEffect">
                                  <p:stCondLst>
                                    <p:cond delay="21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22" presetClass="entr" presetSubtype="8" fill="hold" grpId="0" nodeType="withEffect">
                                  <p:stCondLst>
                                    <p:cond delay="310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ipe(left)">
                                      <p:cBhvr>
                                        <p:cTn id="18" dur="500"/>
                                        <p:tgtEl>
                                          <p:spTgt spid="20">
                                            <p:txEl>
                                              <p:pRg st="0" end="0"/>
                                            </p:txEl>
                                          </p:spTgt>
                                        </p:tgtEl>
                                      </p:cBhvr>
                                    </p:animEffect>
                                  </p:childTnLst>
                                </p:cTn>
                              </p:par>
                              <p:par>
                                <p:cTn id="19" presetID="42" presetClass="entr" presetSubtype="0" fill="hold" grpId="0" nodeType="withEffect">
                                  <p:stCondLst>
                                    <p:cond delay="36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22" presetClass="entr" presetSubtype="8" fill="hold" grpId="0" nodeType="withEffect">
                                  <p:stCondLst>
                                    <p:cond delay="430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left)">
                                      <p:cBhvr>
                                        <p:cTn id="2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build="p">
        <p:tmplLst>
          <p:tmpl lvl="1">
            <p:tnLst>
              <p:par>
                <p:cTn presetID="22" presetClass="entr" presetSubtype="8" fill="hold" nodeType="withEffect">
                  <p:stCondLst>
                    <p:cond delay="310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1" grpId="0" build="p">
        <p:tmplLst>
          <p:tmpl lvl="1">
            <p:tnLst>
              <p:par>
                <p:cTn presetID="22" presetClass="entr" presetSubtype="8" fill="hold" nodeType="withEffect">
                  <p:stCondLst>
                    <p:cond delay="43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654CA-1408-4808-A877-C48B6361A7E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0919E08-F72F-45A3-AC40-4354310520FB}"/>
              </a:ext>
            </a:extLst>
          </p:cNvPr>
          <p:cNvSpPr>
            <a:spLocks noGrp="1"/>
          </p:cNvSpPr>
          <p:nvPr>
            <p:ph type="dt" sz="half" idx="10"/>
          </p:nvPr>
        </p:nvSpPr>
        <p:spPr/>
        <p:txBody>
          <a:bodyPr/>
          <a:lstStyle/>
          <a:p>
            <a:fld id="{B7A3BD7D-8137-4D30-8840-F35833F0A48B}" type="datetime1">
              <a:rPr lang="en-US" smtClean="0"/>
              <a:t>9/8/2024</a:t>
            </a:fld>
            <a:endParaRPr lang="en-US"/>
          </a:p>
        </p:txBody>
      </p:sp>
      <p:sp>
        <p:nvSpPr>
          <p:cNvPr id="4" name="Footer Placeholder 3">
            <a:extLst>
              <a:ext uri="{FF2B5EF4-FFF2-40B4-BE49-F238E27FC236}">
                <a16:creationId xmlns:a16="http://schemas.microsoft.com/office/drawing/2014/main" id="{9B47FE8C-220B-49AB-9504-58EB91581349}"/>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225E4077-7F00-4E45-B844-1E2621E99CC6}"/>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
            <a:extLst>
              <a:ext uri="{FF2B5EF4-FFF2-40B4-BE49-F238E27FC236}">
                <a16:creationId xmlns:a16="http://schemas.microsoft.com/office/drawing/2014/main" id="{8998FD73-8D68-4462-BFC9-FA744D0323F1}"/>
              </a:ext>
            </a:extLst>
          </p:cNvPr>
          <p:cNvGrpSpPr/>
          <p:nvPr userDrawn="1"/>
        </p:nvGrpSpPr>
        <p:grpSpPr>
          <a:xfrm>
            <a:off x="859165" y="2465616"/>
            <a:ext cx="2284260" cy="2492467"/>
            <a:chOff x="954880" y="2484888"/>
            <a:chExt cx="2014662" cy="2198295"/>
          </a:xfrm>
        </p:grpSpPr>
        <p:sp>
          <p:nvSpPr>
            <p:cNvPr id="7" name="椭圆 17">
              <a:extLst>
                <a:ext uri="{FF2B5EF4-FFF2-40B4-BE49-F238E27FC236}">
                  <a16:creationId xmlns:a16="http://schemas.microsoft.com/office/drawing/2014/main" id="{4548FD0C-1133-4B05-9EAC-A1282240388E}"/>
                </a:ext>
              </a:extLst>
            </p:cNvPr>
            <p:cNvSpPr/>
            <p:nvPr/>
          </p:nvSpPr>
          <p:spPr>
            <a:xfrm>
              <a:off x="954880" y="2668521"/>
              <a:ext cx="2014662" cy="2014662"/>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457189">
                <a:defRPr/>
              </a:pPr>
              <a:endParaRPr lang="zh-CN" altLang="en-US" sz="1353">
                <a:solidFill>
                  <a:schemeClr val="bg1">
                    <a:lumMod val="50000"/>
                  </a:schemeClr>
                </a:solidFill>
                <a:cs typeface="+mn-ea"/>
                <a:sym typeface="+mn-lt"/>
              </a:endParaRPr>
            </a:p>
          </p:txBody>
        </p:sp>
        <p:sp>
          <p:nvSpPr>
            <p:cNvPr id="8" name="椭圆 19">
              <a:extLst>
                <a:ext uri="{FF2B5EF4-FFF2-40B4-BE49-F238E27FC236}">
                  <a16:creationId xmlns:a16="http://schemas.microsoft.com/office/drawing/2014/main" id="{A378A738-03FA-4A86-9300-D36F5F04500A}"/>
                </a:ext>
              </a:extLst>
            </p:cNvPr>
            <p:cNvSpPr/>
            <p:nvPr/>
          </p:nvSpPr>
          <p:spPr>
            <a:xfrm>
              <a:off x="1166804" y="2484888"/>
              <a:ext cx="634375" cy="632980"/>
            </a:xfrm>
            <a:prstGeom prst="ellipse">
              <a:avLst/>
            </a:prstGeom>
            <a:solidFill>
              <a:srgbClr val="F992B8"/>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3200" dirty="0">
                  <a:solidFill>
                    <a:schemeClr val="bg1"/>
                  </a:solidFill>
                  <a:cs typeface="+mn-ea"/>
                  <a:sym typeface="+mn-lt"/>
                </a:rPr>
                <a:t>01</a:t>
              </a:r>
              <a:endParaRPr lang="zh-CN" altLang="en-US" sz="3200" dirty="0">
                <a:solidFill>
                  <a:schemeClr val="bg1"/>
                </a:solidFill>
                <a:cs typeface="+mn-ea"/>
                <a:sym typeface="+mn-lt"/>
              </a:endParaRPr>
            </a:p>
          </p:txBody>
        </p:sp>
        <p:sp>
          <p:nvSpPr>
            <p:cNvPr id="9" name="椭圆 21">
              <a:extLst>
                <a:ext uri="{FF2B5EF4-FFF2-40B4-BE49-F238E27FC236}">
                  <a16:creationId xmlns:a16="http://schemas.microsoft.com/office/drawing/2014/main" id="{B0B44CD5-A2F5-4624-A314-6FDE65F434A2}"/>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12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0" name="组合 45">
            <a:extLst>
              <a:ext uri="{FF2B5EF4-FFF2-40B4-BE49-F238E27FC236}">
                <a16:creationId xmlns:a16="http://schemas.microsoft.com/office/drawing/2014/main" id="{2102BDAF-C78E-431A-AC43-9206443E7C9B}"/>
              </a:ext>
            </a:extLst>
          </p:cNvPr>
          <p:cNvGrpSpPr/>
          <p:nvPr userDrawn="1"/>
        </p:nvGrpSpPr>
        <p:grpSpPr>
          <a:xfrm>
            <a:off x="3581401" y="2465616"/>
            <a:ext cx="2284260" cy="2492467"/>
            <a:chOff x="954880" y="2484888"/>
            <a:chExt cx="2014662" cy="2198295"/>
          </a:xfrm>
        </p:grpSpPr>
        <p:sp>
          <p:nvSpPr>
            <p:cNvPr id="11" name="椭圆 46">
              <a:extLst>
                <a:ext uri="{FF2B5EF4-FFF2-40B4-BE49-F238E27FC236}">
                  <a16:creationId xmlns:a16="http://schemas.microsoft.com/office/drawing/2014/main" id="{B9769112-A08E-4839-88EC-ECC6D71D5F19}"/>
                </a:ext>
              </a:extLst>
            </p:cNvPr>
            <p:cNvSpPr/>
            <p:nvPr/>
          </p:nvSpPr>
          <p:spPr>
            <a:xfrm>
              <a:off x="954880" y="2668521"/>
              <a:ext cx="2014662" cy="2014662"/>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457189">
                <a:defRPr/>
              </a:pPr>
              <a:endParaRPr lang="zh-CN" altLang="en-US" sz="1353">
                <a:solidFill>
                  <a:schemeClr val="bg1">
                    <a:lumMod val="50000"/>
                  </a:schemeClr>
                </a:solidFill>
                <a:cs typeface="+mn-ea"/>
                <a:sym typeface="+mn-lt"/>
              </a:endParaRPr>
            </a:p>
          </p:txBody>
        </p:sp>
        <p:sp>
          <p:nvSpPr>
            <p:cNvPr id="12" name="椭圆 47">
              <a:extLst>
                <a:ext uri="{FF2B5EF4-FFF2-40B4-BE49-F238E27FC236}">
                  <a16:creationId xmlns:a16="http://schemas.microsoft.com/office/drawing/2014/main" id="{5AB1C9E9-DF53-4C08-B0A6-009B15DC83CC}"/>
                </a:ext>
              </a:extLst>
            </p:cNvPr>
            <p:cNvSpPr/>
            <p:nvPr/>
          </p:nvSpPr>
          <p:spPr>
            <a:xfrm>
              <a:off x="1166804" y="2484888"/>
              <a:ext cx="634375" cy="632980"/>
            </a:xfrm>
            <a:prstGeom prst="ellipse">
              <a:avLst/>
            </a:prstGeom>
            <a:solidFill>
              <a:srgbClr val="F9D84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3200" dirty="0">
                  <a:solidFill>
                    <a:schemeClr val="bg1"/>
                  </a:solidFill>
                  <a:cs typeface="+mn-ea"/>
                  <a:sym typeface="+mn-lt"/>
                </a:rPr>
                <a:t>02</a:t>
              </a:r>
              <a:endParaRPr lang="zh-CN" altLang="en-US" sz="3200" dirty="0">
                <a:solidFill>
                  <a:schemeClr val="bg1"/>
                </a:solidFill>
                <a:cs typeface="+mn-ea"/>
                <a:sym typeface="+mn-lt"/>
              </a:endParaRPr>
            </a:p>
          </p:txBody>
        </p:sp>
        <p:sp>
          <p:nvSpPr>
            <p:cNvPr id="13" name="椭圆 48">
              <a:extLst>
                <a:ext uri="{FF2B5EF4-FFF2-40B4-BE49-F238E27FC236}">
                  <a16:creationId xmlns:a16="http://schemas.microsoft.com/office/drawing/2014/main" id="{F2FCACED-0F05-4832-914E-025688D06A33}"/>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12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4" name="组合 49">
            <a:extLst>
              <a:ext uri="{FF2B5EF4-FFF2-40B4-BE49-F238E27FC236}">
                <a16:creationId xmlns:a16="http://schemas.microsoft.com/office/drawing/2014/main" id="{352F5FC4-4B6B-4370-A2E1-9B31D67145E0}"/>
              </a:ext>
            </a:extLst>
          </p:cNvPr>
          <p:cNvGrpSpPr/>
          <p:nvPr userDrawn="1"/>
        </p:nvGrpSpPr>
        <p:grpSpPr>
          <a:xfrm>
            <a:off x="6303637" y="2465616"/>
            <a:ext cx="2284260" cy="2492467"/>
            <a:chOff x="954880" y="2484888"/>
            <a:chExt cx="2014662" cy="2198295"/>
          </a:xfrm>
        </p:grpSpPr>
        <p:sp>
          <p:nvSpPr>
            <p:cNvPr id="15" name="椭圆 50">
              <a:extLst>
                <a:ext uri="{FF2B5EF4-FFF2-40B4-BE49-F238E27FC236}">
                  <a16:creationId xmlns:a16="http://schemas.microsoft.com/office/drawing/2014/main" id="{E7B9D9F2-DBB7-4423-BD12-92525047ED7F}"/>
                </a:ext>
              </a:extLst>
            </p:cNvPr>
            <p:cNvSpPr/>
            <p:nvPr/>
          </p:nvSpPr>
          <p:spPr>
            <a:xfrm>
              <a:off x="954880" y="2668521"/>
              <a:ext cx="2014662" cy="2014662"/>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457189">
                <a:defRPr/>
              </a:pPr>
              <a:endParaRPr lang="zh-CN" altLang="en-US" sz="1353">
                <a:solidFill>
                  <a:schemeClr val="bg1">
                    <a:lumMod val="50000"/>
                  </a:schemeClr>
                </a:solidFill>
                <a:cs typeface="+mn-ea"/>
                <a:sym typeface="+mn-lt"/>
              </a:endParaRPr>
            </a:p>
          </p:txBody>
        </p:sp>
        <p:sp>
          <p:nvSpPr>
            <p:cNvPr id="16" name="椭圆 51">
              <a:extLst>
                <a:ext uri="{FF2B5EF4-FFF2-40B4-BE49-F238E27FC236}">
                  <a16:creationId xmlns:a16="http://schemas.microsoft.com/office/drawing/2014/main" id="{1DF89B5C-0E34-405A-AE49-489EA3B53E1D}"/>
                </a:ext>
              </a:extLst>
            </p:cNvPr>
            <p:cNvSpPr/>
            <p:nvPr/>
          </p:nvSpPr>
          <p:spPr>
            <a:xfrm>
              <a:off x="1166804" y="2484888"/>
              <a:ext cx="634375" cy="632980"/>
            </a:xfrm>
            <a:prstGeom prst="ellipse">
              <a:avLst/>
            </a:prstGeom>
            <a:solidFill>
              <a:srgbClr val="5B9BD5"/>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3200" dirty="0">
                  <a:solidFill>
                    <a:schemeClr val="bg1"/>
                  </a:solidFill>
                  <a:cs typeface="+mn-ea"/>
                  <a:sym typeface="+mn-lt"/>
                </a:rPr>
                <a:t>03</a:t>
              </a:r>
              <a:endParaRPr lang="zh-CN" altLang="en-US" sz="3200" dirty="0">
                <a:solidFill>
                  <a:schemeClr val="bg1"/>
                </a:solidFill>
                <a:cs typeface="+mn-ea"/>
                <a:sym typeface="+mn-lt"/>
              </a:endParaRPr>
            </a:p>
          </p:txBody>
        </p:sp>
        <p:sp>
          <p:nvSpPr>
            <p:cNvPr id="17" name="椭圆 52">
              <a:extLst>
                <a:ext uri="{FF2B5EF4-FFF2-40B4-BE49-F238E27FC236}">
                  <a16:creationId xmlns:a16="http://schemas.microsoft.com/office/drawing/2014/main" id="{C0EB75C0-0275-4FD9-9D58-DE7AA206262E}"/>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12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grpSp>
        <p:nvGrpSpPr>
          <p:cNvPr id="18" name="组合 53">
            <a:extLst>
              <a:ext uri="{FF2B5EF4-FFF2-40B4-BE49-F238E27FC236}">
                <a16:creationId xmlns:a16="http://schemas.microsoft.com/office/drawing/2014/main" id="{5C4C4459-9318-44D6-9993-2A9FD6B36D67}"/>
              </a:ext>
            </a:extLst>
          </p:cNvPr>
          <p:cNvGrpSpPr/>
          <p:nvPr userDrawn="1"/>
        </p:nvGrpSpPr>
        <p:grpSpPr>
          <a:xfrm>
            <a:off x="9025874" y="2465616"/>
            <a:ext cx="2284260" cy="2492467"/>
            <a:chOff x="954880" y="2484888"/>
            <a:chExt cx="2014662" cy="2198295"/>
          </a:xfrm>
        </p:grpSpPr>
        <p:sp>
          <p:nvSpPr>
            <p:cNvPr id="19" name="椭圆 54">
              <a:extLst>
                <a:ext uri="{FF2B5EF4-FFF2-40B4-BE49-F238E27FC236}">
                  <a16:creationId xmlns:a16="http://schemas.microsoft.com/office/drawing/2014/main" id="{17AA8867-7A9F-41F3-95ED-18B4F1E9730C}"/>
                </a:ext>
              </a:extLst>
            </p:cNvPr>
            <p:cNvSpPr/>
            <p:nvPr/>
          </p:nvSpPr>
          <p:spPr>
            <a:xfrm>
              <a:off x="954880" y="2668521"/>
              <a:ext cx="2014662" cy="2014662"/>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anchor="ctr"/>
            <a:lstStyle/>
            <a:p>
              <a:pPr indent="457189">
                <a:defRPr/>
              </a:pPr>
              <a:endParaRPr lang="zh-CN" altLang="en-US" sz="1353">
                <a:solidFill>
                  <a:schemeClr val="bg1">
                    <a:lumMod val="50000"/>
                  </a:schemeClr>
                </a:solidFill>
                <a:cs typeface="+mn-ea"/>
                <a:sym typeface="+mn-lt"/>
              </a:endParaRPr>
            </a:p>
          </p:txBody>
        </p:sp>
        <p:sp>
          <p:nvSpPr>
            <p:cNvPr id="20" name="椭圆 55">
              <a:extLst>
                <a:ext uri="{FF2B5EF4-FFF2-40B4-BE49-F238E27FC236}">
                  <a16:creationId xmlns:a16="http://schemas.microsoft.com/office/drawing/2014/main" id="{D5BE7524-981E-4234-BD8C-8F28B794BA37}"/>
                </a:ext>
              </a:extLst>
            </p:cNvPr>
            <p:cNvSpPr/>
            <p:nvPr/>
          </p:nvSpPr>
          <p:spPr>
            <a:xfrm>
              <a:off x="1166804" y="2484888"/>
              <a:ext cx="634375" cy="632980"/>
            </a:xfrm>
            <a:prstGeom prst="ellipse">
              <a:avLst/>
            </a:prstGeom>
            <a:solidFill>
              <a:srgbClr val="90BE2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162000" anchor="ctr"/>
            <a:lstStyle/>
            <a:p>
              <a:pPr algn="ctr">
                <a:defRPr/>
              </a:pPr>
              <a:r>
                <a:rPr lang="en-US" altLang="zh-CN" sz="3200" dirty="0">
                  <a:solidFill>
                    <a:schemeClr val="bg1"/>
                  </a:solidFill>
                  <a:cs typeface="+mn-ea"/>
                  <a:sym typeface="+mn-lt"/>
                </a:rPr>
                <a:t>04</a:t>
              </a:r>
              <a:endParaRPr lang="zh-CN" altLang="en-US" sz="3200" dirty="0">
                <a:solidFill>
                  <a:schemeClr val="bg1"/>
                </a:solidFill>
                <a:cs typeface="+mn-ea"/>
                <a:sym typeface="+mn-lt"/>
              </a:endParaRPr>
            </a:p>
          </p:txBody>
        </p:sp>
        <p:sp>
          <p:nvSpPr>
            <p:cNvPr id="21" name="椭圆 56">
              <a:extLst>
                <a:ext uri="{FF2B5EF4-FFF2-40B4-BE49-F238E27FC236}">
                  <a16:creationId xmlns:a16="http://schemas.microsoft.com/office/drawing/2014/main" id="{851AA29D-76D1-4A55-B427-323EB23026D4}"/>
                </a:ext>
              </a:extLst>
            </p:cNvPr>
            <p:cNvSpPr/>
            <p:nvPr/>
          </p:nvSpPr>
          <p:spPr>
            <a:xfrm>
              <a:off x="1167160" y="2880495"/>
              <a:ext cx="1589462" cy="1589462"/>
            </a:xfrm>
            <a:prstGeom prst="ellipse">
              <a:avLst/>
            </a:prstGeom>
            <a:solidFill>
              <a:schemeClr val="bg1"/>
            </a:solidFill>
            <a:ln w="254000">
              <a:noFill/>
            </a:ln>
            <a:effectLst/>
          </p:spPr>
          <p:style>
            <a:lnRef idx="2">
              <a:schemeClr val="accent3"/>
            </a:lnRef>
            <a:fillRef idx="1">
              <a:schemeClr val="lt1"/>
            </a:fillRef>
            <a:effectRef idx="0">
              <a:schemeClr val="accent3"/>
            </a:effectRef>
            <a:fontRef idx="minor">
              <a:schemeClr val="dk1"/>
            </a:fontRef>
          </p:style>
          <p:txBody>
            <a:bodyPr lIns="0" tIns="0" rIns="0" bIns="0" anchor="ctr"/>
            <a:lstStyle/>
            <a:p>
              <a:pPr algn="ctr">
                <a:defRPr/>
              </a:pPr>
              <a:endParaRPr lang="en-US" altLang="zh-CN" sz="12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25" name="Text Placeholder 24">
            <a:extLst>
              <a:ext uri="{FF2B5EF4-FFF2-40B4-BE49-F238E27FC236}">
                <a16:creationId xmlns:a16="http://schemas.microsoft.com/office/drawing/2014/main" id="{D2321D44-9C51-413F-BA7A-0EFF13C6D890}"/>
              </a:ext>
            </a:extLst>
          </p:cNvPr>
          <p:cNvSpPr>
            <a:spLocks noGrp="1"/>
          </p:cNvSpPr>
          <p:nvPr>
            <p:ph type="body" sz="quarter" idx="13" hasCustomPrompt="1"/>
          </p:nvPr>
        </p:nvSpPr>
        <p:spPr>
          <a:xfrm>
            <a:off x="1247417" y="3367884"/>
            <a:ext cx="1614060" cy="1261533"/>
          </a:xfrm>
        </p:spPr>
        <p:txBody>
          <a:bodyPr>
            <a:normAutofit/>
          </a:bodyPr>
          <a:lstStyle>
            <a:lvl1pPr marL="0" indent="0">
              <a:buNone/>
              <a:defRPr sz="2667"/>
            </a:lvl1pPr>
          </a:lstStyle>
          <a:p>
            <a:pPr lvl="0"/>
            <a:r>
              <a:rPr lang="en-US" dirty="0"/>
              <a:t>Click to add text</a:t>
            </a:r>
          </a:p>
        </p:txBody>
      </p:sp>
      <p:sp>
        <p:nvSpPr>
          <p:cNvPr id="26" name="Text Placeholder 24">
            <a:extLst>
              <a:ext uri="{FF2B5EF4-FFF2-40B4-BE49-F238E27FC236}">
                <a16:creationId xmlns:a16="http://schemas.microsoft.com/office/drawing/2014/main" id="{EB0E11CE-0654-43C4-9A72-2747048A7543}"/>
              </a:ext>
            </a:extLst>
          </p:cNvPr>
          <p:cNvSpPr>
            <a:spLocks noGrp="1"/>
          </p:cNvSpPr>
          <p:nvPr>
            <p:ph type="body" sz="quarter" idx="14" hasCustomPrompt="1"/>
          </p:nvPr>
        </p:nvSpPr>
        <p:spPr>
          <a:xfrm>
            <a:off x="4002890" y="3387774"/>
            <a:ext cx="1614060" cy="1261533"/>
          </a:xfrm>
        </p:spPr>
        <p:txBody>
          <a:bodyPr>
            <a:normAutofit/>
          </a:bodyPr>
          <a:lstStyle>
            <a:lvl1pPr marL="0" indent="0">
              <a:buNone/>
              <a:defRPr sz="2667"/>
            </a:lvl1pPr>
          </a:lstStyle>
          <a:p>
            <a:pPr lvl="0"/>
            <a:r>
              <a:rPr lang="en-US" dirty="0"/>
              <a:t>Click to add text</a:t>
            </a:r>
          </a:p>
        </p:txBody>
      </p:sp>
      <p:sp>
        <p:nvSpPr>
          <p:cNvPr id="27" name="Text Placeholder 24">
            <a:extLst>
              <a:ext uri="{FF2B5EF4-FFF2-40B4-BE49-F238E27FC236}">
                <a16:creationId xmlns:a16="http://schemas.microsoft.com/office/drawing/2014/main" id="{2012700E-64C6-4538-B13B-FCCC51FA7F6C}"/>
              </a:ext>
            </a:extLst>
          </p:cNvPr>
          <p:cNvSpPr>
            <a:spLocks noGrp="1"/>
          </p:cNvSpPr>
          <p:nvPr>
            <p:ph type="body" sz="quarter" idx="15" hasCustomPrompt="1"/>
          </p:nvPr>
        </p:nvSpPr>
        <p:spPr>
          <a:xfrm>
            <a:off x="6725127" y="3387774"/>
            <a:ext cx="1614060" cy="1261533"/>
          </a:xfrm>
        </p:spPr>
        <p:txBody>
          <a:bodyPr>
            <a:normAutofit/>
          </a:bodyPr>
          <a:lstStyle>
            <a:lvl1pPr marL="0" indent="0">
              <a:buNone/>
              <a:defRPr sz="2667"/>
            </a:lvl1pPr>
          </a:lstStyle>
          <a:p>
            <a:pPr lvl="0"/>
            <a:r>
              <a:rPr lang="en-US" dirty="0"/>
              <a:t>Click to add text</a:t>
            </a:r>
          </a:p>
        </p:txBody>
      </p:sp>
      <p:sp>
        <p:nvSpPr>
          <p:cNvPr id="28" name="Text Placeholder 24">
            <a:extLst>
              <a:ext uri="{FF2B5EF4-FFF2-40B4-BE49-F238E27FC236}">
                <a16:creationId xmlns:a16="http://schemas.microsoft.com/office/drawing/2014/main" id="{0CBAC755-2A7B-45A1-9F4D-70D9192DD8C1}"/>
              </a:ext>
            </a:extLst>
          </p:cNvPr>
          <p:cNvSpPr>
            <a:spLocks noGrp="1"/>
          </p:cNvSpPr>
          <p:nvPr>
            <p:ph type="body" sz="quarter" idx="16" hasCustomPrompt="1"/>
          </p:nvPr>
        </p:nvSpPr>
        <p:spPr>
          <a:xfrm>
            <a:off x="9447365" y="3387774"/>
            <a:ext cx="1614060" cy="1261533"/>
          </a:xfrm>
        </p:spPr>
        <p:txBody>
          <a:bodyPr>
            <a:normAutofit/>
          </a:bodyPr>
          <a:lstStyle>
            <a:lvl1pPr marL="0" indent="0">
              <a:buNone/>
              <a:defRPr sz="2667"/>
            </a:lvl1pPr>
          </a:lstStyle>
          <a:p>
            <a:pPr lvl="0"/>
            <a:r>
              <a:rPr lang="en-US" dirty="0"/>
              <a:t>Click to add text</a:t>
            </a:r>
          </a:p>
        </p:txBody>
      </p:sp>
    </p:spTree>
    <p:extLst>
      <p:ext uri="{BB962C8B-B14F-4D97-AF65-F5344CB8AC3E}">
        <p14:creationId xmlns:p14="http://schemas.microsoft.com/office/powerpoint/2010/main" val="163838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p:cTn id="12"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5">
                                            <p:txEl>
                                              <p:pRg st="0" end="0"/>
                                            </p:txEl>
                                          </p:spTgt>
                                        </p:tgtEl>
                                      </p:cBhvr>
                                    </p:animEffect>
                                  </p:childTnLst>
                                </p:cTn>
                              </p:par>
                              <p:par>
                                <p:cTn id="15" presetID="53" presetClass="entr" presetSubtype="16" fill="hold" nodeType="withEffect">
                                  <p:stCondLst>
                                    <p:cond delay="175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75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p:cTn id="22"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6">
                                            <p:txEl>
                                              <p:pRg st="0" end="0"/>
                                            </p:txEl>
                                          </p:spTgt>
                                        </p:tgtEl>
                                      </p:cBhvr>
                                    </p:animEffect>
                                  </p:childTnLst>
                                </p:cTn>
                              </p:par>
                              <p:par>
                                <p:cTn id="25" presetID="53" presetClass="entr" presetSubtype="16" fill="hold" nodeType="withEffect">
                                  <p:stCondLst>
                                    <p:cond delay="200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27">
                                            <p:txEl>
                                              <p:pRg st="0" end="0"/>
                                            </p:txEl>
                                          </p:spTgt>
                                        </p:tgtEl>
                                        <p:attrNameLst>
                                          <p:attrName>style.visibility</p:attrName>
                                        </p:attrNameLst>
                                      </p:cBhvr>
                                      <p:to>
                                        <p:strVal val="visible"/>
                                      </p:to>
                                    </p:set>
                                    <p:anim calcmode="lin" valueType="num">
                                      <p:cBhvr>
                                        <p:cTn id="32"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7">
                                            <p:txEl>
                                              <p:pRg st="0" end="0"/>
                                            </p:txEl>
                                          </p:spTgt>
                                        </p:tgtEl>
                                      </p:cBhvr>
                                    </p:animEffect>
                                  </p:childTnLst>
                                </p:cTn>
                              </p:par>
                              <p:par>
                                <p:cTn id="35" presetID="53" presetClass="entr" presetSubtype="16" fill="hold" nodeType="withEffect">
                                  <p:stCondLst>
                                    <p:cond delay="2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28">
                                            <p:txEl>
                                              <p:pRg st="0" end="0"/>
                                            </p:txEl>
                                          </p:spTgt>
                                        </p:tgtEl>
                                        <p:attrNameLst>
                                          <p:attrName>style.visibility</p:attrName>
                                        </p:attrNameLst>
                                      </p:cBhvr>
                                      <p:to>
                                        <p:strVal val="visible"/>
                                      </p:to>
                                    </p:set>
                                    <p:anim calcmode="lin" valueType="num">
                                      <p:cBhvr>
                                        <p:cTn id="42"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53" presetClass="entr" presetSubtype="16" fill="hold" nodeType="withEffect">
                  <p:stCondLst>
                    <p:cond delay="150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build="p">
        <p:tmplLst>
          <p:tmpl lvl="1">
            <p:tnLst>
              <p:par>
                <p:cTn presetID="53" presetClass="entr" presetSubtype="16" fill="hold" nodeType="withEffect">
                  <p:stCondLst>
                    <p:cond delay="175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7" grpId="0" build="p">
        <p:tmplLst>
          <p:tmpl lvl="1">
            <p:tnLst>
              <p:par>
                <p:cTn presetID="53" presetClass="entr" presetSubtype="16" fill="hold" nodeType="withEffect">
                  <p:stCondLst>
                    <p:cond delay="2000"/>
                  </p:stCondLst>
                  <p:childTnLst>
                    <p:set>
                      <p:cBhvr>
                        <p:cTn dur="1" fill="hold">
                          <p:stCondLst>
                            <p:cond delay="0"/>
                          </p:stCondLst>
                        </p:cTn>
                        <p:tgtEl>
                          <p:spTgt spid="27"/>
                        </p:tgtEl>
                        <p:attrNameLst>
                          <p:attrName>style.visibility</p:attrName>
                        </p:attrNameLst>
                      </p:cBhvr>
                      <p:to>
                        <p:strVal val="visible"/>
                      </p:to>
                    </p:set>
                    <p:anim calcmode="lin" valueType="num">
                      <p:cBhvr>
                        <p:cTn dur="500" fill="hold"/>
                        <p:tgtEl>
                          <p:spTgt spid="27"/>
                        </p:tgtEl>
                        <p:attrNameLst>
                          <p:attrName>ppt_w</p:attrName>
                        </p:attrNameLst>
                      </p:cBhvr>
                      <p:tavLst>
                        <p:tav tm="0">
                          <p:val>
                            <p:fltVal val="0"/>
                          </p:val>
                        </p:tav>
                        <p:tav tm="100000">
                          <p:val>
                            <p:strVal val="#ppt_w"/>
                          </p:val>
                        </p:tav>
                      </p:tavLst>
                    </p:anim>
                    <p:anim calcmode="lin" valueType="num">
                      <p:cBhvr>
                        <p:cTn dur="500" fill="hold"/>
                        <p:tgtEl>
                          <p:spTgt spid="27"/>
                        </p:tgtEl>
                        <p:attrNameLst>
                          <p:attrName>ppt_h</p:attrName>
                        </p:attrNameLst>
                      </p:cBhvr>
                      <p:tavLst>
                        <p:tav tm="0">
                          <p:val>
                            <p:fltVal val="0"/>
                          </p:val>
                        </p:tav>
                        <p:tav tm="100000">
                          <p:val>
                            <p:strVal val="#ppt_h"/>
                          </p:val>
                        </p:tav>
                      </p:tavLst>
                    </p:anim>
                    <p:animEffect transition="in" filter="fade">
                      <p:cBhvr>
                        <p:cTn dur="500"/>
                        <p:tgtEl>
                          <p:spTgt spid="27"/>
                        </p:tgtEl>
                      </p:cBhvr>
                    </p:animEffect>
                  </p:childTnLst>
                </p:cTn>
              </p:par>
            </p:tnLst>
          </p:tmpl>
        </p:tmplLst>
      </p:bldP>
      <p:bldP spid="28" grpId="0" build="p">
        <p:tmplLst>
          <p:tmpl lvl="1">
            <p:tnLst>
              <p:par>
                <p:cTn presetID="53" presetClass="entr" presetSubtype="16"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CCD5-967F-4254-B8BD-4E22CF2EDBD8}"/>
              </a:ext>
            </a:extLst>
          </p:cNvPr>
          <p:cNvSpPr>
            <a:spLocks noGrp="1"/>
          </p:cNvSpPr>
          <p:nvPr>
            <p:ph type="title"/>
          </p:nvPr>
        </p:nvSpPr>
        <p:spPr>
          <a:xfrm>
            <a:off x="1199208" y="577273"/>
            <a:ext cx="10357457" cy="1158873"/>
          </a:xfrm>
        </p:spPr>
        <p:txBody>
          <a:bodyPr/>
          <a:lstStyle>
            <a:lvl1pPr>
              <a:defRPr sz="4800"/>
            </a:lvl1pPr>
          </a:lstStyle>
          <a:p>
            <a:r>
              <a:rPr lang="en-US" dirty="0"/>
              <a:t>Click to edit Master title style</a:t>
            </a:r>
          </a:p>
        </p:txBody>
      </p:sp>
      <p:sp>
        <p:nvSpPr>
          <p:cNvPr id="3" name="Date Placeholder 2">
            <a:extLst>
              <a:ext uri="{FF2B5EF4-FFF2-40B4-BE49-F238E27FC236}">
                <a16:creationId xmlns:a16="http://schemas.microsoft.com/office/drawing/2014/main" id="{4870CB20-280C-40FE-A9A6-0D5C2172C825}"/>
              </a:ext>
            </a:extLst>
          </p:cNvPr>
          <p:cNvSpPr>
            <a:spLocks noGrp="1"/>
          </p:cNvSpPr>
          <p:nvPr>
            <p:ph type="dt" sz="half" idx="10"/>
          </p:nvPr>
        </p:nvSpPr>
        <p:spPr/>
        <p:txBody>
          <a:bodyPr/>
          <a:lstStyle/>
          <a:p>
            <a:fld id="{55F458B5-1768-4E6D-9263-0464109D761D}" type="datetime1">
              <a:rPr lang="en-US" smtClean="0"/>
              <a:t>9/8/2024</a:t>
            </a:fld>
            <a:endParaRPr lang="en-US"/>
          </a:p>
        </p:txBody>
      </p:sp>
      <p:sp>
        <p:nvSpPr>
          <p:cNvPr id="4" name="Footer Placeholder 3">
            <a:extLst>
              <a:ext uri="{FF2B5EF4-FFF2-40B4-BE49-F238E27FC236}">
                <a16:creationId xmlns:a16="http://schemas.microsoft.com/office/drawing/2014/main" id="{B916E06B-A51A-41CD-921D-47AD74DA4E1E}"/>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01CD9BC3-82B3-4BF1-BA60-DFF62E5333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2">
            <a:extLst>
              <a:ext uri="{FF2B5EF4-FFF2-40B4-BE49-F238E27FC236}">
                <a16:creationId xmlns:a16="http://schemas.microsoft.com/office/drawing/2014/main" id="{7E9D8B8F-036A-49DB-AA4F-BD5CFE1210CF}"/>
              </a:ext>
            </a:extLst>
          </p:cNvPr>
          <p:cNvGrpSpPr/>
          <p:nvPr userDrawn="1"/>
        </p:nvGrpSpPr>
        <p:grpSpPr>
          <a:xfrm>
            <a:off x="4498562" y="2534761"/>
            <a:ext cx="3194877" cy="3165111"/>
            <a:chOff x="4527336" y="1862537"/>
            <a:chExt cx="3194877" cy="3165111"/>
          </a:xfrm>
        </p:grpSpPr>
        <p:sp>
          <p:nvSpPr>
            <p:cNvPr id="7" name="Line 8">
              <a:extLst>
                <a:ext uri="{FF2B5EF4-FFF2-40B4-BE49-F238E27FC236}">
                  <a16:creationId xmlns:a16="http://schemas.microsoft.com/office/drawing/2014/main" id="{B9355F6B-6772-48CD-BE3F-001C6F0F74E6}"/>
                </a:ext>
              </a:extLst>
            </p:cNvPr>
            <p:cNvSpPr>
              <a:spLocks noChangeShapeType="1"/>
            </p:cNvSpPr>
            <p:nvPr/>
          </p:nvSpPr>
          <p:spPr bwMode="auto">
            <a:xfrm>
              <a:off x="4527336" y="3457991"/>
              <a:ext cx="3194877" cy="0"/>
            </a:xfrm>
            <a:prstGeom prst="line">
              <a:avLst/>
            </a:prstGeom>
            <a:noFill/>
            <a:ln w="3175">
              <a:solidFill>
                <a:schemeClr val="bg1">
                  <a:lumMod val="75000"/>
                </a:schemeClr>
              </a:solidFill>
              <a:prstDash val="sysDash"/>
              <a:round/>
            </a:ln>
          </p:spPr>
          <p:txBody>
            <a:bodyPr wrap="none" anchor="ctr"/>
            <a:lstStyle/>
            <a:p>
              <a:pPr>
                <a:defRPr/>
              </a:pPr>
              <a:endParaRPr lang="zh-CN" altLang="en-US" sz="1100">
                <a:latin typeface="Roboto" panose="02000000000000000000" pitchFamily="2" charset="0"/>
                <a:cs typeface="+mn-ea"/>
                <a:sym typeface="+mn-lt"/>
              </a:endParaRPr>
            </a:p>
          </p:txBody>
        </p:sp>
        <p:cxnSp>
          <p:nvCxnSpPr>
            <p:cNvPr id="8" name="AutoShape 13">
              <a:extLst>
                <a:ext uri="{FF2B5EF4-FFF2-40B4-BE49-F238E27FC236}">
                  <a16:creationId xmlns:a16="http://schemas.microsoft.com/office/drawing/2014/main" id="{1F41D549-2A4B-4224-982D-3881190E15D0}"/>
                </a:ext>
              </a:extLst>
            </p:cNvPr>
            <p:cNvCxnSpPr>
              <a:cxnSpLocks noChangeShapeType="1"/>
            </p:cNvCxnSpPr>
            <p:nvPr/>
          </p:nvCxnSpPr>
          <p:spPr bwMode="auto">
            <a:xfrm rot="10800000" flipH="1" flipV="1">
              <a:off x="7051486" y="1876428"/>
              <a:ext cx="1985" cy="3151220"/>
            </a:xfrm>
            <a:prstGeom prst="bentConnector3">
              <a:avLst>
                <a:gd name="adj1" fmla="val -13200005"/>
              </a:avLst>
            </a:prstGeom>
            <a:noFill/>
            <a:ln w="3175">
              <a:solidFill>
                <a:schemeClr val="bg1">
                  <a:lumMod val="75000"/>
                </a:schemeClr>
              </a:solidFill>
              <a:prstDash val="sysDash"/>
              <a:miter lim="800000"/>
            </a:ln>
          </p:spPr>
        </p:cxnSp>
        <p:cxnSp>
          <p:nvCxnSpPr>
            <p:cNvPr id="9" name="AutoShape 26">
              <a:extLst>
                <a:ext uri="{FF2B5EF4-FFF2-40B4-BE49-F238E27FC236}">
                  <a16:creationId xmlns:a16="http://schemas.microsoft.com/office/drawing/2014/main" id="{DC38C875-1447-4BC7-81BD-78B8F18B774E}"/>
                </a:ext>
              </a:extLst>
            </p:cNvPr>
            <p:cNvCxnSpPr>
              <a:cxnSpLocks noChangeShapeType="1"/>
            </p:cNvCxnSpPr>
            <p:nvPr/>
          </p:nvCxnSpPr>
          <p:spPr bwMode="auto">
            <a:xfrm rot="10800000" flipV="1">
              <a:off x="7418600" y="2584857"/>
              <a:ext cx="13890" cy="1708565"/>
            </a:xfrm>
            <a:prstGeom prst="bentConnector3">
              <a:avLst>
                <a:gd name="adj1" fmla="val 1420000"/>
              </a:avLst>
            </a:prstGeom>
            <a:noFill/>
            <a:ln w="3175">
              <a:solidFill>
                <a:schemeClr val="bg1">
                  <a:lumMod val="75000"/>
                </a:schemeClr>
              </a:solidFill>
              <a:prstDash val="sysDash"/>
              <a:miter lim="800000"/>
            </a:ln>
          </p:spPr>
        </p:cxnSp>
        <p:cxnSp>
          <p:nvCxnSpPr>
            <p:cNvPr id="10" name="AutoShape 39">
              <a:extLst>
                <a:ext uri="{FF2B5EF4-FFF2-40B4-BE49-F238E27FC236}">
                  <a16:creationId xmlns:a16="http://schemas.microsoft.com/office/drawing/2014/main" id="{2D52954E-2C08-4F82-8781-EB5BC57310B7}"/>
                </a:ext>
              </a:extLst>
            </p:cNvPr>
            <p:cNvCxnSpPr>
              <a:cxnSpLocks noChangeShapeType="1"/>
            </p:cNvCxnSpPr>
            <p:nvPr/>
          </p:nvCxnSpPr>
          <p:spPr bwMode="auto">
            <a:xfrm>
              <a:off x="5168295" y="1862537"/>
              <a:ext cx="0" cy="3151220"/>
            </a:xfrm>
            <a:prstGeom prst="bentConnector3">
              <a:avLst>
                <a:gd name="adj1" fmla="val 13200005"/>
              </a:avLst>
            </a:prstGeom>
            <a:noFill/>
            <a:ln w="3175">
              <a:solidFill>
                <a:schemeClr val="bg1">
                  <a:lumMod val="75000"/>
                </a:schemeClr>
              </a:solidFill>
              <a:prstDash val="sysDash"/>
              <a:miter lim="800000"/>
            </a:ln>
          </p:spPr>
        </p:cxnSp>
        <p:cxnSp>
          <p:nvCxnSpPr>
            <p:cNvPr id="11" name="AutoShape 52">
              <a:extLst>
                <a:ext uri="{FF2B5EF4-FFF2-40B4-BE49-F238E27FC236}">
                  <a16:creationId xmlns:a16="http://schemas.microsoft.com/office/drawing/2014/main" id="{AA2925BB-7B67-4D24-A431-E8CCC2BA7B50}"/>
                </a:ext>
              </a:extLst>
            </p:cNvPr>
            <p:cNvCxnSpPr>
              <a:cxnSpLocks noChangeShapeType="1"/>
            </p:cNvCxnSpPr>
            <p:nvPr/>
          </p:nvCxnSpPr>
          <p:spPr bwMode="auto">
            <a:xfrm flipH="1">
              <a:off x="4799197" y="2570968"/>
              <a:ext cx="13890" cy="1708564"/>
            </a:xfrm>
            <a:prstGeom prst="bentConnector3">
              <a:avLst>
                <a:gd name="adj1" fmla="val -1320000"/>
              </a:avLst>
            </a:prstGeom>
            <a:noFill/>
            <a:ln w="3175">
              <a:solidFill>
                <a:schemeClr val="bg1">
                  <a:lumMod val="75000"/>
                </a:schemeClr>
              </a:solidFill>
              <a:prstDash val="sysDash"/>
              <a:miter lim="800000"/>
            </a:ln>
          </p:spPr>
        </p:cxnSp>
      </p:grpSp>
      <p:sp>
        <p:nvSpPr>
          <p:cNvPr id="13" name="AutoShape 59">
            <a:extLst>
              <a:ext uri="{FF2B5EF4-FFF2-40B4-BE49-F238E27FC236}">
                <a16:creationId xmlns:a16="http://schemas.microsoft.com/office/drawing/2014/main" id="{45761BCB-57CF-4E8C-8957-626DA550C4C9}"/>
              </a:ext>
            </a:extLst>
          </p:cNvPr>
          <p:cNvSpPr>
            <a:spLocks noChangeArrowheads="1"/>
          </p:cNvSpPr>
          <p:nvPr userDrawn="1"/>
        </p:nvSpPr>
        <p:spPr bwMode="auto">
          <a:xfrm>
            <a:off x="5538384" y="3582522"/>
            <a:ext cx="1091419" cy="1087449"/>
          </a:xfrm>
          <a:prstGeom prst="ellipse">
            <a:avLst/>
          </a:prstGeom>
          <a:solidFill>
            <a:srgbClr val="5B9BD5"/>
          </a:solidFill>
          <a:ln w="635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ctr">
              <a:spcBef>
                <a:spcPts val="0"/>
              </a:spcBef>
              <a:buNone/>
              <a:defRPr/>
            </a:pPr>
            <a:endParaRPr lang="en-US" altLang="zh-CN" sz="2000" b="1" dirty="0">
              <a:solidFill>
                <a:schemeClr val="tx1">
                  <a:lumMod val="85000"/>
                  <a:lumOff val="15000"/>
                </a:schemeClr>
              </a:solidFill>
              <a:latin typeface="Roboto" panose="02000000000000000000" pitchFamily="2" charset="0"/>
              <a:ea typeface="Roboto" panose="02000000000000000000" pitchFamily="2" charset="0"/>
            </a:endParaRPr>
          </a:p>
        </p:txBody>
      </p:sp>
      <p:sp>
        <p:nvSpPr>
          <p:cNvPr id="14" name="AutoShape 59">
            <a:extLst>
              <a:ext uri="{FF2B5EF4-FFF2-40B4-BE49-F238E27FC236}">
                <a16:creationId xmlns:a16="http://schemas.microsoft.com/office/drawing/2014/main" id="{69DDF687-E2EB-477C-B8F2-6B323BB73C13}"/>
              </a:ext>
            </a:extLst>
          </p:cNvPr>
          <p:cNvSpPr>
            <a:spLocks noChangeArrowheads="1"/>
          </p:cNvSpPr>
          <p:nvPr userDrawn="1"/>
        </p:nvSpPr>
        <p:spPr bwMode="auto">
          <a:xfrm>
            <a:off x="4941083" y="2427604"/>
            <a:ext cx="240111" cy="236144"/>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15" name="AutoShape 59">
            <a:extLst>
              <a:ext uri="{FF2B5EF4-FFF2-40B4-BE49-F238E27FC236}">
                <a16:creationId xmlns:a16="http://schemas.microsoft.com/office/drawing/2014/main" id="{937A69EB-8E7C-4D4B-9021-10DED7F1246A}"/>
              </a:ext>
            </a:extLst>
          </p:cNvPr>
          <p:cNvSpPr>
            <a:spLocks noChangeArrowheads="1"/>
          </p:cNvSpPr>
          <p:nvPr userDrawn="1"/>
        </p:nvSpPr>
        <p:spPr bwMode="auto">
          <a:xfrm>
            <a:off x="4579920" y="3114205"/>
            <a:ext cx="238128" cy="238127"/>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16" name="AutoShape 59">
            <a:extLst>
              <a:ext uri="{FF2B5EF4-FFF2-40B4-BE49-F238E27FC236}">
                <a16:creationId xmlns:a16="http://schemas.microsoft.com/office/drawing/2014/main" id="{C6EC6E58-7412-41D7-BBDA-EA50778833BC}"/>
              </a:ext>
            </a:extLst>
          </p:cNvPr>
          <p:cNvSpPr>
            <a:spLocks noChangeArrowheads="1"/>
          </p:cNvSpPr>
          <p:nvPr userDrawn="1"/>
        </p:nvSpPr>
        <p:spPr bwMode="auto">
          <a:xfrm>
            <a:off x="4579920" y="4830707"/>
            <a:ext cx="238128" cy="238127"/>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17" name="AutoShape 59">
            <a:extLst>
              <a:ext uri="{FF2B5EF4-FFF2-40B4-BE49-F238E27FC236}">
                <a16:creationId xmlns:a16="http://schemas.microsoft.com/office/drawing/2014/main" id="{0ADBE268-7D55-4DF9-A0F3-D38BCA7CE85E}"/>
              </a:ext>
            </a:extLst>
          </p:cNvPr>
          <p:cNvSpPr>
            <a:spLocks noChangeArrowheads="1"/>
          </p:cNvSpPr>
          <p:nvPr userDrawn="1"/>
        </p:nvSpPr>
        <p:spPr bwMode="auto">
          <a:xfrm>
            <a:off x="4941083" y="5584778"/>
            <a:ext cx="240111" cy="238127"/>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18" name="AutoShape 59">
            <a:extLst>
              <a:ext uri="{FF2B5EF4-FFF2-40B4-BE49-F238E27FC236}">
                <a16:creationId xmlns:a16="http://schemas.microsoft.com/office/drawing/2014/main" id="{A6AB5CFE-8001-4D8D-A4BF-EFA55E90A121}"/>
              </a:ext>
            </a:extLst>
          </p:cNvPr>
          <p:cNvSpPr>
            <a:spLocks noChangeArrowheads="1"/>
          </p:cNvSpPr>
          <p:nvPr userDrawn="1"/>
        </p:nvSpPr>
        <p:spPr bwMode="auto">
          <a:xfrm>
            <a:off x="6961196" y="2427604"/>
            <a:ext cx="238128" cy="236144"/>
          </a:xfrm>
          <a:prstGeom prst="ellipse">
            <a:avLst/>
          </a:prstGeom>
          <a:solidFill>
            <a:srgbClr val="F992B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19" name="AutoShape 59">
            <a:extLst>
              <a:ext uri="{FF2B5EF4-FFF2-40B4-BE49-F238E27FC236}">
                <a16:creationId xmlns:a16="http://schemas.microsoft.com/office/drawing/2014/main" id="{D269186F-18A9-4012-AC99-E6B1D5DA371D}"/>
              </a:ext>
            </a:extLst>
          </p:cNvPr>
          <p:cNvSpPr>
            <a:spLocks noChangeArrowheads="1"/>
          </p:cNvSpPr>
          <p:nvPr userDrawn="1"/>
        </p:nvSpPr>
        <p:spPr bwMode="auto">
          <a:xfrm>
            <a:off x="7350137" y="3130081"/>
            <a:ext cx="238128" cy="238127"/>
          </a:xfrm>
          <a:prstGeom prst="ellipse">
            <a:avLst/>
          </a:prstGeom>
          <a:solidFill>
            <a:srgbClr val="F9D84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20" name="AutoShape 59">
            <a:extLst>
              <a:ext uri="{FF2B5EF4-FFF2-40B4-BE49-F238E27FC236}">
                <a16:creationId xmlns:a16="http://schemas.microsoft.com/office/drawing/2014/main" id="{DA829271-0E03-4D9F-B026-D863B71CC9A6}"/>
              </a:ext>
            </a:extLst>
          </p:cNvPr>
          <p:cNvSpPr>
            <a:spLocks noChangeArrowheads="1"/>
          </p:cNvSpPr>
          <p:nvPr userDrawn="1"/>
        </p:nvSpPr>
        <p:spPr bwMode="auto">
          <a:xfrm>
            <a:off x="7360059" y="4838645"/>
            <a:ext cx="238128" cy="238127"/>
          </a:xfrm>
          <a:prstGeom prst="ellipse">
            <a:avLst/>
          </a:prstGeom>
          <a:solidFill>
            <a:srgbClr val="90BE21"/>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21" name="AutoShape 59">
            <a:extLst>
              <a:ext uri="{FF2B5EF4-FFF2-40B4-BE49-F238E27FC236}">
                <a16:creationId xmlns:a16="http://schemas.microsoft.com/office/drawing/2014/main" id="{DA731889-2260-4E45-88BF-72FA795BE39C}"/>
              </a:ext>
            </a:extLst>
          </p:cNvPr>
          <p:cNvSpPr>
            <a:spLocks noChangeArrowheads="1"/>
          </p:cNvSpPr>
          <p:nvPr userDrawn="1"/>
        </p:nvSpPr>
        <p:spPr bwMode="auto">
          <a:xfrm>
            <a:off x="6975086" y="5584778"/>
            <a:ext cx="240113" cy="238127"/>
          </a:xfrm>
          <a:prstGeom prst="ellipse">
            <a:avLst/>
          </a:prstGeom>
          <a:solidFill>
            <a:srgbClr val="989898"/>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22" name="AutoShape 59">
            <a:extLst>
              <a:ext uri="{FF2B5EF4-FFF2-40B4-BE49-F238E27FC236}">
                <a16:creationId xmlns:a16="http://schemas.microsoft.com/office/drawing/2014/main" id="{21D87319-B311-4722-AD18-3FBE4CB0AFDE}"/>
              </a:ext>
            </a:extLst>
          </p:cNvPr>
          <p:cNvSpPr>
            <a:spLocks noChangeArrowheads="1"/>
          </p:cNvSpPr>
          <p:nvPr userDrawn="1"/>
        </p:nvSpPr>
        <p:spPr bwMode="auto">
          <a:xfrm>
            <a:off x="4397359" y="4009167"/>
            <a:ext cx="240111" cy="238127"/>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23" name="AutoShape 59">
            <a:extLst>
              <a:ext uri="{FF2B5EF4-FFF2-40B4-BE49-F238E27FC236}">
                <a16:creationId xmlns:a16="http://schemas.microsoft.com/office/drawing/2014/main" id="{B1E377B8-2C22-48B5-90A9-AD9223F02D66}"/>
              </a:ext>
            </a:extLst>
          </p:cNvPr>
          <p:cNvSpPr>
            <a:spLocks noChangeArrowheads="1"/>
          </p:cNvSpPr>
          <p:nvPr userDrawn="1"/>
        </p:nvSpPr>
        <p:spPr bwMode="auto">
          <a:xfrm>
            <a:off x="7556515" y="4009167"/>
            <a:ext cx="238128" cy="238127"/>
          </a:xfrm>
          <a:prstGeom prst="ellipse">
            <a:avLst/>
          </a:prstGeom>
          <a:solidFill>
            <a:srgbClr val="5B9BD5"/>
          </a:solidFill>
          <a:ln w="38100" cmpd="dbl">
            <a:solidFill>
              <a:srgbClr val="FFFFFF"/>
            </a:solidFill>
            <a:round/>
          </a:ln>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Microsoft YaHei"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Microsoft YaHei"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Microsoft YaHei"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Microsoft YaHei" panose="020B0503020204020204" pitchFamily="34" charset="-122"/>
              </a:defRPr>
            </a:lvl9pPr>
          </a:lstStyle>
          <a:p>
            <a:pPr algn="r" eaLnBrk="1" hangingPunct="1">
              <a:spcBef>
                <a:spcPct val="0"/>
              </a:spcBef>
              <a:buFontTx/>
              <a:buNone/>
            </a:pPr>
            <a:endParaRPr lang="zh-CN" altLang="en-US" sz="1800">
              <a:solidFill>
                <a:schemeClr val="bg1"/>
              </a:solidFill>
              <a:latin typeface="Roboto" panose="02000000000000000000" pitchFamily="2" charset="0"/>
              <a:ea typeface="+mn-ea"/>
              <a:cs typeface="+mn-ea"/>
              <a:sym typeface="+mn-lt"/>
            </a:endParaRPr>
          </a:p>
        </p:txBody>
      </p:sp>
      <p:sp>
        <p:nvSpPr>
          <p:cNvPr id="34" name="Text Placeholder 33">
            <a:extLst>
              <a:ext uri="{FF2B5EF4-FFF2-40B4-BE49-F238E27FC236}">
                <a16:creationId xmlns:a16="http://schemas.microsoft.com/office/drawing/2014/main" id="{E59B569A-0990-4F4E-9DA8-730B9615EC95}"/>
              </a:ext>
            </a:extLst>
          </p:cNvPr>
          <p:cNvSpPr>
            <a:spLocks noGrp="1"/>
          </p:cNvSpPr>
          <p:nvPr>
            <p:ph type="body" sz="quarter" idx="13"/>
          </p:nvPr>
        </p:nvSpPr>
        <p:spPr>
          <a:xfrm>
            <a:off x="1350010" y="2379224"/>
            <a:ext cx="3572935" cy="374649"/>
          </a:xfrm>
        </p:spPr>
        <p:txBody>
          <a:bodyPr>
            <a:noAutofit/>
          </a:bodyPr>
          <a:lstStyle>
            <a:lvl1pPr marL="0" indent="0" algn="r">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5" name="Text Placeholder 33">
            <a:extLst>
              <a:ext uri="{FF2B5EF4-FFF2-40B4-BE49-F238E27FC236}">
                <a16:creationId xmlns:a16="http://schemas.microsoft.com/office/drawing/2014/main" id="{59682F33-6FFB-4E13-95CC-0CC83EFF5386}"/>
              </a:ext>
            </a:extLst>
          </p:cNvPr>
          <p:cNvSpPr>
            <a:spLocks noGrp="1"/>
          </p:cNvSpPr>
          <p:nvPr>
            <p:ph type="body" sz="quarter" idx="14"/>
          </p:nvPr>
        </p:nvSpPr>
        <p:spPr>
          <a:xfrm>
            <a:off x="1014925" y="3128886"/>
            <a:ext cx="3572935" cy="374649"/>
          </a:xfrm>
        </p:spPr>
        <p:txBody>
          <a:bodyPr>
            <a:noAutofit/>
          </a:bodyPr>
          <a:lstStyle>
            <a:lvl1pPr marL="0" indent="0" algn="r">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6" name="Text Placeholder 33">
            <a:extLst>
              <a:ext uri="{FF2B5EF4-FFF2-40B4-BE49-F238E27FC236}">
                <a16:creationId xmlns:a16="http://schemas.microsoft.com/office/drawing/2014/main" id="{73BBEFAA-BD33-435D-8942-5BE4CAD7CED0}"/>
              </a:ext>
            </a:extLst>
          </p:cNvPr>
          <p:cNvSpPr>
            <a:spLocks noGrp="1"/>
          </p:cNvSpPr>
          <p:nvPr>
            <p:ph type="body" sz="quarter" idx="15"/>
          </p:nvPr>
        </p:nvSpPr>
        <p:spPr>
          <a:xfrm>
            <a:off x="824423" y="3981350"/>
            <a:ext cx="3572935" cy="374649"/>
          </a:xfrm>
        </p:spPr>
        <p:txBody>
          <a:bodyPr>
            <a:noAutofit/>
          </a:bodyPr>
          <a:lstStyle>
            <a:lvl1pPr marL="0" indent="0" algn="r">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7" name="Text Placeholder 33">
            <a:extLst>
              <a:ext uri="{FF2B5EF4-FFF2-40B4-BE49-F238E27FC236}">
                <a16:creationId xmlns:a16="http://schemas.microsoft.com/office/drawing/2014/main" id="{61A6CFC8-307B-40A2-A49C-35C460BD3D1D}"/>
              </a:ext>
            </a:extLst>
          </p:cNvPr>
          <p:cNvSpPr>
            <a:spLocks noGrp="1"/>
          </p:cNvSpPr>
          <p:nvPr>
            <p:ph type="body" sz="quarter" idx="16"/>
          </p:nvPr>
        </p:nvSpPr>
        <p:spPr>
          <a:xfrm>
            <a:off x="1012939" y="4772272"/>
            <a:ext cx="3572935" cy="374649"/>
          </a:xfrm>
        </p:spPr>
        <p:txBody>
          <a:bodyPr>
            <a:noAutofit/>
          </a:bodyPr>
          <a:lstStyle>
            <a:lvl1pPr marL="0" indent="0" algn="r">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38" name="Text Placeholder 33">
            <a:extLst>
              <a:ext uri="{FF2B5EF4-FFF2-40B4-BE49-F238E27FC236}">
                <a16:creationId xmlns:a16="http://schemas.microsoft.com/office/drawing/2014/main" id="{5BB74CE7-F358-431F-8AD4-BD18A76CA988}"/>
              </a:ext>
            </a:extLst>
          </p:cNvPr>
          <p:cNvSpPr>
            <a:spLocks noGrp="1"/>
          </p:cNvSpPr>
          <p:nvPr>
            <p:ph type="body" sz="quarter" idx="17"/>
          </p:nvPr>
        </p:nvSpPr>
        <p:spPr>
          <a:xfrm>
            <a:off x="1333391" y="5540364"/>
            <a:ext cx="3572935" cy="374649"/>
          </a:xfrm>
        </p:spPr>
        <p:txBody>
          <a:bodyPr>
            <a:noAutofit/>
          </a:bodyPr>
          <a:lstStyle>
            <a:lvl1pPr marL="0" indent="0" algn="r">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0" name="Text Placeholder 39">
            <a:extLst>
              <a:ext uri="{FF2B5EF4-FFF2-40B4-BE49-F238E27FC236}">
                <a16:creationId xmlns:a16="http://schemas.microsoft.com/office/drawing/2014/main" id="{C30AA1BB-29B4-4CD4-80E2-E43503552C89}"/>
              </a:ext>
            </a:extLst>
          </p:cNvPr>
          <p:cNvSpPr>
            <a:spLocks noGrp="1"/>
          </p:cNvSpPr>
          <p:nvPr>
            <p:ph type="body" sz="quarter" idx="18"/>
          </p:nvPr>
        </p:nvSpPr>
        <p:spPr>
          <a:xfrm>
            <a:off x="5636158" y="3652509"/>
            <a:ext cx="964415" cy="594784"/>
          </a:xfrm>
        </p:spPr>
        <p:txBody>
          <a:bodyPr>
            <a:noAutofit/>
          </a:bodyPr>
          <a:lstStyle>
            <a:lvl1pPr marL="0" indent="0" algn="ctr">
              <a:buNone/>
              <a:defRPr sz="1400"/>
            </a:lvl1pPr>
          </a:lstStyle>
          <a:p>
            <a:pPr lvl="0"/>
            <a:r>
              <a:rPr lang="en-US" dirty="0"/>
              <a:t>Click to edit Master text styles</a:t>
            </a:r>
          </a:p>
        </p:txBody>
      </p:sp>
      <p:sp>
        <p:nvSpPr>
          <p:cNvPr id="41" name="Text Placeholder 33">
            <a:extLst>
              <a:ext uri="{FF2B5EF4-FFF2-40B4-BE49-F238E27FC236}">
                <a16:creationId xmlns:a16="http://schemas.microsoft.com/office/drawing/2014/main" id="{9397AE91-1B31-478D-9350-85E6B24D6A96}"/>
              </a:ext>
            </a:extLst>
          </p:cNvPr>
          <p:cNvSpPr>
            <a:spLocks noGrp="1"/>
          </p:cNvSpPr>
          <p:nvPr>
            <p:ph type="body" sz="quarter" idx="19"/>
          </p:nvPr>
        </p:nvSpPr>
        <p:spPr>
          <a:xfrm>
            <a:off x="7199325" y="2348365"/>
            <a:ext cx="3572935" cy="374649"/>
          </a:xfrm>
        </p:spPr>
        <p:txBody>
          <a:bodyPr>
            <a:noAutofit/>
          </a:bodyPr>
          <a:lstStyle>
            <a:lvl1pPr marL="0" indent="0" algn="l">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2" name="Text Placeholder 33">
            <a:extLst>
              <a:ext uri="{FF2B5EF4-FFF2-40B4-BE49-F238E27FC236}">
                <a16:creationId xmlns:a16="http://schemas.microsoft.com/office/drawing/2014/main" id="{226BA252-8983-4943-8B8D-A249C62886CE}"/>
              </a:ext>
            </a:extLst>
          </p:cNvPr>
          <p:cNvSpPr>
            <a:spLocks noGrp="1"/>
          </p:cNvSpPr>
          <p:nvPr>
            <p:ph type="body" sz="quarter" idx="20"/>
          </p:nvPr>
        </p:nvSpPr>
        <p:spPr>
          <a:xfrm>
            <a:off x="7618033" y="3043168"/>
            <a:ext cx="3572935" cy="374649"/>
          </a:xfrm>
        </p:spPr>
        <p:txBody>
          <a:bodyPr>
            <a:noAutofit/>
          </a:bodyPr>
          <a:lstStyle>
            <a:lvl1pPr marL="0" indent="0" algn="l">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3" name="Text Placeholder 33">
            <a:extLst>
              <a:ext uri="{FF2B5EF4-FFF2-40B4-BE49-F238E27FC236}">
                <a16:creationId xmlns:a16="http://schemas.microsoft.com/office/drawing/2014/main" id="{F08860F5-901D-4D88-A833-4531B6F2966A}"/>
              </a:ext>
            </a:extLst>
          </p:cNvPr>
          <p:cNvSpPr>
            <a:spLocks noGrp="1"/>
          </p:cNvSpPr>
          <p:nvPr>
            <p:ph type="body" sz="quarter" idx="21"/>
          </p:nvPr>
        </p:nvSpPr>
        <p:spPr>
          <a:xfrm>
            <a:off x="7826393" y="3940810"/>
            <a:ext cx="3572935" cy="374649"/>
          </a:xfrm>
        </p:spPr>
        <p:txBody>
          <a:bodyPr>
            <a:noAutofit/>
          </a:bodyPr>
          <a:lstStyle>
            <a:lvl1pPr marL="0" indent="0" algn="l">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4" name="Text Placeholder 33">
            <a:extLst>
              <a:ext uri="{FF2B5EF4-FFF2-40B4-BE49-F238E27FC236}">
                <a16:creationId xmlns:a16="http://schemas.microsoft.com/office/drawing/2014/main" id="{18314BDF-40CF-4312-80B3-6E68E2162FD7}"/>
              </a:ext>
            </a:extLst>
          </p:cNvPr>
          <p:cNvSpPr>
            <a:spLocks noGrp="1"/>
          </p:cNvSpPr>
          <p:nvPr>
            <p:ph type="body" sz="quarter" idx="22"/>
          </p:nvPr>
        </p:nvSpPr>
        <p:spPr>
          <a:xfrm>
            <a:off x="7614673" y="4768129"/>
            <a:ext cx="3572935" cy="374649"/>
          </a:xfrm>
        </p:spPr>
        <p:txBody>
          <a:bodyPr>
            <a:noAutofit/>
          </a:bodyPr>
          <a:lstStyle>
            <a:lvl1pPr marL="0" indent="0" algn="l">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
        <p:nvSpPr>
          <p:cNvPr id="45" name="Text Placeholder 33">
            <a:extLst>
              <a:ext uri="{FF2B5EF4-FFF2-40B4-BE49-F238E27FC236}">
                <a16:creationId xmlns:a16="http://schemas.microsoft.com/office/drawing/2014/main" id="{2A91CA81-655E-4C5F-B213-E1B4530C991F}"/>
              </a:ext>
            </a:extLst>
          </p:cNvPr>
          <p:cNvSpPr>
            <a:spLocks noGrp="1"/>
          </p:cNvSpPr>
          <p:nvPr>
            <p:ph type="body" sz="quarter" idx="23"/>
          </p:nvPr>
        </p:nvSpPr>
        <p:spPr>
          <a:xfrm>
            <a:off x="7262825" y="5495910"/>
            <a:ext cx="3572935" cy="374649"/>
          </a:xfrm>
        </p:spPr>
        <p:txBody>
          <a:bodyPr>
            <a:noAutofit/>
          </a:bodyPr>
          <a:lstStyle>
            <a:lvl1pPr marL="0" indent="0" algn="l">
              <a:buNone/>
              <a:defRPr lang="en-US" sz="1400" kern="1200" dirty="0">
                <a:solidFill>
                  <a:schemeClr val="tx1"/>
                </a:solidFill>
                <a:latin typeface="Verdana" panose="020B0604030504040204" pitchFamily="34" charset="0"/>
                <a:ea typeface="Gulim" panose="020B0600000101010101" pitchFamily="34" charset="-127"/>
                <a:cs typeface="+mn-cs"/>
              </a:defRPr>
            </a:lvl1pPr>
          </a:lstStyle>
          <a:p>
            <a:pPr lvl="0"/>
            <a:r>
              <a:rPr lang="en-US" dirty="0"/>
              <a:t>Click to edit Master text styles</a:t>
            </a:r>
          </a:p>
        </p:txBody>
      </p:sp>
    </p:spTree>
    <p:extLst>
      <p:ext uri="{BB962C8B-B14F-4D97-AF65-F5344CB8AC3E}">
        <p14:creationId xmlns:p14="http://schemas.microsoft.com/office/powerpoint/2010/main" val="27125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10" presetClass="entr" presetSubtype="0" fill="hold" nodeType="with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53" presetClass="entr" presetSubtype="16" fill="hold" grpId="0" nodeType="withEffect">
                                  <p:stCondLst>
                                    <p:cond delay="225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par>
                                <p:cTn id="18" presetID="53" presetClass="entr" presetSubtype="16" fill="hold" grpId="0" nodeType="withEffect">
                                  <p:stCondLst>
                                    <p:cond delay="225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53" presetClass="entr" presetSubtype="16" fill="hold" grpId="0" nodeType="withEffect">
                                  <p:stCondLst>
                                    <p:cond delay="225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par>
                                <p:cTn id="28" presetID="53" presetClass="entr" presetSubtype="16" fill="hold" grpId="0" nodeType="withEffect">
                                  <p:stCondLst>
                                    <p:cond delay="225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grpId="0" nodeType="withEffect">
                                  <p:stCondLst>
                                    <p:cond delay="225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2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53" presetClass="entr" presetSubtype="16" fill="hold" grpId="0" nodeType="withEffect">
                                  <p:stCondLst>
                                    <p:cond delay="225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53" presetClass="entr" presetSubtype="16" fill="hold" grpId="0" nodeType="withEffect">
                                  <p:stCondLst>
                                    <p:cond delay="225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53" presetClass="entr" presetSubtype="16" fill="hold" grpId="0" nodeType="withEffect">
                                  <p:stCondLst>
                                    <p:cond delay="225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53" presetClass="entr" presetSubtype="16" fill="hold" grpId="0" nodeType="withEffect">
                                  <p:stCondLst>
                                    <p:cond delay="225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par>
                                <p:cTn id="63" presetID="22" presetClass="entr" presetSubtype="2" fill="hold" grpId="0" nodeType="withEffect">
                                  <p:stCondLst>
                                    <p:cond delay="2750"/>
                                  </p:stCondLst>
                                  <p:childTnLst>
                                    <p:set>
                                      <p:cBhvr>
                                        <p:cTn id="64" dur="1" fill="hold">
                                          <p:stCondLst>
                                            <p:cond delay="0"/>
                                          </p:stCondLst>
                                        </p:cTn>
                                        <p:tgtEl>
                                          <p:spTgt spid="34"/>
                                        </p:tgtEl>
                                        <p:attrNameLst>
                                          <p:attrName>style.visibility</p:attrName>
                                        </p:attrNameLst>
                                      </p:cBhvr>
                                      <p:to>
                                        <p:strVal val="visible"/>
                                      </p:to>
                                    </p:set>
                                    <p:animEffect transition="in" filter="wipe(right)">
                                      <p:cBhvr>
                                        <p:cTn id="65" dur="500"/>
                                        <p:tgtEl>
                                          <p:spTgt spid="34"/>
                                        </p:tgtEl>
                                      </p:cBhvr>
                                    </p:animEffect>
                                  </p:childTnLst>
                                </p:cTn>
                              </p:par>
                              <p:par>
                                <p:cTn id="66" presetID="22" presetClass="entr" presetSubtype="2" fill="hold" grpId="0" nodeType="withEffect">
                                  <p:stCondLst>
                                    <p:cond delay="3000"/>
                                  </p:stCondLst>
                                  <p:childTnLst>
                                    <p:set>
                                      <p:cBhvr>
                                        <p:cTn id="67" dur="1" fill="hold">
                                          <p:stCondLst>
                                            <p:cond delay="0"/>
                                          </p:stCondLst>
                                        </p:cTn>
                                        <p:tgtEl>
                                          <p:spTgt spid="35"/>
                                        </p:tgtEl>
                                        <p:attrNameLst>
                                          <p:attrName>style.visibility</p:attrName>
                                        </p:attrNameLst>
                                      </p:cBhvr>
                                      <p:to>
                                        <p:strVal val="visible"/>
                                      </p:to>
                                    </p:set>
                                    <p:animEffect transition="in" filter="wipe(right)">
                                      <p:cBhvr>
                                        <p:cTn id="68" dur="500"/>
                                        <p:tgtEl>
                                          <p:spTgt spid="35"/>
                                        </p:tgtEl>
                                      </p:cBhvr>
                                    </p:animEffect>
                                  </p:childTnLst>
                                </p:cTn>
                              </p:par>
                              <p:par>
                                <p:cTn id="69" presetID="22" presetClass="entr" presetSubtype="2" fill="hold" grpId="0" nodeType="withEffect">
                                  <p:stCondLst>
                                    <p:cond delay="3250"/>
                                  </p:stCondLst>
                                  <p:childTnLst>
                                    <p:set>
                                      <p:cBhvr>
                                        <p:cTn id="70" dur="1" fill="hold">
                                          <p:stCondLst>
                                            <p:cond delay="0"/>
                                          </p:stCondLst>
                                        </p:cTn>
                                        <p:tgtEl>
                                          <p:spTgt spid="36"/>
                                        </p:tgtEl>
                                        <p:attrNameLst>
                                          <p:attrName>style.visibility</p:attrName>
                                        </p:attrNameLst>
                                      </p:cBhvr>
                                      <p:to>
                                        <p:strVal val="visible"/>
                                      </p:to>
                                    </p:set>
                                    <p:animEffect transition="in" filter="wipe(right)">
                                      <p:cBhvr>
                                        <p:cTn id="71" dur="500"/>
                                        <p:tgtEl>
                                          <p:spTgt spid="36"/>
                                        </p:tgtEl>
                                      </p:cBhvr>
                                    </p:animEffect>
                                  </p:childTnLst>
                                </p:cTn>
                              </p:par>
                              <p:par>
                                <p:cTn id="72" presetID="22" presetClass="entr" presetSubtype="2" fill="hold" grpId="0" nodeType="withEffect">
                                  <p:stCondLst>
                                    <p:cond delay="3500"/>
                                  </p:stCondLst>
                                  <p:childTnLst>
                                    <p:set>
                                      <p:cBhvr>
                                        <p:cTn id="73" dur="1" fill="hold">
                                          <p:stCondLst>
                                            <p:cond delay="0"/>
                                          </p:stCondLst>
                                        </p:cTn>
                                        <p:tgtEl>
                                          <p:spTgt spid="37"/>
                                        </p:tgtEl>
                                        <p:attrNameLst>
                                          <p:attrName>style.visibility</p:attrName>
                                        </p:attrNameLst>
                                      </p:cBhvr>
                                      <p:to>
                                        <p:strVal val="visible"/>
                                      </p:to>
                                    </p:set>
                                    <p:animEffect transition="in" filter="wipe(right)">
                                      <p:cBhvr>
                                        <p:cTn id="74" dur="500"/>
                                        <p:tgtEl>
                                          <p:spTgt spid="37"/>
                                        </p:tgtEl>
                                      </p:cBhvr>
                                    </p:animEffect>
                                  </p:childTnLst>
                                </p:cTn>
                              </p:par>
                              <p:par>
                                <p:cTn id="75" presetID="22" presetClass="entr" presetSubtype="2" fill="hold" grpId="0" nodeType="withEffect">
                                  <p:stCondLst>
                                    <p:cond delay="3750"/>
                                  </p:stCondLst>
                                  <p:childTnLst>
                                    <p:set>
                                      <p:cBhvr>
                                        <p:cTn id="76" dur="1" fill="hold">
                                          <p:stCondLst>
                                            <p:cond delay="0"/>
                                          </p:stCondLst>
                                        </p:cTn>
                                        <p:tgtEl>
                                          <p:spTgt spid="38"/>
                                        </p:tgtEl>
                                        <p:attrNameLst>
                                          <p:attrName>style.visibility</p:attrName>
                                        </p:attrNameLst>
                                      </p:cBhvr>
                                      <p:to>
                                        <p:strVal val="visible"/>
                                      </p:to>
                                    </p:set>
                                    <p:animEffect transition="in" filter="wipe(right)">
                                      <p:cBhvr>
                                        <p:cTn id="77" dur="500"/>
                                        <p:tgtEl>
                                          <p:spTgt spid="38"/>
                                        </p:tgtEl>
                                      </p:cBhvr>
                                    </p:animEffect>
                                  </p:childTnLst>
                                </p:cTn>
                              </p:par>
                              <p:par>
                                <p:cTn id="78" presetID="22" presetClass="entr" presetSubtype="8" fill="hold" grpId="0" nodeType="withEffect">
                                  <p:stCondLst>
                                    <p:cond delay="400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par>
                                <p:cTn id="81" presetID="22" presetClass="entr" presetSubtype="8" fill="hold" grpId="0" nodeType="withEffect">
                                  <p:stCondLst>
                                    <p:cond delay="425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par>
                                <p:cTn id="84" presetID="22" presetClass="entr" presetSubtype="8" fill="hold" grpId="0" nodeType="withEffect">
                                  <p:stCondLst>
                                    <p:cond delay="4500"/>
                                  </p:stCondLst>
                                  <p:childTnLst>
                                    <p:set>
                                      <p:cBhvr>
                                        <p:cTn id="85" dur="1" fill="hold">
                                          <p:stCondLst>
                                            <p:cond delay="0"/>
                                          </p:stCondLst>
                                        </p:cTn>
                                        <p:tgtEl>
                                          <p:spTgt spid="43"/>
                                        </p:tgtEl>
                                        <p:attrNameLst>
                                          <p:attrName>style.visibility</p:attrName>
                                        </p:attrNameLst>
                                      </p:cBhvr>
                                      <p:to>
                                        <p:strVal val="visible"/>
                                      </p:to>
                                    </p:set>
                                    <p:animEffect transition="in" filter="wipe(left)">
                                      <p:cBhvr>
                                        <p:cTn id="86" dur="500"/>
                                        <p:tgtEl>
                                          <p:spTgt spid="43"/>
                                        </p:tgtEl>
                                      </p:cBhvr>
                                    </p:animEffect>
                                  </p:childTnLst>
                                </p:cTn>
                              </p:par>
                              <p:par>
                                <p:cTn id="87" presetID="22" presetClass="entr" presetSubtype="8" fill="hold" grpId="0" nodeType="withEffect">
                                  <p:stCondLst>
                                    <p:cond delay="4750"/>
                                  </p:stCondLst>
                                  <p:childTnLst>
                                    <p:set>
                                      <p:cBhvr>
                                        <p:cTn id="88" dur="1" fill="hold">
                                          <p:stCondLst>
                                            <p:cond delay="0"/>
                                          </p:stCondLst>
                                        </p:cTn>
                                        <p:tgtEl>
                                          <p:spTgt spid="44"/>
                                        </p:tgtEl>
                                        <p:attrNameLst>
                                          <p:attrName>style.visibility</p:attrName>
                                        </p:attrNameLst>
                                      </p:cBhvr>
                                      <p:to>
                                        <p:strVal val="visible"/>
                                      </p:to>
                                    </p:set>
                                    <p:animEffect transition="in" filter="wipe(left)">
                                      <p:cBhvr>
                                        <p:cTn id="89" dur="500"/>
                                        <p:tgtEl>
                                          <p:spTgt spid="44"/>
                                        </p:tgtEl>
                                      </p:cBhvr>
                                    </p:animEffect>
                                  </p:childTnLst>
                                </p:cTn>
                              </p:par>
                              <p:par>
                                <p:cTn id="90" presetID="22" presetClass="entr" presetSubtype="8" fill="hold" grpId="0" nodeType="withEffect">
                                  <p:stCondLst>
                                    <p:cond delay="5000"/>
                                  </p:stCondLst>
                                  <p:childTnLst>
                                    <p:set>
                                      <p:cBhvr>
                                        <p:cTn id="91" dur="1" fill="hold">
                                          <p:stCondLst>
                                            <p:cond delay="0"/>
                                          </p:stCondLst>
                                        </p:cTn>
                                        <p:tgtEl>
                                          <p:spTgt spid="45"/>
                                        </p:tgtEl>
                                        <p:attrNameLst>
                                          <p:attrName>style.visibility</p:attrName>
                                        </p:attrNameLst>
                                      </p:cBhvr>
                                      <p:to>
                                        <p:strVal val="visible"/>
                                      </p:to>
                                    </p:set>
                                    <p:animEffect transition="in" filter="wipe(left)">
                                      <p:cBhvr>
                                        <p:cTn id="9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4" grpId="0">
        <p:tmplLst>
          <p:tmpl>
            <p:tnLst>
              <p:par>
                <p:cTn presetID="22" presetClass="entr" presetSubtype="2" fill="hold" nodeType="withEffect">
                  <p:stCondLst>
                    <p:cond delay="2750"/>
                  </p:stCondLst>
                  <p:childTnLst>
                    <p:set>
                      <p:cBhvr>
                        <p:cTn dur="1" fill="hold">
                          <p:stCondLst>
                            <p:cond delay="0"/>
                          </p:stCondLst>
                        </p:cTn>
                        <p:tgtEl>
                          <p:spTgt spid="34"/>
                        </p:tgtEl>
                        <p:attrNameLst>
                          <p:attrName>style.visibility</p:attrName>
                        </p:attrNameLst>
                      </p:cBhvr>
                      <p:to>
                        <p:strVal val="visible"/>
                      </p:to>
                    </p:set>
                    <p:animEffect transition="in" filter="wipe(right)">
                      <p:cBhvr>
                        <p:cTn dur="500"/>
                        <p:tgtEl>
                          <p:spTgt spid="34"/>
                        </p:tgtEl>
                      </p:cBhvr>
                    </p:animEffect>
                  </p:childTnLst>
                </p:cTn>
              </p:par>
            </p:tnLst>
          </p:tmpl>
        </p:tmplLst>
      </p:bldP>
      <p:bldP spid="35" grpId="0">
        <p:tmplLst>
          <p:tmpl>
            <p:tnLst>
              <p:par>
                <p:cTn presetID="22" presetClass="entr" presetSubtype="2" fill="hold" nodeType="withEffect">
                  <p:stCondLst>
                    <p:cond delay="3000"/>
                  </p:stCondLst>
                  <p:childTnLst>
                    <p:set>
                      <p:cBhvr>
                        <p:cTn dur="1" fill="hold">
                          <p:stCondLst>
                            <p:cond delay="0"/>
                          </p:stCondLst>
                        </p:cTn>
                        <p:tgtEl>
                          <p:spTgt spid="35"/>
                        </p:tgtEl>
                        <p:attrNameLst>
                          <p:attrName>style.visibility</p:attrName>
                        </p:attrNameLst>
                      </p:cBhvr>
                      <p:to>
                        <p:strVal val="visible"/>
                      </p:to>
                    </p:set>
                    <p:animEffect transition="in" filter="wipe(right)">
                      <p:cBhvr>
                        <p:cTn dur="500"/>
                        <p:tgtEl>
                          <p:spTgt spid="35"/>
                        </p:tgtEl>
                      </p:cBhvr>
                    </p:animEffect>
                  </p:childTnLst>
                </p:cTn>
              </p:par>
            </p:tnLst>
          </p:tmpl>
        </p:tmplLst>
      </p:bldP>
      <p:bldP spid="36" grpId="0">
        <p:tmplLst>
          <p:tmpl>
            <p:tnLst>
              <p:par>
                <p:cTn presetID="22" presetClass="entr" presetSubtype="2" fill="hold" nodeType="withEffect">
                  <p:stCondLst>
                    <p:cond delay="3250"/>
                  </p:stCondLst>
                  <p:childTnLst>
                    <p:set>
                      <p:cBhvr>
                        <p:cTn dur="1" fill="hold">
                          <p:stCondLst>
                            <p:cond delay="0"/>
                          </p:stCondLst>
                        </p:cTn>
                        <p:tgtEl>
                          <p:spTgt spid="36"/>
                        </p:tgtEl>
                        <p:attrNameLst>
                          <p:attrName>style.visibility</p:attrName>
                        </p:attrNameLst>
                      </p:cBhvr>
                      <p:to>
                        <p:strVal val="visible"/>
                      </p:to>
                    </p:set>
                    <p:animEffect transition="in" filter="wipe(right)">
                      <p:cBhvr>
                        <p:cTn dur="500"/>
                        <p:tgtEl>
                          <p:spTgt spid="36"/>
                        </p:tgtEl>
                      </p:cBhvr>
                    </p:animEffect>
                  </p:childTnLst>
                </p:cTn>
              </p:par>
            </p:tnLst>
          </p:tmpl>
        </p:tmplLst>
      </p:bldP>
      <p:bldP spid="37" grpId="0">
        <p:tmplLst>
          <p:tmpl>
            <p:tnLst>
              <p:par>
                <p:cTn presetID="22" presetClass="entr" presetSubtype="2" fill="hold" nodeType="withEffect">
                  <p:stCondLst>
                    <p:cond delay="3500"/>
                  </p:stCondLst>
                  <p:childTnLst>
                    <p:set>
                      <p:cBhvr>
                        <p:cTn dur="1" fill="hold">
                          <p:stCondLst>
                            <p:cond delay="0"/>
                          </p:stCondLst>
                        </p:cTn>
                        <p:tgtEl>
                          <p:spTgt spid="37"/>
                        </p:tgtEl>
                        <p:attrNameLst>
                          <p:attrName>style.visibility</p:attrName>
                        </p:attrNameLst>
                      </p:cBhvr>
                      <p:to>
                        <p:strVal val="visible"/>
                      </p:to>
                    </p:set>
                    <p:animEffect transition="in" filter="wipe(right)">
                      <p:cBhvr>
                        <p:cTn dur="500"/>
                        <p:tgtEl>
                          <p:spTgt spid="37"/>
                        </p:tgtEl>
                      </p:cBhvr>
                    </p:animEffect>
                  </p:childTnLst>
                </p:cTn>
              </p:par>
            </p:tnLst>
          </p:tmpl>
        </p:tmplLst>
      </p:bldP>
      <p:bldP spid="38" grpId="0">
        <p:tmplLst>
          <p:tmpl>
            <p:tnLst>
              <p:par>
                <p:cTn presetID="22" presetClass="entr" presetSubtype="2" fill="hold" nodeType="withEffect">
                  <p:stCondLst>
                    <p:cond delay="3750"/>
                  </p:stCondLst>
                  <p:childTnLst>
                    <p:set>
                      <p:cBhvr>
                        <p:cTn dur="1" fill="hold">
                          <p:stCondLst>
                            <p:cond delay="0"/>
                          </p:stCondLst>
                        </p:cTn>
                        <p:tgtEl>
                          <p:spTgt spid="38"/>
                        </p:tgtEl>
                        <p:attrNameLst>
                          <p:attrName>style.visibility</p:attrName>
                        </p:attrNameLst>
                      </p:cBhvr>
                      <p:to>
                        <p:strVal val="visible"/>
                      </p:to>
                    </p:set>
                    <p:animEffect transition="in" filter="wipe(right)">
                      <p:cBhvr>
                        <p:cTn dur="500"/>
                        <p:tgtEl>
                          <p:spTgt spid="38"/>
                        </p:tgtEl>
                      </p:cBhvr>
                    </p:animEffect>
                  </p:childTnLst>
                </p:cTn>
              </p:par>
            </p:tnLst>
          </p:tmpl>
        </p:tmplLst>
      </p:bldP>
      <p:bldP spid="41" grpId="0">
        <p:tmplLst>
          <p:tmpl>
            <p:tnLst>
              <p:par>
                <p:cTn presetID="22" presetClass="entr" presetSubtype="8" fill="hold" nodeType="withEffect">
                  <p:stCondLst>
                    <p:cond delay="40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withEffect">
                  <p:stCondLst>
                    <p:cond delay="425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withEffect">
                  <p:stCondLst>
                    <p:cond delay="450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p:tmplLst>
          <p:tmpl>
            <p:tnLst>
              <p:par>
                <p:cTn presetID="22" presetClass="entr" presetSubtype="8" fill="hold" nodeType="withEffect">
                  <p:stCondLst>
                    <p:cond delay="4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2" presetClass="entr" presetSubtype="8" fill="hold" nodeType="withEffect">
                  <p:stCondLst>
                    <p:cond delay="500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317A5-958C-4CBA-9E40-00CC2D5121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EC24E-81D8-4560-922E-6B34F778BC74}"/>
              </a:ext>
            </a:extLst>
          </p:cNvPr>
          <p:cNvSpPr>
            <a:spLocks noGrp="1"/>
          </p:cNvSpPr>
          <p:nvPr>
            <p:ph type="dt" sz="half" idx="10"/>
          </p:nvPr>
        </p:nvSpPr>
        <p:spPr/>
        <p:txBody>
          <a:bodyPr/>
          <a:lstStyle/>
          <a:p>
            <a:fld id="{151B48E4-2358-4807-8284-C7252AAE96FA}" type="datetime1">
              <a:rPr lang="en-US" smtClean="0"/>
              <a:t>9/8/2024</a:t>
            </a:fld>
            <a:endParaRPr lang="en-US"/>
          </a:p>
        </p:txBody>
      </p:sp>
      <p:sp>
        <p:nvSpPr>
          <p:cNvPr id="4" name="Footer Placeholder 3">
            <a:extLst>
              <a:ext uri="{FF2B5EF4-FFF2-40B4-BE49-F238E27FC236}">
                <a16:creationId xmlns:a16="http://schemas.microsoft.com/office/drawing/2014/main" id="{39ADD582-922C-4AE2-B876-092A4E6BFCFA}"/>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E0B6D8D5-9122-44B3-AAFB-2F304562602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7">
            <a:extLst>
              <a:ext uri="{FF2B5EF4-FFF2-40B4-BE49-F238E27FC236}">
                <a16:creationId xmlns:a16="http://schemas.microsoft.com/office/drawing/2014/main" id="{60BAF82E-5188-4C37-92B1-4928719E483A}"/>
              </a:ext>
            </a:extLst>
          </p:cNvPr>
          <p:cNvGrpSpPr/>
          <p:nvPr userDrawn="1"/>
        </p:nvGrpSpPr>
        <p:grpSpPr>
          <a:xfrm>
            <a:off x="634015" y="2532309"/>
            <a:ext cx="11389516" cy="2697120"/>
            <a:chOff x="1168401" y="1857002"/>
            <a:chExt cx="10116695" cy="1724799"/>
          </a:xfrm>
        </p:grpSpPr>
        <p:grpSp>
          <p:nvGrpSpPr>
            <p:cNvPr id="7" name="组合 2">
              <a:extLst>
                <a:ext uri="{FF2B5EF4-FFF2-40B4-BE49-F238E27FC236}">
                  <a16:creationId xmlns:a16="http://schemas.microsoft.com/office/drawing/2014/main" id="{6F995756-E538-4AF2-BE09-63E476CA408B}"/>
                </a:ext>
              </a:extLst>
            </p:cNvPr>
            <p:cNvGrpSpPr/>
            <p:nvPr/>
          </p:nvGrpSpPr>
          <p:grpSpPr>
            <a:xfrm>
              <a:off x="1168401" y="1857002"/>
              <a:ext cx="1931960" cy="1724799"/>
              <a:chOff x="1168401" y="1857002"/>
              <a:chExt cx="1931960" cy="1724799"/>
            </a:xfrm>
          </p:grpSpPr>
          <p:sp>
            <p:nvSpPr>
              <p:cNvPr id="20" name="任意多边形 15">
                <a:extLst>
                  <a:ext uri="{FF2B5EF4-FFF2-40B4-BE49-F238E27FC236}">
                    <a16:creationId xmlns:a16="http://schemas.microsoft.com/office/drawing/2014/main" id="{275942DB-04DE-4DFA-B725-217B6F0CB7CF}"/>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2400" b="1" dirty="0">
                  <a:solidFill>
                    <a:schemeClr val="bg1"/>
                  </a:solidFill>
                  <a:latin typeface="Adobe Fan Heiti Std B" panose="020B0700000000000000" pitchFamily="34" charset="-128"/>
                  <a:ea typeface="Adobe Fan Heiti Std B" panose="020B0700000000000000" pitchFamily="34" charset="-128"/>
                </a:endParaRPr>
              </a:p>
            </p:txBody>
          </p:sp>
          <p:sp>
            <p:nvSpPr>
              <p:cNvPr id="21" name="圆角矩形 16">
                <a:extLst>
                  <a:ext uri="{FF2B5EF4-FFF2-40B4-BE49-F238E27FC236}">
                    <a16:creationId xmlns:a16="http://schemas.microsoft.com/office/drawing/2014/main" id="{F77F926F-B4B4-4C6E-AD20-E3525937E9E5}"/>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600" dirty="0">
                    <a:solidFill>
                      <a:srgbClr val="F992B8"/>
                    </a:solidFill>
                    <a:cs typeface="+mn-ea"/>
                    <a:sym typeface="+mn-lt"/>
                  </a:rPr>
                  <a:t>01</a:t>
                </a:r>
                <a:endParaRPr lang="zh-CN" altLang="en-US" sz="3600" dirty="0">
                  <a:solidFill>
                    <a:srgbClr val="F992B8"/>
                  </a:solidFill>
                  <a:cs typeface="+mn-ea"/>
                  <a:sym typeface="+mn-lt"/>
                </a:endParaRPr>
              </a:p>
            </p:txBody>
          </p:sp>
        </p:grpSp>
        <p:grpSp>
          <p:nvGrpSpPr>
            <p:cNvPr id="8" name="组合 37">
              <a:extLst>
                <a:ext uri="{FF2B5EF4-FFF2-40B4-BE49-F238E27FC236}">
                  <a16:creationId xmlns:a16="http://schemas.microsoft.com/office/drawing/2014/main" id="{85D14BF0-E398-47FA-9CDD-19E7BBCB0D75}"/>
                </a:ext>
              </a:extLst>
            </p:cNvPr>
            <p:cNvGrpSpPr/>
            <p:nvPr/>
          </p:nvGrpSpPr>
          <p:grpSpPr>
            <a:xfrm>
              <a:off x="3214585" y="1857002"/>
              <a:ext cx="1931960" cy="1724799"/>
              <a:chOff x="1168401" y="1857002"/>
              <a:chExt cx="1931960" cy="1724799"/>
            </a:xfrm>
          </p:grpSpPr>
          <p:sp>
            <p:nvSpPr>
              <p:cNvPr id="18" name="任意多边形 38">
                <a:extLst>
                  <a:ext uri="{FF2B5EF4-FFF2-40B4-BE49-F238E27FC236}">
                    <a16:creationId xmlns:a16="http://schemas.microsoft.com/office/drawing/2014/main" id="{7187C70A-22D8-433E-B88C-DD8BBC494A3A}"/>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2400" b="1" dirty="0">
                  <a:solidFill>
                    <a:schemeClr val="bg1"/>
                  </a:solidFill>
                  <a:latin typeface="Adobe Fan Heiti Std B" panose="020B0700000000000000" pitchFamily="34" charset="-128"/>
                  <a:ea typeface="Adobe Fan Heiti Std B" panose="020B0700000000000000" pitchFamily="34" charset="-128"/>
                </a:endParaRPr>
              </a:p>
            </p:txBody>
          </p:sp>
          <p:sp>
            <p:nvSpPr>
              <p:cNvPr id="19" name="圆角矩形 39">
                <a:extLst>
                  <a:ext uri="{FF2B5EF4-FFF2-40B4-BE49-F238E27FC236}">
                    <a16:creationId xmlns:a16="http://schemas.microsoft.com/office/drawing/2014/main" id="{21A4CE13-A3B0-4936-99BD-2F4F27F03966}"/>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600" dirty="0">
                    <a:solidFill>
                      <a:srgbClr val="F9D841"/>
                    </a:solidFill>
                    <a:cs typeface="+mn-ea"/>
                    <a:sym typeface="+mn-lt"/>
                  </a:rPr>
                  <a:t>02</a:t>
                </a:r>
                <a:endParaRPr lang="zh-CN" altLang="en-US" sz="3600" dirty="0">
                  <a:solidFill>
                    <a:srgbClr val="F9D841"/>
                  </a:solidFill>
                  <a:cs typeface="+mn-ea"/>
                  <a:sym typeface="+mn-lt"/>
                </a:endParaRPr>
              </a:p>
            </p:txBody>
          </p:sp>
        </p:grpSp>
        <p:grpSp>
          <p:nvGrpSpPr>
            <p:cNvPr id="9" name="组合 40">
              <a:extLst>
                <a:ext uri="{FF2B5EF4-FFF2-40B4-BE49-F238E27FC236}">
                  <a16:creationId xmlns:a16="http://schemas.microsoft.com/office/drawing/2014/main" id="{5515F7C1-3FCF-4272-ADCC-20922EDC9501}"/>
                </a:ext>
              </a:extLst>
            </p:cNvPr>
            <p:cNvGrpSpPr/>
            <p:nvPr/>
          </p:nvGrpSpPr>
          <p:grpSpPr>
            <a:xfrm>
              <a:off x="5260769" y="1857002"/>
              <a:ext cx="1931960" cy="1724799"/>
              <a:chOff x="1168401" y="1857002"/>
              <a:chExt cx="1931960" cy="1724799"/>
            </a:xfrm>
          </p:grpSpPr>
          <p:sp>
            <p:nvSpPr>
              <p:cNvPr id="16" name="任意多边形 41">
                <a:extLst>
                  <a:ext uri="{FF2B5EF4-FFF2-40B4-BE49-F238E27FC236}">
                    <a16:creationId xmlns:a16="http://schemas.microsoft.com/office/drawing/2014/main" id="{D96114A5-7B5A-4766-B382-E1195F295AAE}"/>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2400" b="1" dirty="0">
                  <a:solidFill>
                    <a:schemeClr val="bg1"/>
                  </a:solidFill>
                  <a:latin typeface="Adobe Fan Heiti Std B" panose="020B0700000000000000" pitchFamily="34" charset="-128"/>
                  <a:ea typeface="Adobe Fan Heiti Std B" panose="020B0700000000000000" pitchFamily="34" charset="-128"/>
                </a:endParaRPr>
              </a:p>
            </p:txBody>
          </p:sp>
          <p:sp>
            <p:nvSpPr>
              <p:cNvPr id="17" name="圆角矩形 42">
                <a:extLst>
                  <a:ext uri="{FF2B5EF4-FFF2-40B4-BE49-F238E27FC236}">
                    <a16:creationId xmlns:a16="http://schemas.microsoft.com/office/drawing/2014/main" id="{867C7949-831E-400E-9100-8AE3C43C78CA}"/>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600" dirty="0">
                    <a:solidFill>
                      <a:srgbClr val="5B9BD5"/>
                    </a:solidFill>
                    <a:cs typeface="+mn-ea"/>
                    <a:sym typeface="+mn-lt"/>
                  </a:rPr>
                  <a:t>03</a:t>
                </a:r>
                <a:endParaRPr lang="zh-CN" altLang="en-US" sz="3600" dirty="0">
                  <a:solidFill>
                    <a:srgbClr val="5B9BD5"/>
                  </a:solidFill>
                  <a:cs typeface="+mn-ea"/>
                  <a:sym typeface="+mn-lt"/>
                </a:endParaRPr>
              </a:p>
            </p:txBody>
          </p:sp>
        </p:grpSp>
        <p:grpSp>
          <p:nvGrpSpPr>
            <p:cNvPr id="10" name="组合 43">
              <a:extLst>
                <a:ext uri="{FF2B5EF4-FFF2-40B4-BE49-F238E27FC236}">
                  <a16:creationId xmlns:a16="http://schemas.microsoft.com/office/drawing/2014/main" id="{26CA7854-BF1F-4AAA-A2C5-59C238CDDA36}"/>
                </a:ext>
              </a:extLst>
            </p:cNvPr>
            <p:cNvGrpSpPr/>
            <p:nvPr/>
          </p:nvGrpSpPr>
          <p:grpSpPr>
            <a:xfrm>
              <a:off x="7306953" y="1857002"/>
              <a:ext cx="1931960" cy="1724799"/>
              <a:chOff x="1168401" y="1857002"/>
              <a:chExt cx="1931960" cy="1724799"/>
            </a:xfrm>
          </p:grpSpPr>
          <p:sp>
            <p:nvSpPr>
              <p:cNvPr id="14" name="任意多边形 44">
                <a:extLst>
                  <a:ext uri="{FF2B5EF4-FFF2-40B4-BE49-F238E27FC236}">
                    <a16:creationId xmlns:a16="http://schemas.microsoft.com/office/drawing/2014/main" id="{366FEC33-5206-4256-96B4-C7DAEAA8B23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2400" b="1" dirty="0">
                  <a:solidFill>
                    <a:schemeClr val="bg1"/>
                  </a:solidFill>
                  <a:latin typeface="Adobe Fan Heiti Std B" panose="020B0700000000000000" pitchFamily="34" charset="-128"/>
                  <a:ea typeface="Adobe Fan Heiti Std B" panose="020B0700000000000000" pitchFamily="34" charset="-128"/>
                </a:endParaRPr>
              </a:p>
            </p:txBody>
          </p:sp>
          <p:sp>
            <p:nvSpPr>
              <p:cNvPr id="15" name="圆角矩形 45">
                <a:extLst>
                  <a:ext uri="{FF2B5EF4-FFF2-40B4-BE49-F238E27FC236}">
                    <a16:creationId xmlns:a16="http://schemas.microsoft.com/office/drawing/2014/main" id="{1322BE52-BE85-4947-BAF2-7B02CB30CD3D}"/>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600" dirty="0">
                    <a:solidFill>
                      <a:srgbClr val="90BE21"/>
                    </a:solidFill>
                    <a:cs typeface="+mn-ea"/>
                    <a:sym typeface="+mn-lt"/>
                  </a:rPr>
                  <a:t>04</a:t>
                </a:r>
                <a:endParaRPr lang="zh-CN" altLang="en-US" sz="3600" dirty="0">
                  <a:solidFill>
                    <a:srgbClr val="90BE21"/>
                  </a:solidFill>
                  <a:cs typeface="+mn-ea"/>
                  <a:sym typeface="+mn-lt"/>
                </a:endParaRPr>
              </a:p>
            </p:txBody>
          </p:sp>
        </p:grpSp>
        <p:grpSp>
          <p:nvGrpSpPr>
            <p:cNvPr id="11" name="组合 46">
              <a:extLst>
                <a:ext uri="{FF2B5EF4-FFF2-40B4-BE49-F238E27FC236}">
                  <a16:creationId xmlns:a16="http://schemas.microsoft.com/office/drawing/2014/main" id="{B264FD77-E14E-4A4B-A5A9-68CEDE005FFB}"/>
                </a:ext>
              </a:extLst>
            </p:cNvPr>
            <p:cNvGrpSpPr/>
            <p:nvPr/>
          </p:nvGrpSpPr>
          <p:grpSpPr>
            <a:xfrm>
              <a:off x="9353136" y="1857002"/>
              <a:ext cx="1931960" cy="1724799"/>
              <a:chOff x="1168401" y="1857002"/>
              <a:chExt cx="1931960" cy="1724799"/>
            </a:xfrm>
          </p:grpSpPr>
          <p:sp>
            <p:nvSpPr>
              <p:cNvPr id="12" name="任意多边形 47">
                <a:extLst>
                  <a:ext uri="{FF2B5EF4-FFF2-40B4-BE49-F238E27FC236}">
                    <a16:creationId xmlns:a16="http://schemas.microsoft.com/office/drawing/2014/main" id="{6EE31A04-CCF7-4A56-BEC9-AF759E6D4A25}"/>
                  </a:ext>
                </a:extLst>
              </p:cNvPr>
              <p:cNvSpPr/>
              <p:nvPr/>
            </p:nvSpPr>
            <p:spPr>
              <a:xfrm>
                <a:off x="1168401" y="1857002"/>
                <a:ext cx="1931960" cy="1724799"/>
              </a:xfrm>
              <a:custGeom>
                <a:avLst/>
                <a:gdLst>
                  <a:gd name="connsiteX0" fmla="*/ 215295 w 1689664"/>
                  <a:gd name="connsiteY0" fmla="*/ 0 h 1509486"/>
                  <a:gd name="connsiteX1" fmla="*/ 1163563 w 1689664"/>
                  <a:gd name="connsiteY1" fmla="*/ 0 h 1509486"/>
                  <a:gd name="connsiteX2" fmla="*/ 1378858 w 1689664"/>
                  <a:gd name="connsiteY2" fmla="*/ 215295 h 1509486"/>
                  <a:gd name="connsiteX3" fmla="*/ 1378858 w 1689664"/>
                  <a:gd name="connsiteY3" fmla="*/ 574476 h 1509486"/>
                  <a:gd name="connsiteX4" fmla="*/ 1689664 w 1689664"/>
                  <a:gd name="connsiteY4" fmla="*/ 754743 h 1509486"/>
                  <a:gd name="connsiteX5" fmla="*/ 1378858 w 1689664"/>
                  <a:gd name="connsiteY5" fmla="*/ 935010 h 1509486"/>
                  <a:gd name="connsiteX6" fmla="*/ 1378858 w 1689664"/>
                  <a:gd name="connsiteY6" fmla="*/ 1294191 h 1509486"/>
                  <a:gd name="connsiteX7" fmla="*/ 1163563 w 1689664"/>
                  <a:gd name="connsiteY7" fmla="*/ 1509486 h 1509486"/>
                  <a:gd name="connsiteX8" fmla="*/ 215295 w 1689664"/>
                  <a:gd name="connsiteY8" fmla="*/ 1509486 h 1509486"/>
                  <a:gd name="connsiteX9" fmla="*/ 0 w 1689664"/>
                  <a:gd name="connsiteY9" fmla="*/ 1294191 h 1509486"/>
                  <a:gd name="connsiteX10" fmla="*/ 0 w 1689664"/>
                  <a:gd name="connsiteY10" fmla="*/ 215295 h 1509486"/>
                  <a:gd name="connsiteX11" fmla="*/ 215295 w 1689664"/>
                  <a:gd name="connsiteY11" fmla="*/ 0 h 150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9664" h="1509486">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05000" rIns="216000" bIns="0" anchor="ctr"/>
              <a:lstStyle/>
              <a:p>
                <a:pPr algn="ctr">
                  <a:defRPr/>
                </a:pPr>
                <a:endParaRPr lang="en-US" altLang="zh-CN" sz="2400" b="1" dirty="0">
                  <a:solidFill>
                    <a:schemeClr val="bg1"/>
                  </a:solidFill>
                  <a:latin typeface="Adobe Fan Heiti Std B" panose="020B0700000000000000" pitchFamily="34" charset="-128"/>
                  <a:ea typeface="Adobe Fan Heiti Std B" panose="020B0700000000000000" pitchFamily="34" charset="-128"/>
                </a:endParaRPr>
              </a:p>
            </p:txBody>
          </p:sp>
          <p:sp>
            <p:nvSpPr>
              <p:cNvPr id="13" name="圆角矩形 48">
                <a:extLst>
                  <a:ext uri="{FF2B5EF4-FFF2-40B4-BE49-F238E27FC236}">
                    <a16:creationId xmlns:a16="http://schemas.microsoft.com/office/drawing/2014/main" id="{554D810D-AFD2-47AE-A675-C5C00B3CB980}"/>
                  </a:ext>
                </a:extLst>
              </p:cNvPr>
              <p:cNvSpPr/>
              <p:nvPr/>
            </p:nvSpPr>
            <p:spPr>
              <a:xfrm>
                <a:off x="1288093" y="1972091"/>
                <a:ext cx="1324290" cy="564703"/>
              </a:xfrm>
              <a:prstGeom prst="roundRect">
                <a:avLst>
                  <a:gd name="adj" fmla="val 15614"/>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3600" dirty="0">
                    <a:solidFill>
                      <a:srgbClr val="989898"/>
                    </a:solidFill>
                    <a:cs typeface="+mn-ea"/>
                    <a:sym typeface="+mn-lt"/>
                  </a:rPr>
                  <a:t>05</a:t>
                </a:r>
                <a:endParaRPr lang="zh-CN" altLang="en-US" sz="3600" dirty="0">
                  <a:solidFill>
                    <a:srgbClr val="989898"/>
                  </a:solidFill>
                  <a:cs typeface="+mn-ea"/>
                  <a:sym typeface="+mn-lt"/>
                </a:endParaRPr>
              </a:p>
            </p:txBody>
          </p:sp>
        </p:grpSp>
      </p:grpSp>
      <p:sp>
        <p:nvSpPr>
          <p:cNvPr id="23" name="Text Placeholder 22">
            <a:extLst>
              <a:ext uri="{FF2B5EF4-FFF2-40B4-BE49-F238E27FC236}">
                <a16:creationId xmlns:a16="http://schemas.microsoft.com/office/drawing/2014/main" id="{3954F822-B5D3-4E81-B05C-2006FBB974F2}"/>
              </a:ext>
            </a:extLst>
          </p:cNvPr>
          <p:cNvSpPr>
            <a:spLocks noGrp="1"/>
          </p:cNvSpPr>
          <p:nvPr>
            <p:ph type="body" sz="quarter" idx="13"/>
          </p:nvPr>
        </p:nvSpPr>
        <p:spPr>
          <a:xfrm>
            <a:off x="768766" y="3759835"/>
            <a:ext cx="1480463" cy="736600"/>
          </a:xfrm>
        </p:spPr>
        <p:txBody>
          <a:bodyPr>
            <a:noAutofit/>
          </a:bodyPr>
          <a:lstStyle>
            <a:lvl1pPr marL="0" indent="0" algn="ctr">
              <a:buNone/>
              <a:defRPr lang="en-US" sz="2133" dirty="0"/>
            </a:lvl1pPr>
          </a:lstStyle>
          <a:p>
            <a:pPr lvl="0"/>
            <a:r>
              <a:rPr lang="en-US" dirty="0"/>
              <a:t>Click to edit Master text styles</a:t>
            </a:r>
          </a:p>
        </p:txBody>
      </p:sp>
      <p:sp>
        <p:nvSpPr>
          <p:cNvPr id="24" name="Text Placeholder 22">
            <a:extLst>
              <a:ext uri="{FF2B5EF4-FFF2-40B4-BE49-F238E27FC236}">
                <a16:creationId xmlns:a16="http://schemas.microsoft.com/office/drawing/2014/main" id="{D0E9D537-C845-4EC2-BEB8-A2726C5824CE}"/>
              </a:ext>
            </a:extLst>
          </p:cNvPr>
          <p:cNvSpPr>
            <a:spLocks noGrp="1"/>
          </p:cNvSpPr>
          <p:nvPr>
            <p:ph type="body" sz="quarter" idx="14"/>
          </p:nvPr>
        </p:nvSpPr>
        <p:spPr>
          <a:xfrm>
            <a:off x="3072389" y="3790480"/>
            <a:ext cx="1480463" cy="736600"/>
          </a:xfrm>
        </p:spPr>
        <p:txBody>
          <a:bodyPr>
            <a:noAutofit/>
          </a:bodyPr>
          <a:lstStyle>
            <a:lvl1pPr marL="0" indent="0" algn="ctr">
              <a:buNone/>
              <a:defRPr lang="en-US" sz="2133" dirty="0"/>
            </a:lvl1pPr>
          </a:lstStyle>
          <a:p>
            <a:pPr lvl="0"/>
            <a:r>
              <a:rPr lang="en-US" dirty="0"/>
              <a:t>Click to edit Master text styles</a:t>
            </a:r>
          </a:p>
        </p:txBody>
      </p:sp>
      <p:sp>
        <p:nvSpPr>
          <p:cNvPr id="25" name="Text Placeholder 22">
            <a:extLst>
              <a:ext uri="{FF2B5EF4-FFF2-40B4-BE49-F238E27FC236}">
                <a16:creationId xmlns:a16="http://schemas.microsoft.com/office/drawing/2014/main" id="{A02E7689-EABB-451E-B897-1343A360AEE6}"/>
              </a:ext>
            </a:extLst>
          </p:cNvPr>
          <p:cNvSpPr>
            <a:spLocks noGrp="1"/>
          </p:cNvSpPr>
          <p:nvPr>
            <p:ph type="body" sz="quarter" idx="15"/>
          </p:nvPr>
        </p:nvSpPr>
        <p:spPr>
          <a:xfrm>
            <a:off x="5355769" y="3790480"/>
            <a:ext cx="1480463" cy="736600"/>
          </a:xfrm>
        </p:spPr>
        <p:txBody>
          <a:bodyPr>
            <a:noAutofit/>
          </a:bodyPr>
          <a:lstStyle>
            <a:lvl1pPr marL="0" indent="0" algn="ctr">
              <a:buNone/>
              <a:defRPr lang="en-US" sz="2133" dirty="0"/>
            </a:lvl1pPr>
          </a:lstStyle>
          <a:p>
            <a:pPr lvl="0"/>
            <a:r>
              <a:rPr lang="en-US" dirty="0"/>
              <a:t>Click to edit Master text styles</a:t>
            </a:r>
          </a:p>
        </p:txBody>
      </p:sp>
      <p:sp>
        <p:nvSpPr>
          <p:cNvPr id="26" name="Text Placeholder 22">
            <a:extLst>
              <a:ext uri="{FF2B5EF4-FFF2-40B4-BE49-F238E27FC236}">
                <a16:creationId xmlns:a16="http://schemas.microsoft.com/office/drawing/2014/main" id="{E1EC24B8-8DCF-4D28-B6D1-5293FB866167}"/>
              </a:ext>
            </a:extLst>
          </p:cNvPr>
          <p:cNvSpPr>
            <a:spLocks noGrp="1"/>
          </p:cNvSpPr>
          <p:nvPr>
            <p:ph type="body" sz="quarter" idx="16"/>
          </p:nvPr>
        </p:nvSpPr>
        <p:spPr>
          <a:xfrm>
            <a:off x="7688309" y="3790480"/>
            <a:ext cx="1480463" cy="736600"/>
          </a:xfrm>
        </p:spPr>
        <p:txBody>
          <a:bodyPr>
            <a:noAutofit/>
          </a:bodyPr>
          <a:lstStyle>
            <a:lvl1pPr marL="0" indent="0" algn="ctr">
              <a:buNone/>
              <a:defRPr lang="en-US" sz="2133" dirty="0"/>
            </a:lvl1pPr>
          </a:lstStyle>
          <a:p>
            <a:pPr lvl="0"/>
            <a:r>
              <a:rPr lang="en-US" dirty="0"/>
              <a:t>Click to edit Master text styles</a:t>
            </a:r>
          </a:p>
        </p:txBody>
      </p:sp>
      <p:sp>
        <p:nvSpPr>
          <p:cNvPr id="43" name="Text Placeholder 22">
            <a:extLst>
              <a:ext uri="{FF2B5EF4-FFF2-40B4-BE49-F238E27FC236}">
                <a16:creationId xmlns:a16="http://schemas.microsoft.com/office/drawing/2014/main" id="{5797CE57-C740-48A7-841D-081395C833E3}"/>
              </a:ext>
            </a:extLst>
          </p:cNvPr>
          <p:cNvSpPr>
            <a:spLocks noGrp="1"/>
          </p:cNvSpPr>
          <p:nvPr>
            <p:ph type="body" sz="quarter" idx="17"/>
          </p:nvPr>
        </p:nvSpPr>
        <p:spPr>
          <a:xfrm>
            <a:off x="10086034" y="3821845"/>
            <a:ext cx="1480463" cy="736600"/>
          </a:xfrm>
        </p:spPr>
        <p:txBody>
          <a:bodyPr>
            <a:noAutofit/>
          </a:bodyPr>
          <a:lstStyle>
            <a:lvl1pPr marL="0" indent="0" algn="ctr">
              <a:buNone/>
              <a:defRPr lang="en-US" sz="2133" dirty="0"/>
            </a:lvl1pPr>
          </a:lstStyle>
          <a:p>
            <a:pPr lvl="0"/>
            <a:r>
              <a:rPr lang="en-US" dirty="0"/>
              <a:t>Click to edit Master text styles</a:t>
            </a:r>
          </a:p>
        </p:txBody>
      </p:sp>
    </p:spTree>
    <p:extLst>
      <p:ext uri="{BB962C8B-B14F-4D97-AF65-F5344CB8AC3E}">
        <p14:creationId xmlns:p14="http://schemas.microsoft.com/office/powerpoint/2010/main" val="395483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4A52-BBDB-4B64-AFA2-5F874DDDA7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B6B10C-A775-4E9B-B3F2-1D70D3A32C85}"/>
              </a:ext>
            </a:extLst>
          </p:cNvPr>
          <p:cNvSpPr>
            <a:spLocks noGrp="1"/>
          </p:cNvSpPr>
          <p:nvPr>
            <p:ph type="dt" sz="half" idx="10"/>
          </p:nvPr>
        </p:nvSpPr>
        <p:spPr/>
        <p:txBody>
          <a:bodyPr/>
          <a:lstStyle/>
          <a:p>
            <a:fld id="{345909D4-6A31-4520-8A25-3EE8222E2C6F}" type="datetime1">
              <a:rPr lang="en-US" smtClean="0"/>
              <a:t>9/8/2024</a:t>
            </a:fld>
            <a:endParaRPr lang="en-US"/>
          </a:p>
        </p:txBody>
      </p:sp>
      <p:sp>
        <p:nvSpPr>
          <p:cNvPr id="4" name="Footer Placeholder 3">
            <a:extLst>
              <a:ext uri="{FF2B5EF4-FFF2-40B4-BE49-F238E27FC236}">
                <a16:creationId xmlns:a16="http://schemas.microsoft.com/office/drawing/2014/main" id="{1C2AA5B1-2A0C-4FEC-AA46-AEBAD6009E39}"/>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CEBA89F1-9A87-46F5-AB32-95429A90EA14}"/>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对角圆角矩形 16">
            <a:extLst>
              <a:ext uri="{FF2B5EF4-FFF2-40B4-BE49-F238E27FC236}">
                <a16:creationId xmlns:a16="http://schemas.microsoft.com/office/drawing/2014/main" id="{1E1578AA-DBBC-45C2-83F9-5A2C83F6FE5B}"/>
              </a:ext>
            </a:extLst>
          </p:cNvPr>
          <p:cNvSpPr/>
          <p:nvPr userDrawn="1"/>
        </p:nvSpPr>
        <p:spPr>
          <a:xfrm flipH="1">
            <a:off x="4389165" y="2323225"/>
            <a:ext cx="1442395" cy="1442395"/>
          </a:xfrm>
          <a:prstGeom prst="round2DiagRect">
            <a:avLst>
              <a:gd name="adj1" fmla="val 31271"/>
              <a:gd name="adj2" fmla="val 0"/>
            </a:avLst>
          </a:prstGeom>
          <a:solidFill>
            <a:srgbClr val="F992B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cs typeface="+mn-ea"/>
              <a:sym typeface="+mn-lt"/>
            </a:endParaRPr>
          </a:p>
        </p:txBody>
      </p:sp>
      <p:sp>
        <p:nvSpPr>
          <p:cNvPr id="7" name="对角圆角矩形 17">
            <a:extLst>
              <a:ext uri="{FF2B5EF4-FFF2-40B4-BE49-F238E27FC236}">
                <a16:creationId xmlns:a16="http://schemas.microsoft.com/office/drawing/2014/main" id="{563D176F-39FB-4C57-A087-4FEE6678EE20}"/>
              </a:ext>
            </a:extLst>
          </p:cNvPr>
          <p:cNvSpPr/>
          <p:nvPr userDrawn="1"/>
        </p:nvSpPr>
        <p:spPr>
          <a:xfrm flipH="1">
            <a:off x="4568371" y="2404087"/>
            <a:ext cx="1442395" cy="1442395"/>
          </a:xfrm>
          <a:prstGeom prst="round2DiagRect">
            <a:avLst>
              <a:gd name="adj1" fmla="val 31271"/>
              <a:gd name="adj2" fmla="val 0"/>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dirty="0">
              <a:cs typeface="+mn-ea"/>
              <a:sym typeface="+mn-lt"/>
            </a:endParaRPr>
          </a:p>
        </p:txBody>
      </p:sp>
      <p:sp>
        <p:nvSpPr>
          <p:cNvPr id="8" name="对角圆角矩形 19">
            <a:extLst>
              <a:ext uri="{FF2B5EF4-FFF2-40B4-BE49-F238E27FC236}">
                <a16:creationId xmlns:a16="http://schemas.microsoft.com/office/drawing/2014/main" id="{028D9A85-1015-4D52-855D-C72E1A5484A4}"/>
              </a:ext>
            </a:extLst>
          </p:cNvPr>
          <p:cNvSpPr/>
          <p:nvPr userDrawn="1"/>
        </p:nvSpPr>
        <p:spPr>
          <a:xfrm>
            <a:off x="6288317" y="2323225"/>
            <a:ext cx="1442395" cy="1442395"/>
          </a:xfrm>
          <a:prstGeom prst="round2DiagRect">
            <a:avLst>
              <a:gd name="adj1" fmla="val 31271"/>
              <a:gd name="adj2" fmla="val 0"/>
            </a:avLst>
          </a:prstGeom>
          <a:solidFill>
            <a:srgbClr val="F9D84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cs typeface="+mn-ea"/>
              <a:sym typeface="+mn-lt"/>
            </a:endParaRPr>
          </a:p>
        </p:txBody>
      </p:sp>
      <p:sp>
        <p:nvSpPr>
          <p:cNvPr id="9" name="对角圆角矩形 21">
            <a:extLst>
              <a:ext uri="{FF2B5EF4-FFF2-40B4-BE49-F238E27FC236}">
                <a16:creationId xmlns:a16="http://schemas.microsoft.com/office/drawing/2014/main" id="{E6E063F4-A6F6-4816-A741-F35EFCA64977}"/>
              </a:ext>
            </a:extLst>
          </p:cNvPr>
          <p:cNvSpPr/>
          <p:nvPr userDrawn="1"/>
        </p:nvSpPr>
        <p:spPr>
          <a:xfrm>
            <a:off x="6111296" y="2404087"/>
            <a:ext cx="1442395" cy="1442395"/>
          </a:xfrm>
          <a:prstGeom prst="round2DiagRect">
            <a:avLst>
              <a:gd name="adj1" fmla="val 31271"/>
              <a:gd name="adj2" fmla="val 0"/>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2400" dirty="0">
              <a:latin typeface="Roboto" panose="02000000000000000000" pitchFamily="2" charset="0"/>
              <a:ea typeface="Roboto" panose="02000000000000000000" pitchFamily="2" charset="0"/>
            </a:endParaRPr>
          </a:p>
        </p:txBody>
      </p:sp>
      <p:sp>
        <p:nvSpPr>
          <p:cNvPr id="10" name="对角圆角矩形 22">
            <a:extLst>
              <a:ext uri="{FF2B5EF4-FFF2-40B4-BE49-F238E27FC236}">
                <a16:creationId xmlns:a16="http://schemas.microsoft.com/office/drawing/2014/main" id="{DA1934F7-80A6-4775-9479-B8C3FF7DFA8C}"/>
              </a:ext>
            </a:extLst>
          </p:cNvPr>
          <p:cNvSpPr/>
          <p:nvPr userDrawn="1"/>
        </p:nvSpPr>
        <p:spPr>
          <a:xfrm flipH="1" flipV="1">
            <a:off x="4389165" y="4030057"/>
            <a:ext cx="1442395" cy="1442395"/>
          </a:xfrm>
          <a:prstGeom prst="round2DiagRect">
            <a:avLst>
              <a:gd name="adj1" fmla="val 31271"/>
              <a:gd name="adj2" fmla="val 0"/>
            </a:avLst>
          </a:prstGeom>
          <a:solidFill>
            <a:srgbClr val="5B9BD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cs typeface="+mn-ea"/>
              <a:sym typeface="+mn-lt"/>
            </a:endParaRPr>
          </a:p>
        </p:txBody>
      </p:sp>
      <p:sp>
        <p:nvSpPr>
          <p:cNvPr id="11" name="对角圆角矩形 33">
            <a:extLst>
              <a:ext uri="{FF2B5EF4-FFF2-40B4-BE49-F238E27FC236}">
                <a16:creationId xmlns:a16="http://schemas.microsoft.com/office/drawing/2014/main" id="{7D5D4F46-1FE7-4182-ACEF-D4614462116D}"/>
              </a:ext>
            </a:extLst>
          </p:cNvPr>
          <p:cNvSpPr/>
          <p:nvPr userDrawn="1"/>
        </p:nvSpPr>
        <p:spPr>
          <a:xfrm flipV="1">
            <a:off x="6288317" y="4030057"/>
            <a:ext cx="1442395" cy="1442395"/>
          </a:xfrm>
          <a:prstGeom prst="round2DiagRect">
            <a:avLst>
              <a:gd name="adj1" fmla="val 31271"/>
              <a:gd name="adj2" fmla="val 0"/>
            </a:avLst>
          </a:prstGeom>
          <a:solidFill>
            <a:srgbClr val="90BE2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cs typeface="+mn-ea"/>
              <a:sym typeface="+mn-lt"/>
            </a:endParaRPr>
          </a:p>
        </p:txBody>
      </p:sp>
      <p:sp>
        <p:nvSpPr>
          <p:cNvPr id="12" name="任意多边形 34">
            <a:extLst>
              <a:ext uri="{FF2B5EF4-FFF2-40B4-BE49-F238E27FC236}">
                <a16:creationId xmlns:a16="http://schemas.microsoft.com/office/drawing/2014/main" id="{5B1F034B-63FA-45DA-97C7-DA477CAD3B59}"/>
              </a:ext>
            </a:extLst>
          </p:cNvPr>
          <p:cNvSpPr/>
          <p:nvPr userDrawn="1"/>
        </p:nvSpPr>
        <p:spPr>
          <a:xfrm>
            <a:off x="6111296" y="3949196"/>
            <a:ext cx="1442395" cy="1442395"/>
          </a:xfrm>
          <a:custGeom>
            <a:avLst/>
            <a:gdLst>
              <a:gd name="connsiteX0" fmla="*/ 0 w 1047750"/>
              <a:gd name="connsiteY0" fmla="*/ 0 h 1047750"/>
              <a:gd name="connsiteX1" fmla="*/ 720108 w 1047750"/>
              <a:gd name="connsiteY1" fmla="*/ 0 h 1047750"/>
              <a:gd name="connsiteX2" fmla="*/ 1047750 w 1047750"/>
              <a:gd name="connsiteY2" fmla="*/ 327642 h 1047750"/>
              <a:gd name="connsiteX3" fmla="*/ 1047750 w 1047750"/>
              <a:gd name="connsiteY3" fmla="*/ 1047750 h 1047750"/>
              <a:gd name="connsiteX4" fmla="*/ 327642 w 1047750"/>
              <a:gd name="connsiteY4" fmla="*/ 1047750 h 1047750"/>
              <a:gd name="connsiteX5" fmla="*/ 0 w 1047750"/>
              <a:gd name="connsiteY5" fmla="*/ 720108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0" h="104775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endParaRPr lang="zh-CN" altLang="en-US" sz="2800" dirty="0">
              <a:solidFill>
                <a:prstClr val="white"/>
              </a:solidFill>
              <a:cs typeface="+mn-ea"/>
              <a:sym typeface="+mn-lt"/>
            </a:endParaRPr>
          </a:p>
        </p:txBody>
      </p:sp>
      <p:sp>
        <p:nvSpPr>
          <p:cNvPr id="13" name="任意多边形 35">
            <a:extLst>
              <a:ext uri="{FF2B5EF4-FFF2-40B4-BE49-F238E27FC236}">
                <a16:creationId xmlns:a16="http://schemas.microsoft.com/office/drawing/2014/main" id="{949EDF3A-B078-4FC4-AEB1-6F7A25562DB6}"/>
              </a:ext>
            </a:extLst>
          </p:cNvPr>
          <p:cNvSpPr/>
          <p:nvPr userDrawn="1"/>
        </p:nvSpPr>
        <p:spPr>
          <a:xfrm>
            <a:off x="4568371" y="3949196"/>
            <a:ext cx="1442395" cy="1442395"/>
          </a:xfrm>
          <a:custGeom>
            <a:avLst/>
            <a:gdLst>
              <a:gd name="connsiteX0" fmla="*/ 327642 w 1047750"/>
              <a:gd name="connsiteY0" fmla="*/ 0 h 1047750"/>
              <a:gd name="connsiteX1" fmla="*/ 1047750 w 1047750"/>
              <a:gd name="connsiteY1" fmla="*/ 0 h 1047750"/>
              <a:gd name="connsiteX2" fmla="*/ 1047750 w 1047750"/>
              <a:gd name="connsiteY2" fmla="*/ 720108 h 1047750"/>
              <a:gd name="connsiteX3" fmla="*/ 720108 w 1047750"/>
              <a:gd name="connsiteY3" fmla="*/ 1047750 h 1047750"/>
              <a:gd name="connsiteX4" fmla="*/ 0 w 1047750"/>
              <a:gd name="connsiteY4" fmla="*/ 1047750 h 1047750"/>
              <a:gd name="connsiteX5" fmla="*/ 0 w 1047750"/>
              <a:gd name="connsiteY5" fmla="*/ 327642 h 1047750"/>
              <a:gd name="connsiteX6" fmla="*/ 327642 w 1047750"/>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0" h="104775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endParaRPr lang="en-US" sz="3200" dirty="0">
              <a:latin typeface="Roboto" panose="02000000000000000000" pitchFamily="2" charset="0"/>
              <a:ea typeface="Roboto" panose="02000000000000000000" pitchFamily="2" charset="0"/>
            </a:endParaRPr>
          </a:p>
        </p:txBody>
      </p:sp>
      <p:sp>
        <p:nvSpPr>
          <p:cNvPr id="19" name="Text Placeholder 18">
            <a:extLst>
              <a:ext uri="{FF2B5EF4-FFF2-40B4-BE49-F238E27FC236}">
                <a16:creationId xmlns:a16="http://schemas.microsoft.com/office/drawing/2014/main" id="{F98FB9AF-4AAB-40D9-AC47-2A31CC68E2E6}"/>
              </a:ext>
            </a:extLst>
          </p:cNvPr>
          <p:cNvSpPr>
            <a:spLocks noGrp="1"/>
          </p:cNvSpPr>
          <p:nvPr>
            <p:ph type="body" sz="quarter" idx="13" hasCustomPrompt="1"/>
          </p:nvPr>
        </p:nvSpPr>
        <p:spPr>
          <a:xfrm>
            <a:off x="4743204" y="2607804"/>
            <a:ext cx="1176867" cy="1157817"/>
          </a:xfrm>
        </p:spPr>
        <p:txBody>
          <a:bodyPr>
            <a:noAutofit/>
          </a:bodyPr>
          <a:lstStyle>
            <a:lvl1pPr marL="0" indent="0" algn="ctr">
              <a:buNone/>
              <a:defRPr sz="2400">
                <a:solidFill>
                  <a:schemeClr val="bg1"/>
                </a:solidFill>
              </a:defRPr>
            </a:lvl1pPr>
            <a:lvl2pPr>
              <a:defRPr sz="2667"/>
            </a:lvl2pPr>
            <a:lvl3pPr>
              <a:defRPr sz="2667"/>
            </a:lvl3pPr>
            <a:lvl4pPr>
              <a:defRPr sz="2667"/>
            </a:lvl4pPr>
            <a:lvl5pPr>
              <a:defRPr sz="2667"/>
            </a:lvl5pPr>
          </a:lstStyle>
          <a:p>
            <a:pPr lvl="0"/>
            <a:r>
              <a:rPr lang="en-US" dirty="0"/>
              <a:t>Click add to text</a:t>
            </a:r>
          </a:p>
        </p:txBody>
      </p:sp>
      <p:sp>
        <p:nvSpPr>
          <p:cNvPr id="20" name="Text Placeholder 18">
            <a:extLst>
              <a:ext uri="{FF2B5EF4-FFF2-40B4-BE49-F238E27FC236}">
                <a16:creationId xmlns:a16="http://schemas.microsoft.com/office/drawing/2014/main" id="{28397901-C656-427C-A55B-1C2970BEECBB}"/>
              </a:ext>
            </a:extLst>
          </p:cNvPr>
          <p:cNvSpPr>
            <a:spLocks noGrp="1"/>
          </p:cNvSpPr>
          <p:nvPr>
            <p:ph type="body" sz="quarter" idx="14" hasCustomPrompt="1"/>
          </p:nvPr>
        </p:nvSpPr>
        <p:spPr>
          <a:xfrm>
            <a:off x="6244060" y="2619890"/>
            <a:ext cx="1176867" cy="1157817"/>
          </a:xfrm>
        </p:spPr>
        <p:txBody>
          <a:bodyPr>
            <a:noAutofit/>
          </a:bodyPr>
          <a:lstStyle>
            <a:lvl1pPr marL="0" indent="0" algn="ctr">
              <a:buNone/>
              <a:defRPr sz="2400">
                <a:solidFill>
                  <a:schemeClr val="bg1"/>
                </a:solidFill>
              </a:defRPr>
            </a:lvl1pPr>
            <a:lvl2pPr>
              <a:defRPr sz="2667"/>
            </a:lvl2pPr>
            <a:lvl3pPr>
              <a:defRPr sz="2667"/>
            </a:lvl3pPr>
            <a:lvl4pPr>
              <a:defRPr sz="2667"/>
            </a:lvl4pPr>
            <a:lvl5pPr>
              <a:defRPr sz="2667"/>
            </a:lvl5pPr>
          </a:lstStyle>
          <a:p>
            <a:pPr lvl="0"/>
            <a:r>
              <a:rPr lang="en-US" dirty="0"/>
              <a:t>Click add to text</a:t>
            </a:r>
          </a:p>
        </p:txBody>
      </p:sp>
      <p:sp>
        <p:nvSpPr>
          <p:cNvPr id="21" name="Text Placeholder 18">
            <a:extLst>
              <a:ext uri="{FF2B5EF4-FFF2-40B4-BE49-F238E27FC236}">
                <a16:creationId xmlns:a16="http://schemas.microsoft.com/office/drawing/2014/main" id="{8B7E0E1C-5D80-42F0-8393-3C32CE0A270A}"/>
              </a:ext>
            </a:extLst>
          </p:cNvPr>
          <p:cNvSpPr>
            <a:spLocks noGrp="1"/>
          </p:cNvSpPr>
          <p:nvPr>
            <p:ph type="body" sz="quarter" idx="15" hasCustomPrompt="1"/>
          </p:nvPr>
        </p:nvSpPr>
        <p:spPr>
          <a:xfrm>
            <a:off x="4701135" y="4091485"/>
            <a:ext cx="1176867" cy="1157817"/>
          </a:xfrm>
        </p:spPr>
        <p:txBody>
          <a:bodyPr>
            <a:noAutofit/>
          </a:bodyPr>
          <a:lstStyle>
            <a:lvl1pPr marL="0" indent="0" algn="ctr">
              <a:buNone/>
              <a:defRPr sz="2400">
                <a:solidFill>
                  <a:schemeClr val="bg1"/>
                </a:solidFill>
              </a:defRPr>
            </a:lvl1pPr>
            <a:lvl2pPr>
              <a:defRPr sz="2667"/>
            </a:lvl2pPr>
            <a:lvl3pPr>
              <a:defRPr sz="2667"/>
            </a:lvl3pPr>
            <a:lvl4pPr>
              <a:defRPr sz="2667"/>
            </a:lvl4pPr>
            <a:lvl5pPr>
              <a:defRPr sz="2667"/>
            </a:lvl5pPr>
          </a:lstStyle>
          <a:p>
            <a:pPr lvl="0"/>
            <a:r>
              <a:rPr lang="en-US" dirty="0"/>
              <a:t>Click add to text</a:t>
            </a:r>
          </a:p>
        </p:txBody>
      </p:sp>
      <p:sp>
        <p:nvSpPr>
          <p:cNvPr id="23" name="Text Placeholder 18">
            <a:extLst>
              <a:ext uri="{FF2B5EF4-FFF2-40B4-BE49-F238E27FC236}">
                <a16:creationId xmlns:a16="http://schemas.microsoft.com/office/drawing/2014/main" id="{F59D8601-7644-4537-8C62-B994100CC0FB}"/>
              </a:ext>
            </a:extLst>
          </p:cNvPr>
          <p:cNvSpPr>
            <a:spLocks noGrp="1"/>
          </p:cNvSpPr>
          <p:nvPr>
            <p:ph type="body" sz="quarter" idx="16" hasCustomPrompt="1"/>
          </p:nvPr>
        </p:nvSpPr>
        <p:spPr>
          <a:xfrm>
            <a:off x="6218377" y="4137246"/>
            <a:ext cx="1176867" cy="1157817"/>
          </a:xfrm>
        </p:spPr>
        <p:txBody>
          <a:bodyPr>
            <a:noAutofit/>
          </a:bodyPr>
          <a:lstStyle>
            <a:lvl1pPr marL="0" indent="0" algn="ctr">
              <a:buNone/>
              <a:defRPr sz="2400">
                <a:solidFill>
                  <a:schemeClr val="bg1"/>
                </a:solidFill>
              </a:defRPr>
            </a:lvl1pPr>
            <a:lvl2pPr>
              <a:defRPr sz="2667"/>
            </a:lvl2pPr>
            <a:lvl3pPr>
              <a:defRPr sz="2667"/>
            </a:lvl3pPr>
            <a:lvl4pPr>
              <a:defRPr sz="2667"/>
            </a:lvl4pPr>
            <a:lvl5pPr>
              <a:defRPr sz="2667"/>
            </a:lvl5pPr>
          </a:lstStyle>
          <a:p>
            <a:pPr lvl="0"/>
            <a:r>
              <a:rPr lang="en-US" dirty="0"/>
              <a:t>Click add to text</a:t>
            </a:r>
          </a:p>
        </p:txBody>
      </p:sp>
      <p:sp>
        <p:nvSpPr>
          <p:cNvPr id="25" name="Text Placeholder 24">
            <a:extLst>
              <a:ext uri="{FF2B5EF4-FFF2-40B4-BE49-F238E27FC236}">
                <a16:creationId xmlns:a16="http://schemas.microsoft.com/office/drawing/2014/main" id="{3BC7B1CB-0AE0-444B-8740-53C99679F3B3}"/>
              </a:ext>
            </a:extLst>
          </p:cNvPr>
          <p:cNvSpPr>
            <a:spLocks noGrp="1"/>
          </p:cNvSpPr>
          <p:nvPr>
            <p:ph type="body" sz="quarter" idx="17" hasCustomPrompt="1"/>
          </p:nvPr>
        </p:nvSpPr>
        <p:spPr>
          <a:xfrm>
            <a:off x="1455175" y="2537883"/>
            <a:ext cx="2998143" cy="891117"/>
          </a:xfrm>
        </p:spPr>
        <p:txBody>
          <a:bodyPr>
            <a:noAutofit/>
          </a:bodyPr>
          <a:lstStyle>
            <a:lvl1pPr marL="0" indent="0" algn="ctr">
              <a:buNone/>
              <a:defRPr sz="4267"/>
            </a:lvl1pPr>
          </a:lstStyle>
          <a:p>
            <a:pPr lvl="0"/>
            <a:r>
              <a:rPr lang="en-US" dirty="0"/>
              <a:t>Click add to text</a:t>
            </a:r>
          </a:p>
        </p:txBody>
      </p:sp>
      <p:sp>
        <p:nvSpPr>
          <p:cNvPr id="26" name="Text Placeholder 24">
            <a:extLst>
              <a:ext uri="{FF2B5EF4-FFF2-40B4-BE49-F238E27FC236}">
                <a16:creationId xmlns:a16="http://schemas.microsoft.com/office/drawing/2014/main" id="{0F77B6EE-3519-4337-9BFB-42B1705244E0}"/>
              </a:ext>
            </a:extLst>
          </p:cNvPr>
          <p:cNvSpPr>
            <a:spLocks noGrp="1"/>
          </p:cNvSpPr>
          <p:nvPr>
            <p:ph type="body" sz="quarter" idx="18" hasCustomPrompt="1"/>
          </p:nvPr>
        </p:nvSpPr>
        <p:spPr>
          <a:xfrm>
            <a:off x="1516687" y="4245766"/>
            <a:ext cx="2998143" cy="891117"/>
          </a:xfrm>
        </p:spPr>
        <p:txBody>
          <a:bodyPr>
            <a:noAutofit/>
          </a:bodyPr>
          <a:lstStyle>
            <a:lvl1pPr marL="0" indent="0" algn="ctr">
              <a:buNone/>
              <a:defRPr sz="4267"/>
            </a:lvl1pPr>
          </a:lstStyle>
          <a:p>
            <a:pPr lvl="0"/>
            <a:r>
              <a:rPr lang="en-US" dirty="0"/>
              <a:t>Click add to text</a:t>
            </a:r>
          </a:p>
        </p:txBody>
      </p:sp>
      <p:sp>
        <p:nvSpPr>
          <p:cNvPr id="27" name="Text Placeholder 24">
            <a:extLst>
              <a:ext uri="{FF2B5EF4-FFF2-40B4-BE49-F238E27FC236}">
                <a16:creationId xmlns:a16="http://schemas.microsoft.com/office/drawing/2014/main" id="{EB7B6CF5-2551-489B-AA10-D580CE55C9E8}"/>
              </a:ext>
            </a:extLst>
          </p:cNvPr>
          <p:cNvSpPr>
            <a:spLocks noGrp="1"/>
          </p:cNvSpPr>
          <p:nvPr>
            <p:ph type="body" sz="quarter" idx="19" hasCustomPrompt="1"/>
          </p:nvPr>
        </p:nvSpPr>
        <p:spPr>
          <a:xfrm>
            <a:off x="7465185" y="2539191"/>
            <a:ext cx="2998143" cy="891117"/>
          </a:xfrm>
        </p:spPr>
        <p:txBody>
          <a:bodyPr>
            <a:noAutofit/>
          </a:bodyPr>
          <a:lstStyle>
            <a:lvl1pPr marL="0" indent="0" algn="ctr">
              <a:buNone/>
              <a:defRPr sz="4267"/>
            </a:lvl1pPr>
          </a:lstStyle>
          <a:p>
            <a:pPr lvl="0"/>
            <a:r>
              <a:rPr lang="en-US" dirty="0"/>
              <a:t>Click add to text</a:t>
            </a:r>
          </a:p>
        </p:txBody>
      </p:sp>
      <p:sp>
        <p:nvSpPr>
          <p:cNvPr id="28" name="Text Placeholder 24">
            <a:extLst>
              <a:ext uri="{FF2B5EF4-FFF2-40B4-BE49-F238E27FC236}">
                <a16:creationId xmlns:a16="http://schemas.microsoft.com/office/drawing/2014/main" id="{7E396375-BF21-4403-9884-191E8EBDE872}"/>
              </a:ext>
            </a:extLst>
          </p:cNvPr>
          <p:cNvSpPr>
            <a:spLocks noGrp="1"/>
          </p:cNvSpPr>
          <p:nvPr>
            <p:ph type="body" sz="quarter" idx="20" hasCustomPrompt="1"/>
          </p:nvPr>
        </p:nvSpPr>
        <p:spPr>
          <a:xfrm>
            <a:off x="7465183" y="4336431"/>
            <a:ext cx="2998143" cy="891117"/>
          </a:xfrm>
        </p:spPr>
        <p:txBody>
          <a:bodyPr>
            <a:noAutofit/>
          </a:bodyPr>
          <a:lstStyle>
            <a:lvl1pPr marL="0" indent="0" algn="ctr">
              <a:buNone/>
              <a:defRPr sz="4267"/>
            </a:lvl1pPr>
          </a:lstStyle>
          <a:p>
            <a:pPr lvl="0"/>
            <a:r>
              <a:rPr lang="en-US" dirty="0"/>
              <a:t>Click add to text</a:t>
            </a:r>
          </a:p>
        </p:txBody>
      </p:sp>
    </p:spTree>
    <p:extLst>
      <p:ext uri="{BB962C8B-B14F-4D97-AF65-F5344CB8AC3E}">
        <p14:creationId xmlns:p14="http://schemas.microsoft.com/office/powerpoint/2010/main" val="88482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15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20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20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42" presetClass="entr" presetSubtype="0" fill="hold" grpId="0" nodeType="withEffect">
                                  <p:stCondLst>
                                    <p:cond delay="250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anim calcmode="lin" valueType="num">
                                      <p:cBhvr>
                                        <p:cTn id="48" dur="500" fill="hold"/>
                                        <p:tgtEl>
                                          <p:spTgt spid="25"/>
                                        </p:tgtEl>
                                        <p:attrNameLst>
                                          <p:attrName>ppt_x</p:attrName>
                                        </p:attrNameLst>
                                      </p:cBhvr>
                                      <p:tavLst>
                                        <p:tav tm="0">
                                          <p:val>
                                            <p:strVal val="#ppt_x"/>
                                          </p:val>
                                        </p:tav>
                                        <p:tav tm="100000">
                                          <p:val>
                                            <p:strVal val="#ppt_x"/>
                                          </p:val>
                                        </p:tav>
                                      </p:tavLst>
                                    </p:anim>
                                    <p:anim calcmode="lin" valueType="num">
                                      <p:cBhvr>
                                        <p:cTn id="49" dur="5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anim calcmode="lin" valueType="num">
                                      <p:cBhvr>
                                        <p:cTn id="53" dur="500" fill="hold"/>
                                        <p:tgtEl>
                                          <p:spTgt spid="26"/>
                                        </p:tgtEl>
                                        <p:attrNameLst>
                                          <p:attrName>ppt_x</p:attrName>
                                        </p:attrNameLst>
                                      </p:cBhvr>
                                      <p:tavLst>
                                        <p:tav tm="0">
                                          <p:val>
                                            <p:strVal val="#ppt_x"/>
                                          </p:val>
                                        </p:tav>
                                        <p:tav tm="100000">
                                          <p:val>
                                            <p:strVal val="#ppt_x"/>
                                          </p:val>
                                        </p:tav>
                                      </p:tavLst>
                                    </p:anim>
                                    <p:anim calcmode="lin" valueType="num">
                                      <p:cBhvr>
                                        <p:cTn id="54" dur="5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anim calcmode="lin" valueType="num">
                                      <p:cBhvr>
                                        <p:cTn id="58" dur="500" fill="hold"/>
                                        <p:tgtEl>
                                          <p:spTgt spid="27"/>
                                        </p:tgtEl>
                                        <p:attrNameLst>
                                          <p:attrName>ppt_x</p:attrName>
                                        </p:attrNameLst>
                                      </p:cBhvr>
                                      <p:tavLst>
                                        <p:tav tm="0">
                                          <p:val>
                                            <p:strVal val="#ppt_x"/>
                                          </p:val>
                                        </p:tav>
                                        <p:tav tm="100000">
                                          <p:val>
                                            <p:strVal val="#ppt_x"/>
                                          </p:val>
                                        </p:tav>
                                      </p:tavLst>
                                    </p:anim>
                                    <p:anim calcmode="lin" valueType="num">
                                      <p:cBhvr>
                                        <p:cTn id="59" dur="5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anim calcmode="lin" valueType="num">
                                      <p:cBhvr>
                                        <p:cTn id="63" dur="500" fill="hold"/>
                                        <p:tgtEl>
                                          <p:spTgt spid="28"/>
                                        </p:tgtEl>
                                        <p:attrNameLst>
                                          <p:attrName>ppt_x</p:attrName>
                                        </p:attrNameLst>
                                      </p:cBhvr>
                                      <p:tavLst>
                                        <p:tav tm="0">
                                          <p:val>
                                            <p:strVal val="#ppt_x"/>
                                          </p:val>
                                        </p:tav>
                                        <p:tav tm="100000">
                                          <p:val>
                                            <p:strVal val="#ppt_x"/>
                                          </p:val>
                                        </p:tav>
                                      </p:tavLst>
                                    </p:anim>
                                    <p:anim calcmode="lin" valueType="num">
                                      <p:cBhvr>
                                        <p:cTn id="6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5" grpId="0">
        <p:tmplLst>
          <p:tmpl>
            <p:tnLst>
              <p:par>
                <p:cTn presetID="42" presetClass="entr" presetSubtype="0" fill="hold" nodeType="withEffect">
                  <p:stCondLst>
                    <p:cond delay="25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anim calcmode="lin" valueType="num">
                      <p:cBhvr>
                        <p:cTn dur="500" fill="hold"/>
                        <p:tgtEl>
                          <p:spTgt spid="25"/>
                        </p:tgtEl>
                        <p:attrNameLst>
                          <p:attrName>ppt_x</p:attrName>
                        </p:attrNameLst>
                      </p:cBhvr>
                      <p:tavLst>
                        <p:tav tm="0">
                          <p:val>
                            <p:strVal val="#ppt_x"/>
                          </p:val>
                        </p:tav>
                        <p:tav tm="100000">
                          <p:val>
                            <p:strVal val="#ppt_x"/>
                          </p:val>
                        </p:tav>
                      </p:tavLst>
                    </p:anim>
                    <p:anim calcmode="lin" valueType="num">
                      <p:cBhvr>
                        <p:cTn dur="500" fill="hold"/>
                        <p:tgtEl>
                          <p:spTgt spid="25"/>
                        </p:tgtEl>
                        <p:attrNameLst>
                          <p:attrName>ppt_y</p:attrName>
                        </p:attrNameLst>
                      </p:cBhvr>
                      <p:tavLst>
                        <p:tav tm="0">
                          <p:val>
                            <p:strVal val="#ppt_y+.1"/>
                          </p:val>
                        </p:tav>
                        <p:tav tm="100000">
                          <p:val>
                            <p:strVal val="#ppt_y"/>
                          </p:val>
                        </p:tav>
                      </p:tavLst>
                    </p:anim>
                  </p:childTnLst>
                </p:cTn>
              </p:par>
            </p:tnLst>
          </p:tmpl>
        </p:tmplLst>
      </p:bldP>
      <p:bldP spid="26" grpId="0">
        <p:tmplLst>
          <p:tmpl>
            <p:tnLst>
              <p:par>
                <p:cTn presetID="42" presetClass="entr" presetSubtype="0" fill="hold" nodeType="withEffect">
                  <p:stCondLst>
                    <p:cond delay="27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anim calcmode="lin" valueType="num">
                      <p:cBhvr>
                        <p:cTn dur="500" fill="hold"/>
                        <p:tgtEl>
                          <p:spTgt spid="26"/>
                        </p:tgtEl>
                        <p:attrNameLst>
                          <p:attrName>ppt_x</p:attrName>
                        </p:attrNameLst>
                      </p:cBhvr>
                      <p:tavLst>
                        <p:tav tm="0">
                          <p:val>
                            <p:strVal val="#ppt_x"/>
                          </p:val>
                        </p:tav>
                        <p:tav tm="100000">
                          <p:val>
                            <p:strVal val="#ppt_x"/>
                          </p:val>
                        </p:tav>
                      </p:tavLst>
                    </p:anim>
                    <p:anim calcmode="lin" valueType="num">
                      <p:cBhvr>
                        <p:cTn dur="500" fill="hold"/>
                        <p:tgtEl>
                          <p:spTgt spid="26"/>
                        </p:tgtEl>
                        <p:attrNameLst>
                          <p:attrName>ppt_y</p:attrName>
                        </p:attrNameLst>
                      </p:cBhvr>
                      <p:tavLst>
                        <p:tav tm="0">
                          <p:val>
                            <p:strVal val="#ppt_y+.1"/>
                          </p:val>
                        </p:tav>
                        <p:tav tm="100000">
                          <p:val>
                            <p:strVal val="#ppt_y"/>
                          </p:val>
                        </p:tav>
                      </p:tavLst>
                    </p:anim>
                  </p:childTnLst>
                </p:cTn>
              </p:par>
            </p:tnLst>
          </p:tmpl>
        </p:tmplLst>
      </p:bldP>
      <p:bldP spid="27" grpId="0">
        <p:tmplLst>
          <p:tmpl>
            <p:tnLst>
              <p:par>
                <p:cTn presetID="42" presetClass="entr" presetSubtype="0" fill="hold" nodeType="withEffect">
                  <p:stCondLst>
                    <p:cond delay="25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anim calcmode="lin" valueType="num">
                      <p:cBhvr>
                        <p:cTn dur="500" fill="hold"/>
                        <p:tgtEl>
                          <p:spTgt spid="27"/>
                        </p:tgtEl>
                        <p:attrNameLst>
                          <p:attrName>ppt_x</p:attrName>
                        </p:attrNameLst>
                      </p:cBhvr>
                      <p:tavLst>
                        <p:tav tm="0">
                          <p:val>
                            <p:strVal val="#ppt_x"/>
                          </p:val>
                        </p:tav>
                        <p:tav tm="100000">
                          <p:val>
                            <p:strVal val="#ppt_x"/>
                          </p:val>
                        </p:tav>
                      </p:tavLst>
                    </p:anim>
                    <p:anim calcmode="lin" valueType="num">
                      <p:cBhvr>
                        <p:cTn dur="500" fill="hold"/>
                        <p:tgtEl>
                          <p:spTgt spid="27"/>
                        </p:tgtEl>
                        <p:attrNameLst>
                          <p:attrName>ppt_y</p:attrName>
                        </p:attrNameLst>
                      </p:cBhvr>
                      <p:tavLst>
                        <p:tav tm="0">
                          <p:val>
                            <p:strVal val="#ppt_y+.1"/>
                          </p:val>
                        </p:tav>
                        <p:tav tm="100000">
                          <p:val>
                            <p:strVal val="#ppt_y"/>
                          </p:val>
                        </p:tav>
                      </p:tavLst>
                    </p:anim>
                  </p:childTnLst>
                </p:cTn>
              </p:par>
            </p:tnLst>
          </p:tmpl>
        </p:tmplLst>
      </p:bldP>
      <p:bldP spid="28" grpId="0">
        <p:tmplLst>
          <p:tmpl>
            <p:tnLst>
              <p:par>
                <p:cTn presetID="42" presetClass="entr" presetSubtype="0" fill="hold" nodeType="withEffect">
                  <p:stCondLst>
                    <p:cond delay="27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anim calcmode="lin" valueType="num">
                      <p:cBhvr>
                        <p:cTn dur="500" fill="hold"/>
                        <p:tgtEl>
                          <p:spTgt spid="28"/>
                        </p:tgtEl>
                        <p:attrNameLst>
                          <p:attrName>ppt_x</p:attrName>
                        </p:attrNameLst>
                      </p:cBhvr>
                      <p:tavLst>
                        <p:tav tm="0">
                          <p:val>
                            <p:strVal val="#ppt_x"/>
                          </p:val>
                        </p:tav>
                        <p:tav tm="100000">
                          <p:val>
                            <p:strVal val="#ppt_x"/>
                          </p:val>
                        </p:tav>
                      </p:tavLst>
                    </p:anim>
                    <p:anim calcmode="lin" valueType="num">
                      <p:cBhvr>
                        <p:cTn dur="500" fill="hold"/>
                        <p:tgtEl>
                          <p:spTgt spid="28"/>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6F6E-C31C-45A8-803B-B939995798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B59EF0-411B-46F1-80CE-FCD463C7F052}"/>
              </a:ext>
            </a:extLst>
          </p:cNvPr>
          <p:cNvSpPr>
            <a:spLocks noGrp="1"/>
          </p:cNvSpPr>
          <p:nvPr>
            <p:ph type="dt" sz="half" idx="10"/>
          </p:nvPr>
        </p:nvSpPr>
        <p:spPr/>
        <p:txBody>
          <a:bodyPr/>
          <a:lstStyle/>
          <a:p>
            <a:fld id="{95A6B4CD-050D-4FB7-907A-9290CD80E171}" type="datetime1">
              <a:rPr lang="en-US" smtClean="0"/>
              <a:t>9/8/2024</a:t>
            </a:fld>
            <a:endParaRPr lang="en-US"/>
          </a:p>
        </p:txBody>
      </p:sp>
      <p:sp>
        <p:nvSpPr>
          <p:cNvPr id="4" name="Footer Placeholder 3">
            <a:extLst>
              <a:ext uri="{FF2B5EF4-FFF2-40B4-BE49-F238E27FC236}">
                <a16:creationId xmlns:a16="http://schemas.microsoft.com/office/drawing/2014/main" id="{8022C805-5D35-4057-B27A-09C13BB98925}"/>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1F561884-4758-45C5-AAA1-7A1FDFF6A9BD}"/>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37" name="Group 36">
            <a:extLst>
              <a:ext uri="{FF2B5EF4-FFF2-40B4-BE49-F238E27FC236}">
                <a16:creationId xmlns:a16="http://schemas.microsoft.com/office/drawing/2014/main" id="{46703233-1FC6-4D64-A8D1-1EE568B89A0C}"/>
              </a:ext>
            </a:extLst>
          </p:cNvPr>
          <p:cNvGrpSpPr/>
          <p:nvPr userDrawn="1"/>
        </p:nvGrpSpPr>
        <p:grpSpPr>
          <a:xfrm>
            <a:off x="911839" y="4384538"/>
            <a:ext cx="4801575" cy="1638300"/>
            <a:chOff x="683879" y="3192540"/>
            <a:chExt cx="3601181" cy="1228725"/>
          </a:xfrm>
        </p:grpSpPr>
        <p:sp>
          <p:nvSpPr>
            <p:cNvPr id="7" name="任意多边形 15">
              <a:extLst>
                <a:ext uri="{FF2B5EF4-FFF2-40B4-BE49-F238E27FC236}">
                  <a16:creationId xmlns:a16="http://schemas.microsoft.com/office/drawing/2014/main" id="{4735E25B-5DC2-4ED6-91EF-D0F3B2270BBA}"/>
                </a:ext>
              </a:extLst>
            </p:cNvPr>
            <p:cNvSpPr/>
            <p:nvPr/>
          </p:nvSpPr>
          <p:spPr>
            <a:xfrm>
              <a:off x="683879" y="3192540"/>
              <a:ext cx="3601181"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1053"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Freeform 12">
              <a:extLst>
                <a:ext uri="{FF2B5EF4-FFF2-40B4-BE49-F238E27FC236}">
                  <a16:creationId xmlns:a16="http://schemas.microsoft.com/office/drawing/2014/main" id="{4DCF5CD9-7B58-445B-A2C8-32B3E1CEFB5F}"/>
                </a:ext>
              </a:extLst>
            </p:cNvPr>
            <p:cNvSpPr/>
            <p:nvPr/>
          </p:nvSpPr>
          <p:spPr bwMode="auto">
            <a:xfrm>
              <a:off x="792979" y="3439512"/>
              <a:ext cx="705408" cy="734780"/>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5400" dirty="0">
                  <a:solidFill>
                    <a:srgbClr val="F992B8"/>
                  </a:solidFill>
                  <a:cs typeface="+mn-ea"/>
                  <a:sym typeface="+mn-lt"/>
                </a:rPr>
                <a:t>C</a:t>
              </a:r>
            </a:p>
          </p:txBody>
        </p:sp>
      </p:grpSp>
      <p:grpSp>
        <p:nvGrpSpPr>
          <p:cNvPr id="38" name="Group 37">
            <a:extLst>
              <a:ext uri="{FF2B5EF4-FFF2-40B4-BE49-F238E27FC236}">
                <a16:creationId xmlns:a16="http://schemas.microsoft.com/office/drawing/2014/main" id="{F446F5D3-3E0C-40FA-B183-02925F32D9A7}"/>
              </a:ext>
            </a:extLst>
          </p:cNvPr>
          <p:cNvGrpSpPr/>
          <p:nvPr userDrawn="1"/>
        </p:nvGrpSpPr>
        <p:grpSpPr>
          <a:xfrm>
            <a:off x="6583363" y="2494942"/>
            <a:ext cx="4947125" cy="1638300"/>
            <a:chOff x="4937521" y="1770935"/>
            <a:chExt cx="2352675" cy="1228725"/>
          </a:xfrm>
        </p:grpSpPr>
        <p:sp>
          <p:nvSpPr>
            <p:cNvPr id="10" name="任意多边形 17">
              <a:extLst>
                <a:ext uri="{FF2B5EF4-FFF2-40B4-BE49-F238E27FC236}">
                  <a16:creationId xmlns:a16="http://schemas.microsoft.com/office/drawing/2014/main" id="{30FCAC9D-C23A-4731-BB44-87FCCEF380A9}"/>
                </a:ext>
              </a:extLst>
            </p:cNvPr>
            <p:cNvSpPr/>
            <p:nvPr/>
          </p:nvSpPr>
          <p:spPr>
            <a:xfrm>
              <a:off x="4937521" y="1770935"/>
              <a:ext cx="2352675" cy="1228725"/>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161000" anchor="ctr"/>
            <a:lstStyle/>
            <a:p>
              <a:pPr algn="ctr">
                <a:defRPr/>
              </a:pPr>
              <a:endParaRPr lang="en-US" altLang="zh-CN" sz="1053"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1" name="Freeform 12">
              <a:extLst>
                <a:ext uri="{FF2B5EF4-FFF2-40B4-BE49-F238E27FC236}">
                  <a16:creationId xmlns:a16="http://schemas.microsoft.com/office/drawing/2014/main" id="{8A2F96B1-E6B4-4DC6-BE5A-DFB64CAA1F47}"/>
                </a:ext>
              </a:extLst>
            </p:cNvPr>
            <p:cNvSpPr/>
            <p:nvPr/>
          </p:nvSpPr>
          <p:spPr bwMode="auto">
            <a:xfrm>
              <a:off x="6756960" y="2013498"/>
              <a:ext cx="447289" cy="734780"/>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5400" dirty="0">
                  <a:solidFill>
                    <a:srgbClr val="F9D841"/>
                  </a:solidFill>
                  <a:cs typeface="+mn-ea"/>
                  <a:sym typeface="+mn-lt"/>
                </a:rPr>
                <a:t>B</a:t>
              </a:r>
            </a:p>
          </p:txBody>
        </p:sp>
      </p:grpSp>
      <p:grpSp>
        <p:nvGrpSpPr>
          <p:cNvPr id="36" name="Group 35">
            <a:extLst>
              <a:ext uri="{FF2B5EF4-FFF2-40B4-BE49-F238E27FC236}">
                <a16:creationId xmlns:a16="http://schemas.microsoft.com/office/drawing/2014/main" id="{5669198A-DB8D-45C0-8CC2-B29EB21B2FF4}"/>
              </a:ext>
            </a:extLst>
          </p:cNvPr>
          <p:cNvGrpSpPr/>
          <p:nvPr userDrawn="1"/>
        </p:nvGrpSpPr>
        <p:grpSpPr>
          <a:xfrm>
            <a:off x="911839" y="2489063"/>
            <a:ext cx="4801575" cy="1638300"/>
            <a:chOff x="1916906" y="1770934"/>
            <a:chExt cx="2368154" cy="1228725"/>
          </a:xfrm>
        </p:grpSpPr>
        <p:sp>
          <p:nvSpPr>
            <p:cNvPr id="13" name="任意多边形 21">
              <a:extLst>
                <a:ext uri="{FF2B5EF4-FFF2-40B4-BE49-F238E27FC236}">
                  <a16:creationId xmlns:a16="http://schemas.microsoft.com/office/drawing/2014/main" id="{132931CB-FEBD-42D8-A660-E8DF8441DFFA}"/>
                </a:ext>
              </a:extLst>
            </p:cNvPr>
            <p:cNvSpPr/>
            <p:nvPr/>
          </p:nvSpPr>
          <p:spPr>
            <a:xfrm>
              <a:off x="1916906" y="1770934"/>
              <a:ext cx="2368154" cy="1228725"/>
            </a:xfrm>
            <a:custGeom>
              <a:avLst/>
              <a:gdLst>
                <a:gd name="connsiteX0" fmla="*/ 819515 w 3156937"/>
                <a:gd name="connsiteY0" fmla="*/ 0 h 1639030"/>
                <a:gd name="connsiteX1" fmla="*/ 903306 w 3156937"/>
                <a:gd name="connsiteY1" fmla="*/ 4231 h 1639030"/>
                <a:gd name="connsiteX2" fmla="*/ 905462 w 3156937"/>
                <a:gd name="connsiteY2" fmla="*/ 4560 h 1639030"/>
                <a:gd name="connsiteX3" fmla="*/ 920763 w 3156937"/>
                <a:gd name="connsiteY3" fmla="*/ 1471 h 1639030"/>
                <a:gd name="connsiteX4" fmla="*/ 2996374 w 3156937"/>
                <a:gd name="connsiteY4" fmla="*/ 1471 h 1639030"/>
                <a:gd name="connsiteX5" fmla="*/ 3156937 w 3156937"/>
                <a:gd name="connsiteY5" fmla="*/ 162034 h 1639030"/>
                <a:gd name="connsiteX6" fmla="*/ 3156937 w 3156937"/>
                <a:gd name="connsiteY6" fmla="*/ 1478466 h 1639030"/>
                <a:gd name="connsiteX7" fmla="*/ 2996374 w 3156937"/>
                <a:gd name="connsiteY7" fmla="*/ 1639029 h 1639030"/>
                <a:gd name="connsiteX8" fmla="*/ 920763 w 3156937"/>
                <a:gd name="connsiteY8" fmla="*/ 1639029 h 1639030"/>
                <a:gd name="connsiteX9" fmla="*/ 900510 w 3156937"/>
                <a:gd name="connsiteY9" fmla="*/ 1634940 h 1639030"/>
                <a:gd name="connsiteX10" fmla="*/ 819515 w 3156937"/>
                <a:gd name="connsiteY10" fmla="*/ 1639030 h 1639030"/>
                <a:gd name="connsiteX11" fmla="*/ 0 w 3156937"/>
                <a:gd name="connsiteY11" fmla="*/ 819515 h 1639030"/>
                <a:gd name="connsiteX12" fmla="*/ 819515 w 3156937"/>
                <a:gd name="connsiteY12" fmla="*/ 0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6937" h="163903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1161000" rIns="108000" anchor="ctr"/>
            <a:lstStyle/>
            <a:p>
              <a:pPr algn="ctr">
                <a:defRPr/>
              </a:pPr>
              <a:endParaRPr lang="en-US" altLang="zh-CN" sz="1053"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4" name="Freeform 12">
              <a:extLst>
                <a:ext uri="{FF2B5EF4-FFF2-40B4-BE49-F238E27FC236}">
                  <a16:creationId xmlns:a16="http://schemas.microsoft.com/office/drawing/2014/main" id="{013B3DFD-AB82-4025-90A8-C761E976509F}"/>
                </a:ext>
              </a:extLst>
            </p:cNvPr>
            <p:cNvSpPr/>
            <p:nvPr/>
          </p:nvSpPr>
          <p:spPr bwMode="auto">
            <a:xfrm>
              <a:off x="1988651" y="2017906"/>
              <a:ext cx="463880" cy="734780"/>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08000" anchor="ctr"/>
            <a:lstStyle/>
            <a:p>
              <a:pPr algn="ctr">
                <a:defRPr/>
              </a:pPr>
              <a:r>
                <a:rPr lang="en-US" sz="5400" dirty="0">
                  <a:solidFill>
                    <a:srgbClr val="5B9BD5"/>
                  </a:solidFill>
                  <a:cs typeface="+mn-ea"/>
                  <a:sym typeface="+mn-lt"/>
                </a:rPr>
                <a:t>A</a:t>
              </a:r>
            </a:p>
          </p:txBody>
        </p:sp>
      </p:grpSp>
      <p:sp>
        <p:nvSpPr>
          <p:cNvPr id="16" name="任意多边形 33">
            <a:extLst>
              <a:ext uri="{FF2B5EF4-FFF2-40B4-BE49-F238E27FC236}">
                <a16:creationId xmlns:a16="http://schemas.microsoft.com/office/drawing/2014/main" id="{B7B405D9-E5CC-4532-B26E-1A4255A4D970}"/>
              </a:ext>
            </a:extLst>
          </p:cNvPr>
          <p:cNvSpPr/>
          <p:nvPr/>
        </p:nvSpPr>
        <p:spPr>
          <a:xfrm>
            <a:off x="6583362" y="4384539"/>
            <a:ext cx="4947125" cy="1638300"/>
          </a:xfrm>
          <a:custGeom>
            <a:avLst/>
            <a:gdLst>
              <a:gd name="connsiteX0" fmla="*/ 2316740 w 3136255"/>
              <a:gd name="connsiteY0" fmla="*/ 0 h 1639030"/>
              <a:gd name="connsiteX1" fmla="*/ 3136255 w 3136255"/>
              <a:gd name="connsiteY1" fmla="*/ 819515 h 1639030"/>
              <a:gd name="connsiteX2" fmla="*/ 2316740 w 3136255"/>
              <a:gd name="connsiteY2" fmla="*/ 1639030 h 1639030"/>
              <a:gd name="connsiteX3" fmla="*/ 2252289 w 3136255"/>
              <a:gd name="connsiteY3" fmla="*/ 1635776 h 1639030"/>
              <a:gd name="connsiteX4" fmla="*/ 2236174 w 3136255"/>
              <a:gd name="connsiteY4" fmla="*/ 1639029 h 1639030"/>
              <a:gd name="connsiteX5" fmla="*/ 160563 w 3136255"/>
              <a:gd name="connsiteY5" fmla="*/ 1639029 h 1639030"/>
              <a:gd name="connsiteX6" fmla="*/ 0 w 3136255"/>
              <a:gd name="connsiteY6" fmla="*/ 1478466 h 1639030"/>
              <a:gd name="connsiteX7" fmla="*/ 0 w 3136255"/>
              <a:gd name="connsiteY7" fmla="*/ 162034 h 1639030"/>
              <a:gd name="connsiteX8" fmla="*/ 160563 w 3136255"/>
              <a:gd name="connsiteY8" fmla="*/ 1471 h 1639030"/>
              <a:gd name="connsiteX9" fmla="*/ 2236174 w 3136255"/>
              <a:gd name="connsiteY9" fmla="*/ 1471 h 1639030"/>
              <a:gd name="connsiteX10" fmla="*/ 2246465 w 3136255"/>
              <a:gd name="connsiteY10" fmla="*/ 3549 h 163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255" h="163903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548000" anchor="ctr"/>
          <a:lstStyle/>
          <a:p>
            <a:pPr algn="ctr">
              <a:defRPr/>
            </a:pPr>
            <a:endParaRPr lang="en-US" altLang="zh-CN" sz="1053"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7" name="Freeform 12">
            <a:extLst>
              <a:ext uri="{FF2B5EF4-FFF2-40B4-BE49-F238E27FC236}">
                <a16:creationId xmlns:a16="http://schemas.microsoft.com/office/drawing/2014/main" id="{4DEA9D7C-27FE-4B94-B688-EE6CF487D5FE}"/>
              </a:ext>
            </a:extLst>
          </p:cNvPr>
          <p:cNvSpPr/>
          <p:nvPr/>
        </p:nvSpPr>
        <p:spPr bwMode="auto">
          <a:xfrm>
            <a:off x="10409217" y="4694029"/>
            <a:ext cx="940544" cy="979707"/>
          </a:xfrm>
          <a:prstGeom prst="ellipse">
            <a:avLst/>
          </a:prstGeom>
          <a:solidFill>
            <a:schemeClr val="bg1"/>
          </a:solidFill>
          <a:ln>
            <a:noFill/>
          </a:ln>
        </p:spPr>
        <p:style>
          <a:lnRef idx="1">
            <a:schemeClr val="accent5"/>
          </a:lnRef>
          <a:fillRef idx="3">
            <a:schemeClr val="accent5"/>
          </a:fillRef>
          <a:effectRef idx="2">
            <a:schemeClr val="accent5"/>
          </a:effectRef>
          <a:fontRef idx="minor">
            <a:schemeClr val="lt1"/>
          </a:fontRef>
        </p:style>
        <p:txBody>
          <a:bodyPr bIns="144000" anchor="ctr"/>
          <a:lstStyle/>
          <a:p>
            <a:pPr algn="ctr">
              <a:defRPr/>
            </a:pPr>
            <a:r>
              <a:rPr lang="en-US" sz="5400" dirty="0">
                <a:solidFill>
                  <a:srgbClr val="90BE21"/>
                </a:solidFill>
                <a:cs typeface="+mn-ea"/>
                <a:sym typeface="+mn-lt"/>
              </a:rPr>
              <a:t>D</a:t>
            </a:r>
          </a:p>
        </p:txBody>
      </p:sp>
      <p:sp>
        <p:nvSpPr>
          <p:cNvPr id="19" name="Text Placeholder 18">
            <a:extLst>
              <a:ext uri="{FF2B5EF4-FFF2-40B4-BE49-F238E27FC236}">
                <a16:creationId xmlns:a16="http://schemas.microsoft.com/office/drawing/2014/main" id="{D216566E-591C-45D6-9DAE-7C0BF85DCAFD}"/>
              </a:ext>
            </a:extLst>
          </p:cNvPr>
          <p:cNvSpPr>
            <a:spLocks noGrp="1"/>
          </p:cNvSpPr>
          <p:nvPr userDrawn="1">
            <p:ph type="body" sz="quarter" idx="13" hasCustomPrompt="1"/>
          </p:nvPr>
        </p:nvSpPr>
        <p:spPr>
          <a:xfrm>
            <a:off x="2098611" y="2666865"/>
            <a:ext cx="3350484" cy="1282700"/>
          </a:xfrm>
        </p:spPr>
        <p:txBody>
          <a:bodyPr>
            <a:noAutofit/>
          </a:bodyPr>
          <a:lstStyle>
            <a:lvl1pPr marL="0" indent="0" algn="ctr">
              <a:buNone/>
              <a:defRPr sz="2667"/>
            </a:lvl1pPr>
          </a:lstStyle>
          <a:p>
            <a:pPr lvl="0"/>
            <a:r>
              <a:rPr lang="en-US" dirty="0"/>
              <a:t>Click to edit text</a:t>
            </a:r>
          </a:p>
        </p:txBody>
      </p:sp>
      <p:sp>
        <p:nvSpPr>
          <p:cNvPr id="20" name="Text Placeholder 18">
            <a:extLst>
              <a:ext uri="{FF2B5EF4-FFF2-40B4-BE49-F238E27FC236}">
                <a16:creationId xmlns:a16="http://schemas.microsoft.com/office/drawing/2014/main" id="{5EAFAC77-613A-41FA-80F9-1365AC1EA99F}"/>
              </a:ext>
            </a:extLst>
          </p:cNvPr>
          <p:cNvSpPr>
            <a:spLocks noGrp="1"/>
          </p:cNvSpPr>
          <p:nvPr userDrawn="1">
            <p:ph type="body" sz="quarter" idx="14" hasCustomPrompt="1"/>
          </p:nvPr>
        </p:nvSpPr>
        <p:spPr>
          <a:xfrm>
            <a:off x="6769893" y="2693461"/>
            <a:ext cx="3321804" cy="1282700"/>
          </a:xfrm>
        </p:spPr>
        <p:txBody>
          <a:bodyPr>
            <a:noAutofit/>
          </a:bodyPr>
          <a:lstStyle>
            <a:lvl1pPr marL="0" indent="0" algn="ctr">
              <a:buNone/>
              <a:defRPr sz="2667"/>
            </a:lvl1pPr>
          </a:lstStyle>
          <a:p>
            <a:pPr lvl="0"/>
            <a:r>
              <a:rPr lang="en-US" dirty="0"/>
              <a:t>Click to edit text</a:t>
            </a:r>
          </a:p>
        </p:txBody>
      </p:sp>
      <p:sp>
        <p:nvSpPr>
          <p:cNvPr id="21" name="Text Placeholder 18">
            <a:extLst>
              <a:ext uri="{FF2B5EF4-FFF2-40B4-BE49-F238E27FC236}">
                <a16:creationId xmlns:a16="http://schemas.microsoft.com/office/drawing/2014/main" id="{3EB49928-F88D-4E71-AEAA-1319F6AD4E59}"/>
              </a:ext>
            </a:extLst>
          </p:cNvPr>
          <p:cNvSpPr>
            <a:spLocks noGrp="1"/>
          </p:cNvSpPr>
          <p:nvPr userDrawn="1">
            <p:ph type="body" sz="quarter" idx="15" hasCustomPrompt="1"/>
          </p:nvPr>
        </p:nvSpPr>
        <p:spPr>
          <a:xfrm>
            <a:off x="2098611" y="4590541"/>
            <a:ext cx="3374297" cy="1282700"/>
          </a:xfrm>
        </p:spPr>
        <p:txBody>
          <a:bodyPr>
            <a:noAutofit/>
          </a:bodyPr>
          <a:lstStyle>
            <a:lvl1pPr marL="0" indent="0" algn="ctr">
              <a:buNone/>
              <a:defRPr sz="2667"/>
            </a:lvl1pPr>
          </a:lstStyle>
          <a:p>
            <a:pPr lvl="0"/>
            <a:r>
              <a:rPr lang="en-US" dirty="0"/>
              <a:t>Click to edit text</a:t>
            </a:r>
          </a:p>
        </p:txBody>
      </p:sp>
      <p:sp>
        <p:nvSpPr>
          <p:cNvPr id="34" name="Text Placeholder 18">
            <a:extLst>
              <a:ext uri="{FF2B5EF4-FFF2-40B4-BE49-F238E27FC236}">
                <a16:creationId xmlns:a16="http://schemas.microsoft.com/office/drawing/2014/main" id="{ACE44A54-1FEE-4E8B-AB9B-0A34072DDADB}"/>
              </a:ext>
            </a:extLst>
          </p:cNvPr>
          <p:cNvSpPr>
            <a:spLocks noGrp="1"/>
          </p:cNvSpPr>
          <p:nvPr userDrawn="1">
            <p:ph type="body" sz="quarter" idx="16" hasCustomPrompt="1"/>
          </p:nvPr>
        </p:nvSpPr>
        <p:spPr>
          <a:xfrm>
            <a:off x="6837360" y="4590541"/>
            <a:ext cx="3254336" cy="1282700"/>
          </a:xfrm>
        </p:spPr>
        <p:txBody>
          <a:bodyPr>
            <a:noAutofit/>
          </a:bodyPr>
          <a:lstStyle>
            <a:lvl1pPr marL="0" indent="0" algn="ctr">
              <a:buNone/>
              <a:defRPr sz="2667"/>
            </a:lvl1pPr>
          </a:lstStyle>
          <a:p>
            <a:pPr lvl="0"/>
            <a:r>
              <a:rPr lang="en-US" dirty="0"/>
              <a:t>Click to edit text</a:t>
            </a:r>
          </a:p>
        </p:txBody>
      </p:sp>
    </p:spTree>
    <p:extLst>
      <p:ext uri="{BB962C8B-B14F-4D97-AF65-F5344CB8AC3E}">
        <p14:creationId xmlns:p14="http://schemas.microsoft.com/office/powerpoint/2010/main" val="312035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 calcmode="lin" valueType="num">
                                      <p:cBhvr>
                                        <p:cTn id="22"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20">
                                            <p:txEl>
                                              <p:pRg st="0" end="0"/>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 calcmode="lin" valueType="num">
                                      <p:cBhvr>
                                        <p:cTn id="32"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21">
                                            <p:txEl>
                                              <p:pRg st="0" end="0"/>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4">
                                            <p:txEl>
                                              <p:pRg st="0" end="0"/>
                                            </p:txEl>
                                          </p:spTgt>
                                        </p:tgtEl>
                                        <p:attrNameLst>
                                          <p:attrName>style.visibility</p:attrName>
                                        </p:attrNameLst>
                                      </p:cBhvr>
                                      <p:to>
                                        <p:strVal val="visible"/>
                                      </p:to>
                                    </p:set>
                                    <p:anim calcmode="lin" valueType="num">
                                      <p:cBhvr>
                                        <p:cTn id="47"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4600" tmFilter="0, 0; .2, .5; .8, .5; 1, 0"/>
                                        <p:tgtEl>
                                          <p:spTgt spid="38"/>
                                        </p:tgtEl>
                                      </p:cBhvr>
                                    </p:animEffect>
                                    <p:animScale>
                                      <p:cBhvr>
                                        <p:cTn id="54" dur="2300" autoRev="1" fill="hold"/>
                                        <p:tgtEl>
                                          <p:spTgt spid="3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0" grpId="0" build="p">
        <p:tmplLst>
          <p:tmpl lvl="1">
            <p:tnLst>
              <p:par>
                <p:cTn presetID="53" presetClass="entr" presetSubtype="16"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34" grpId="0" build="p">
        <p:tmplLst>
          <p:tmpl lvl="1">
            <p:tnLst>
              <p:par>
                <p:cTn presetID="53" presetClass="entr" presetSubtype="16"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Effect transition="in" filter="fade">
                      <p:cBhvr>
                        <p:cTn dur="500"/>
                        <p:tgtEl>
                          <p:spTgt spid="34"/>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9439-72BA-4CF7-8B32-0CE73431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74981-7B4E-4EEE-A019-863513E45E5B}"/>
              </a:ext>
            </a:extLst>
          </p:cNvPr>
          <p:cNvSpPr>
            <a:spLocks noGrp="1"/>
          </p:cNvSpPr>
          <p:nvPr>
            <p:ph type="dt" sz="half" idx="10"/>
          </p:nvPr>
        </p:nvSpPr>
        <p:spPr/>
        <p:txBody>
          <a:bodyPr/>
          <a:lstStyle/>
          <a:p>
            <a:fld id="{BDAABEAF-62EC-458A-9FBC-7DF21D148C8C}" type="datetime1">
              <a:rPr lang="en-US" smtClean="0"/>
              <a:t>9/8/2024</a:t>
            </a:fld>
            <a:endParaRPr lang="en-US"/>
          </a:p>
        </p:txBody>
      </p:sp>
      <p:sp>
        <p:nvSpPr>
          <p:cNvPr id="4" name="Footer Placeholder 3">
            <a:extLst>
              <a:ext uri="{FF2B5EF4-FFF2-40B4-BE49-F238E27FC236}">
                <a16:creationId xmlns:a16="http://schemas.microsoft.com/office/drawing/2014/main" id="{BDC8F5DF-BB4F-47FB-B22C-B43379177749}"/>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E5B52482-95C8-4DD9-A8E8-28E9FDC6589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组合 11">
            <a:extLst>
              <a:ext uri="{FF2B5EF4-FFF2-40B4-BE49-F238E27FC236}">
                <a16:creationId xmlns:a16="http://schemas.microsoft.com/office/drawing/2014/main" id="{D0457844-D97A-433D-8789-576B0302F9B9}"/>
              </a:ext>
            </a:extLst>
          </p:cNvPr>
          <p:cNvGrpSpPr/>
          <p:nvPr userDrawn="1"/>
        </p:nvGrpSpPr>
        <p:grpSpPr>
          <a:xfrm>
            <a:off x="953508" y="2255023"/>
            <a:ext cx="2743899" cy="2745483"/>
            <a:chOff x="777223" y="2153579"/>
            <a:chExt cx="3022269" cy="3024012"/>
          </a:xfrm>
        </p:grpSpPr>
        <p:sp>
          <p:nvSpPr>
            <p:cNvPr id="7" name="任意多边形 3">
              <a:extLst>
                <a:ext uri="{FF2B5EF4-FFF2-40B4-BE49-F238E27FC236}">
                  <a16:creationId xmlns:a16="http://schemas.microsoft.com/office/drawing/2014/main" id="{897D14DF-7C34-4D7D-81B7-3003E769551D}"/>
                </a:ext>
              </a:extLst>
            </p:cNvPr>
            <p:cNvSpPr/>
            <p:nvPr/>
          </p:nvSpPr>
          <p:spPr>
            <a:xfrm>
              <a:off x="777223" y="3209277"/>
              <a:ext cx="1486705" cy="1919455"/>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endParaRPr lang="en-US" altLang="zh-CN" sz="20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8" name="任意多边形 4">
              <a:extLst>
                <a:ext uri="{FF2B5EF4-FFF2-40B4-BE49-F238E27FC236}">
                  <a16:creationId xmlns:a16="http://schemas.microsoft.com/office/drawing/2014/main" id="{A68B8079-AE13-4F16-9F13-C89570851175}"/>
                </a:ext>
              </a:extLst>
            </p:cNvPr>
            <p:cNvSpPr/>
            <p:nvPr/>
          </p:nvSpPr>
          <p:spPr>
            <a:xfrm>
              <a:off x="813867" y="2153579"/>
              <a:ext cx="1921200" cy="1477981"/>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endParaRPr lang="en-US" altLang="zh-CN" sz="20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9" name="任意多边形 5">
              <a:extLst>
                <a:ext uri="{FF2B5EF4-FFF2-40B4-BE49-F238E27FC236}">
                  <a16:creationId xmlns:a16="http://schemas.microsoft.com/office/drawing/2014/main" id="{F03084F1-334C-4919-948F-13A2FD60E546}"/>
                </a:ext>
              </a:extLst>
            </p:cNvPr>
            <p:cNvSpPr/>
            <p:nvPr/>
          </p:nvSpPr>
          <p:spPr>
            <a:xfrm>
              <a:off x="2312787" y="2188476"/>
              <a:ext cx="1486705" cy="1921200"/>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2000" b="1" dirty="0">
                  <a:solidFill>
                    <a:schemeClr val="tx1">
                      <a:lumMod val="85000"/>
                      <a:lumOff val="15000"/>
                    </a:schemeClr>
                  </a:solidFill>
                  <a:latin typeface="Adobe Fan Heiti Std B" panose="020B0700000000000000" pitchFamily="34" charset="-128"/>
                  <a:ea typeface="Adobe Fan Heiti Std B" panose="020B0700000000000000" pitchFamily="34" charset="-128"/>
                </a:rPr>
                <a:t>     </a:t>
              </a:r>
              <a:endParaRPr lang="en-US" altLang="zh-CN" sz="20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sp>
          <p:nvSpPr>
            <p:cNvPr id="10" name="任意多边形 6">
              <a:extLst>
                <a:ext uri="{FF2B5EF4-FFF2-40B4-BE49-F238E27FC236}">
                  <a16:creationId xmlns:a16="http://schemas.microsoft.com/office/drawing/2014/main" id="{45A47AA6-D727-4AF9-8855-31CEDE6FE539}"/>
                </a:ext>
              </a:extLst>
            </p:cNvPr>
            <p:cNvSpPr/>
            <p:nvPr/>
          </p:nvSpPr>
          <p:spPr>
            <a:xfrm>
              <a:off x="1836412" y="3690886"/>
              <a:ext cx="1921200" cy="1486705"/>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endParaRPr lang="en-US" altLang="zh-CN" sz="2000" b="1" dirty="0">
                <a:solidFill>
                  <a:schemeClr val="tx1">
                    <a:lumMod val="85000"/>
                    <a:lumOff val="15000"/>
                  </a:schemeClr>
                </a:solidFill>
                <a:latin typeface="Adobe Fan Heiti Std B" panose="020B0700000000000000" pitchFamily="34" charset="-128"/>
                <a:ea typeface="Adobe Fan Heiti Std B" panose="020B0700000000000000" pitchFamily="34" charset="-128"/>
              </a:endParaRPr>
            </a:p>
          </p:txBody>
        </p:sp>
      </p:grpSp>
      <p:sp>
        <p:nvSpPr>
          <p:cNvPr id="12" name="等腰三角形 18">
            <a:extLst>
              <a:ext uri="{FF2B5EF4-FFF2-40B4-BE49-F238E27FC236}">
                <a16:creationId xmlns:a16="http://schemas.microsoft.com/office/drawing/2014/main" id="{16ED5E61-D2C1-4CFD-AB70-00CE6C895A6B}"/>
              </a:ext>
            </a:extLst>
          </p:cNvPr>
          <p:cNvSpPr/>
          <p:nvPr/>
        </p:nvSpPr>
        <p:spPr>
          <a:xfrm>
            <a:off x="4607954" y="2250031"/>
            <a:ext cx="404884" cy="322332"/>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15" name="等腰三角形 25">
            <a:extLst>
              <a:ext uri="{FF2B5EF4-FFF2-40B4-BE49-F238E27FC236}">
                <a16:creationId xmlns:a16="http://schemas.microsoft.com/office/drawing/2014/main" id="{71BD62C2-BB45-4F3E-8D77-6FC7393A311E}"/>
              </a:ext>
            </a:extLst>
          </p:cNvPr>
          <p:cNvSpPr/>
          <p:nvPr/>
        </p:nvSpPr>
        <p:spPr>
          <a:xfrm>
            <a:off x="4607954" y="3176963"/>
            <a:ext cx="404884" cy="322332"/>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18" name="等腰三角形 28">
            <a:extLst>
              <a:ext uri="{FF2B5EF4-FFF2-40B4-BE49-F238E27FC236}">
                <a16:creationId xmlns:a16="http://schemas.microsoft.com/office/drawing/2014/main" id="{07878EC2-9182-4AD5-A893-1F601D8E9AB7}"/>
              </a:ext>
            </a:extLst>
          </p:cNvPr>
          <p:cNvSpPr/>
          <p:nvPr/>
        </p:nvSpPr>
        <p:spPr>
          <a:xfrm>
            <a:off x="4607954" y="4103575"/>
            <a:ext cx="404884" cy="322332"/>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21" name="等腰三角形 31">
            <a:extLst>
              <a:ext uri="{FF2B5EF4-FFF2-40B4-BE49-F238E27FC236}">
                <a16:creationId xmlns:a16="http://schemas.microsoft.com/office/drawing/2014/main" id="{4931EAD2-1D72-4BF7-80DF-BB56A1FD1B09}"/>
              </a:ext>
            </a:extLst>
          </p:cNvPr>
          <p:cNvSpPr/>
          <p:nvPr/>
        </p:nvSpPr>
        <p:spPr>
          <a:xfrm>
            <a:off x="4607954" y="5030826"/>
            <a:ext cx="404884" cy="322332"/>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3"/>
          </a:p>
        </p:txBody>
      </p:sp>
      <p:sp>
        <p:nvSpPr>
          <p:cNvPr id="24" name="Text Placeholder 23">
            <a:extLst>
              <a:ext uri="{FF2B5EF4-FFF2-40B4-BE49-F238E27FC236}">
                <a16:creationId xmlns:a16="http://schemas.microsoft.com/office/drawing/2014/main" id="{F0F8193C-114B-4ED6-8186-1C2C6325B111}"/>
              </a:ext>
            </a:extLst>
          </p:cNvPr>
          <p:cNvSpPr>
            <a:spLocks noGrp="1"/>
          </p:cNvSpPr>
          <p:nvPr>
            <p:ph type="body" sz="quarter" idx="13" hasCustomPrompt="1"/>
          </p:nvPr>
        </p:nvSpPr>
        <p:spPr>
          <a:xfrm>
            <a:off x="1393490" y="2750649"/>
            <a:ext cx="1215089" cy="391584"/>
          </a:xfrm>
        </p:spPr>
        <p:txBody>
          <a:bodyPr>
            <a:noAutofit/>
          </a:bodyPr>
          <a:lstStyle>
            <a:lvl1pPr marL="0" indent="0">
              <a:buNone/>
              <a:defRPr sz="2133"/>
            </a:lvl1pPr>
          </a:lstStyle>
          <a:p>
            <a:pPr lvl="0"/>
            <a:r>
              <a:rPr lang="en-US" dirty="0"/>
              <a:t>Text 1</a:t>
            </a:r>
          </a:p>
        </p:txBody>
      </p:sp>
      <p:sp>
        <p:nvSpPr>
          <p:cNvPr id="25" name="Text Placeholder 23">
            <a:extLst>
              <a:ext uri="{FF2B5EF4-FFF2-40B4-BE49-F238E27FC236}">
                <a16:creationId xmlns:a16="http://schemas.microsoft.com/office/drawing/2014/main" id="{AD07007F-908B-4794-8EBA-BF4BBE9FC788}"/>
              </a:ext>
            </a:extLst>
          </p:cNvPr>
          <p:cNvSpPr>
            <a:spLocks noGrp="1"/>
          </p:cNvSpPr>
          <p:nvPr>
            <p:ph type="body" sz="quarter" idx="14" hasCustomPrompt="1"/>
          </p:nvPr>
        </p:nvSpPr>
        <p:spPr>
          <a:xfrm>
            <a:off x="2630759" y="2987860"/>
            <a:ext cx="1166913" cy="391584"/>
          </a:xfrm>
        </p:spPr>
        <p:txBody>
          <a:bodyPr>
            <a:noAutofit/>
          </a:bodyPr>
          <a:lstStyle>
            <a:lvl1pPr marL="0" indent="0" algn="ctr">
              <a:buNone/>
              <a:defRPr sz="2133"/>
            </a:lvl1pPr>
          </a:lstStyle>
          <a:p>
            <a:pPr lvl="0"/>
            <a:r>
              <a:rPr lang="en-US" dirty="0"/>
              <a:t>Text 2</a:t>
            </a:r>
          </a:p>
        </p:txBody>
      </p:sp>
      <p:sp>
        <p:nvSpPr>
          <p:cNvPr id="26" name="Text Placeholder 23">
            <a:extLst>
              <a:ext uri="{FF2B5EF4-FFF2-40B4-BE49-F238E27FC236}">
                <a16:creationId xmlns:a16="http://schemas.microsoft.com/office/drawing/2014/main" id="{0E0C7FEC-1D1E-41BC-BAB2-BC3D18542E7C}"/>
              </a:ext>
            </a:extLst>
          </p:cNvPr>
          <p:cNvSpPr>
            <a:spLocks noGrp="1"/>
          </p:cNvSpPr>
          <p:nvPr>
            <p:ph type="body" sz="quarter" idx="15" hasCustomPrompt="1"/>
          </p:nvPr>
        </p:nvSpPr>
        <p:spPr>
          <a:xfrm>
            <a:off x="879288" y="3891880"/>
            <a:ext cx="1166913" cy="391584"/>
          </a:xfrm>
        </p:spPr>
        <p:txBody>
          <a:bodyPr>
            <a:noAutofit/>
          </a:bodyPr>
          <a:lstStyle>
            <a:lvl1pPr marL="0" indent="0" algn="ctr">
              <a:buNone/>
              <a:defRPr sz="2133"/>
            </a:lvl1pPr>
          </a:lstStyle>
          <a:p>
            <a:pPr lvl="0"/>
            <a:r>
              <a:rPr lang="en-US" dirty="0"/>
              <a:t>Text 3</a:t>
            </a:r>
          </a:p>
        </p:txBody>
      </p:sp>
      <p:sp>
        <p:nvSpPr>
          <p:cNvPr id="27" name="Text Placeholder 23">
            <a:extLst>
              <a:ext uri="{FF2B5EF4-FFF2-40B4-BE49-F238E27FC236}">
                <a16:creationId xmlns:a16="http://schemas.microsoft.com/office/drawing/2014/main" id="{EB5FE9C2-ED95-4D13-B08D-655E01E853AE}"/>
              </a:ext>
            </a:extLst>
          </p:cNvPr>
          <p:cNvSpPr>
            <a:spLocks noGrp="1"/>
          </p:cNvSpPr>
          <p:nvPr>
            <p:ph type="body" sz="quarter" idx="16" hasCustomPrompt="1"/>
          </p:nvPr>
        </p:nvSpPr>
        <p:spPr>
          <a:xfrm>
            <a:off x="2194106" y="4154771"/>
            <a:ext cx="1166913" cy="391584"/>
          </a:xfrm>
        </p:spPr>
        <p:txBody>
          <a:bodyPr>
            <a:noAutofit/>
          </a:bodyPr>
          <a:lstStyle>
            <a:lvl1pPr marL="0" indent="0" algn="ctr">
              <a:buNone/>
              <a:defRPr sz="2133"/>
            </a:lvl1pPr>
          </a:lstStyle>
          <a:p>
            <a:pPr lvl="0"/>
            <a:r>
              <a:rPr lang="en-US" dirty="0"/>
              <a:t>Text 4</a:t>
            </a:r>
          </a:p>
        </p:txBody>
      </p:sp>
      <p:sp>
        <p:nvSpPr>
          <p:cNvPr id="29" name="Text Placeholder 28">
            <a:extLst>
              <a:ext uri="{FF2B5EF4-FFF2-40B4-BE49-F238E27FC236}">
                <a16:creationId xmlns:a16="http://schemas.microsoft.com/office/drawing/2014/main" id="{AABA7A27-702C-4F00-B326-8936418B7059}"/>
              </a:ext>
            </a:extLst>
          </p:cNvPr>
          <p:cNvSpPr>
            <a:spLocks noGrp="1"/>
          </p:cNvSpPr>
          <p:nvPr>
            <p:ph type="body" sz="quarter" idx="17" hasCustomPrompt="1"/>
          </p:nvPr>
        </p:nvSpPr>
        <p:spPr>
          <a:xfrm>
            <a:off x="5191799" y="2185247"/>
            <a:ext cx="6489700" cy="579967"/>
          </a:xfrm>
        </p:spPr>
        <p:txBody>
          <a:bodyPr>
            <a:noAutofit/>
          </a:bodyPr>
          <a:lstStyle>
            <a:lvl1pPr marL="0" indent="0">
              <a:buNone/>
              <a:defRPr sz="3733"/>
            </a:lvl1pPr>
          </a:lstStyle>
          <a:p>
            <a:pPr lvl="0"/>
            <a:r>
              <a:rPr lang="en-US" dirty="0"/>
              <a:t>Click to add text</a:t>
            </a:r>
          </a:p>
        </p:txBody>
      </p:sp>
      <p:sp>
        <p:nvSpPr>
          <p:cNvPr id="30" name="Text Placeholder 28">
            <a:extLst>
              <a:ext uri="{FF2B5EF4-FFF2-40B4-BE49-F238E27FC236}">
                <a16:creationId xmlns:a16="http://schemas.microsoft.com/office/drawing/2014/main" id="{FCFBE379-22D1-4F45-A726-9B179090C6AB}"/>
              </a:ext>
            </a:extLst>
          </p:cNvPr>
          <p:cNvSpPr>
            <a:spLocks noGrp="1"/>
          </p:cNvSpPr>
          <p:nvPr>
            <p:ph type="body" sz="quarter" idx="18" hasCustomPrompt="1"/>
          </p:nvPr>
        </p:nvSpPr>
        <p:spPr>
          <a:xfrm>
            <a:off x="5191799" y="3089461"/>
            <a:ext cx="6489700" cy="579967"/>
          </a:xfrm>
        </p:spPr>
        <p:txBody>
          <a:bodyPr>
            <a:noAutofit/>
          </a:bodyPr>
          <a:lstStyle>
            <a:lvl1pPr marL="0" indent="0">
              <a:buNone/>
              <a:defRPr sz="3733"/>
            </a:lvl1pPr>
          </a:lstStyle>
          <a:p>
            <a:pPr lvl="0"/>
            <a:r>
              <a:rPr lang="en-US" dirty="0"/>
              <a:t>Click to add text</a:t>
            </a:r>
          </a:p>
        </p:txBody>
      </p:sp>
      <p:sp>
        <p:nvSpPr>
          <p:cNvPr id="31" name="Text Placeholder 28">
            <a:extLst>
              <a:ext uri="{FF2B5EF4-FFF2-40B4-BE49-F238E27FC236}">
                <a16:creationId xmlns:a16="http://schemas.microsoft.com/office/drawing/2014/main" id="{2D96E9AB-92AD-4FDE-B24A-7C3DF3532D02}"/>
              </a:ext>
            </a:extLst>
          </p:cNvPr>
          <p:cNvSpPr>
            <a:spLocks noGrp="1"/>
          </p:cNvSpPr>
          <p:nvPr>
            <p:ph type="body" sz="quarter" idx="19" hasCustomPrompt="1"/>
          </p:nvPr>
        </p:nvSpPr>
        <p:spPr>
          <a:xfrm>
            <a:off x="5191798" y="3993481"/>
            <a:ext cx="6489700" cy="579967"/>
          </a:xfrm>
        </p:spPr>
        <p:txBody>
          <a:bodyPr>
            <a:noAutofit/>
          </a:bodyPr>
          <a:lstStyle>
            <a:lvl1pPr marL="0" indent="0">
              <a:buNone/>
              <a:defRPr sz="3733"/>
            </a:lvl1pPr>
          </a:lstStyle>
          <a:p>
            <a:pPr lvl="0"/>
            <a:r>
              <a:rPr lang="en-US" dirty="0"/>
              <a:t>Click to add text</a:t>
            </a:r>
          </a:p>
        </p:txBody>
      </p:sp>
      <p:sp>
        <p:nvSpPr>
          <p:cNvPr id="32" name="Text Placeholder 28">
            <a:extLst>
              <a:ext uri="{FF2B5EF4-FFF2-40B4-BE49-F238E27FC236}">
                <a16:creationId xmlns:a16="http://schemas.microsoft.com/office/drawing/2014/main" id="{3A1FAE8A-3D53-495C-8D31-287B5FC4C5EC}"/>
              </a:ext>
            </a:extLst>
          </p:cNvPr>
          <p:cNvSpPr>
            <a:spLocks noGrp="1"/>
          </p:cNvSpPr>
          <p:nvPr>
            <p:ph type="body" sz="quarter" idx="20" hasCustomPrompt="1"/>
          </p:nvPr>
        </p:nvSpPr>
        <p:spPr>
          <a:xfrm>
            <a:off x="5191798" y="4903283"/>
            <a:ext cx="6489700" cy="579967"/>
          </a:xfrm>
        </p:spPr>
        <p:txBody>
          <a:bodyPr>
            <a:noAutofit/>
          </a:bodyPr>
          <a:lstStyle>
            <a:lvl1pPr marL="0" indent="0">
              <a:buNone/>
              <a:defRPr sz="3733"/>
            </a:lvl1pPr>
          </a:lstStyle>
          <a:p>
            <a:pPr lvl="0"/>
            <a:r>
              <a:rPr lang="en-US" dirty="0"/>
              <a:t>Click to add text</a:t>
            </a:r>
          </a:p>
        </p:txBody>
      </p:sp>
    </p:spTree>
    <p:extLst>
      <p:ext uri="{BB962C8B-B14F-4D97-AF65-F5344CB8AC3E}">
        <p14:creationId xmlns:p14="http://schemas.microsoft.com/office/powerpoint/2010/main" val="39634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circle(in)">
                                      <p:cBhvr>
                                        <p:cTn id="10" dur="2000"/>
                                        <p:tgtEl>
                                          <p:spTgt spid="24">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ircle(in)">
                                      <p:cBhvr>
                                        <p:cTn id="13" dur="2000"/>
                                        <p:tgtEl>
                                          <p:spTgt spid="25">
                                            <p:txEl>
                                              <p:pRg st="0" end="0"/>
                                            </p:tx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circle(in)">
                                      <p:cBhvr>
                                        <p:cTn id="16" dur="2000"/>
                                        <p:tgtEl>
                                          <p:spTgt spid="26">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circle(in)">
                                      <p:cBhvr>
                                        <p:cTn id="19" dur="2000"/>
                                        <p:tgtEl>
                                          <p:spTgt spid="27">
                                            <p:txEl>
                                              <p:pRg st="0" end="0"/>
                                            </p:txEl>
                                          </p:spTgt>
                                        </p:tgtEl>
                                      </p:cBhvr>
                                    </p:animEffect>
                                  </p:childTnLst>
                                </p:cTn>
                              </p:par>
                              <p:par>
                                <p:cTn id="20" presetID="42" presetClass="entr" presetSubtype="0" fill="hold" grpId="0" nodeType="withEffect">
                                  <p:stCondLst>
                                    <p:cond delay="200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fade">
                                      <p:cBhvr>
                                        <p:cTn id="22" dur="500"/>
                                        <p:tgtEl>
                                          <p:spTgt spid="29">
                                            <p:txEl>
                                              <p:pRg st="0" end="0"/>
                                            </p:txEl>
                                          </p:spTgt>
                                        </p:tgtEl>
                                      </p:cBhvr>
                                    </p:animEffect>
                                    <p:anim calcmode="lin" valueType="num">
                                      <p:cBhvr>
                                        <p:cTn id="2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2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250"/>
                                  </p:stCondLst>
                                  <p:childTnLst>
                                    <p:set>
                                      <p:cBhvr>
                                        <p:cTn id="26" dur="1" fill="hold">
                                          <p:stCondLst>
                                            <p:cond delay="0"/>
                                          </p:stCondLst>
                                        </p:cTn>
                                        <p:tgtEl>
                                          <p:spTgt spid="30">
                                            <p:txEl>
                                              <p:pRg st="0" end="0"/>
                                            </p:txEl>
                                          </p:spTgt>
                                        </p:tgtEl>
                                        <p:attrNameLst>
                                          <p:attrName>style.visibility</p:attrName>
                                        </p:attrNameLst>
                                      </p:cBhvr>
                                      <p:to>
                                        <p:strVal val="visible"/>
                                      </p:to>
                                    </p:set>
                                    <p:animEffect transition="in" filter="fade">
                                      <p:cBhvr>
                                        <p:cTn id="27" dur="500"/>
                                        <p:tgtEl>
                                          <p:spTgt spid="30">
                                            <p:txEl>
                                              <p:pRg st="0" end="0"/>
                                            </p:txEl>
                                          </p:spTgt>
                                        </p:tgtEl>
                                      </p:cBhvr>
                                    </p:animEffect>
                                    <p:anim calcmode="lin" valueType="num">
                                      <p:cBhvr>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30">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fade">
                                      <p:cBhvr>
                                        <p:cTn id="32" dur="500"/>
                                        <p:tgtEl>
                                          <p:spTgt spid="31">
                                            <p:txEl>
                                              <p:pRg st="0" end="0"/>
                                            </p:txEl>
                                          </p:spTgt>
                                        </p:tgtEl>
                                      </p:cBhvr>
                                    </p:animEffect>
                                    <p:anim calcmode="lin" valueType="num">
                                      <p:cBhvr>
                                        <p:cTn id="33"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34" dur="500" fill="hold"/>
                                        <p:tgtEl>
                                          <p:spTgt spid="31">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fade">
                                      <p:cBhvr>
                                        <p:cTn id="37" dur="500"/>
                                        <p:tgtEl>
                                          <p:spTgt spid="32">
                                            <p:txEl>
                                              <p:pRg st="0" end="0"/>
                                            </p:txEl>
                                          </p:spTgt>
                                        </p:tgtEl>
                                      </p:cBhvr>
                                    </p:animEffect>
                                    <p:anim calcmode="lin" valueType="num">
                                      <p:cBhvr>
                                        <p:cTn id="38"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6" presetClass="entr" presetSubtype="16"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circle(in)">
                      <p:cBhvr>
                        <p:cTn dur="2000"/>
                        <p:tgtEl>
                          <p:spTgt spid="24"/>
                        </p:tgtEl>
                      </p:cBhvr>
                    </p:animEffect>
                  </p:childTnLst>
                </p:cTn>
              </p:par>
            </p:tnLst>
          </p:tmpl>
        </p:tmplLst>
      </p:bldP>
      <p:bldP spid="25" grpId="0" build="p">
        <p:tmplLst>
          <p:tmpl lvl="1">
            <p:tnLst>
              <p:par>
                <p:cTn presetID="6" presetClass="entr" presetSubtype="16"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circle(in)">
                      <p:cBhvr>
                        <p:cTn dur="2000"/>
                        <p:tgtEl>
                          <p:spTgt spid="25"/>
                        </p:tgtEl>
                      </p:cBhvr>
                    </p:animEffect>
                  </p:childTnLst>
                </p:cTn>
              </p:par>
            </p:tnLst>
          </p:tmpl>
        </p:tmplLst>
      </p:bldP>
      <p:bldP spid="26" grpId="0" build="p">
        <p:tmplLst>
          <p:tmpl lvl="1">
            <p:tnLst>
              <p:par>
                <p:cTn presetID="6" presetClass="entr" presetSubtype="16"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circle(in)">
                      <p:cBhvr>
                        <p:cTn dur="2000"/>
                        <p:tgtEl>
                          <p:spTgt spid="26"/>
                        </p:tgtEl>
                      </p:cBhvr>
                    </p:animEffect>
                  </p:childTnLst>
                </p:cTn>
              </p:par>
            </p:tnLst>
          </p:tmpl>
        </p:tmplLst>
      </p:bldP>
      <p:bldP spid="27" grpId="0" build="p">
        <p:tmplLst>
          <p:tmpl lvl="1">
            <p:tnLst>
              <p:par>
                <p:cTn presetID="6" presetClass="entr" presetSubtype="16"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circle(in)">
                      <p:cBhvr>
                        <p:cTn dur="2000"/>
                        <p:tgtEl>
                          <p:spTgt spid="27"/>
                        </p:tgtEl>
                      </p:cBhvr>
                    </p:animEffect>
                  </p:childTnLst>
                </p:cTn>
              </p:par>
            </p:tnLst>
          </p:tmpl>
        </p:tmplLst>
      </p:bldP>
      <p:bldP spid="29" grpId="0" build="p">
        <p:tmplLst>
          <p:tmpl lvl="1">
            <p:tnLst>
              <p:par>
                <p:cTn presetID="42" presetClass="entr" presetSubtype="0"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anim calcmode="lin" valueType="num">
                      <p:cBhvr>
                        <p:cTn dur="500" fill="hold"/>
                        <p:tgtEl>
                          <p:spTgt spid="29"/>
                        </p:tgtEl>
                        <p:attrNameLst>
                          <p:attrName>ppt_x</p:attrName>
                        </p:attrNameLst>
                      </p:cBhvr>
                      <p:tavLst>
                        <p:tav tm="0">
                          <p:val>
                            <p:strVal val="#ppt_x"/>
                          </p:val>
                        </p:tav>
                        <p:tav tm="100000">
                          <p:val>
                            <p:strVal val="#ppt_x"/>
                          </p:val>
                        </p:tav>
                      </p:tavLst>
                    </p:anim>
                    <p:anim calcmode="lin" valueType="num">
                      <p:cBhvr>
                        <p:cTn dur="5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42" presetClass="entr" presetSubtype="0" fill="hold" nodeType="withEffect">
                  <p:stCondLst>
                    <p:cond delay="2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anim calcmode="lin" valueType="num">
                      <p:cBhvr>
                        <p:cTn dur="500" fill="hold"/>
                        <p:tgtEl>
                          <p:spTgt spid="30"/>
                        </p:tgtEl>
                        <p:attrNameLst>
                          <p:attrName>ppt_x</p:attrName>
                        </p:attrNameLst>
                      </p:cBhvr>
                      <p:tavLst>
                        <p:tav tm="0">
                          <p:val>
                            <p:strVal val="#ppt_x"/>
                          </p:val>
                        </p:tav>
                        <p:tav tm="100000">
                          <p:val>
                            <p:strVal val="#ppt_x"/>
                          </p:val>
                        </p:tav>
                      </p:tavLst>
                    </p:anim>
                    <p:anim calcmode="lin" valueType="num">
                      <p:cBhvr>
                        <p:cTn dur="500" fill="hold"/>
                        <p:tgtEl>
                          <p:spTgt spid="30"/>
                        </p:tgtEl>
                        <p:attrNameLst>
                          <p:attrName>ppt_y</p:attrName>
                        </p:attrNameLst>
                      </p:cBhvr>
                      <p:tavLst>
                        <p:tav tm="0">
                          <p:val>
                            <p:strVal val="#ppt_y+.1"/>
                          </p:val>
                        </p:tav>
                        <p:tav tm="100000">
                          <p:val>
                            <p:strVal val="#ppt_y"/>
                          </p:val>
                        </p:tav>
                      </p:tavLst>
                    </p:anim>
                  </p:childTnLst>
                </p:cTn>
              </p:par>
            </p:tnLst>
          </p:tmpl>
        </p:tmplLst>
      </p:bldP>
      <p:bldP spid="31" grpId="0" build="p">
        <p:tmplLst>
          <p:tmpl lvl="1">
            <p:tnLst>
              <p:par>
                <p:cTn presetID="42" presetClass="entr" presetSubtype="0" fill="hold" nodeType="withEffect">
                  <p:stCondLst>
                    <p:cond delay="250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42" presetClass="entr" presetSubtype="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anim calcmode="lin" valueType="num">
                      <p:cBhvr>
                        <p:cTn dur="500" fill="hold"/>
                        <p:tgtEl>
                          <p:spTgt spid="32"/>
                        </p:tgtEl>
                        <p:attrNameLst>
                          <p:attrName>ppt_x</p:attrName>
                        </p:attrNameLst>
                      </p:cBhvr>
                      <p:tavLst>
                        <p:tav tm="0">
                          <p:val>
                            <p:strVal val="#ppt_x"/>
                          </p:val>
                        </p:tav>
                        <p:tav tm="100000">
                          <p:val>
                            <p:strVal val="#ppt_x"/>
                          </p:val>
                        </p:tav>
                      </p:tavLst>
                    </p:anim>
                    <p:anim calcmode="lin" valueType="num">
                      <p:cBhvr>
                        <p:cTn dur="500" fill="hold"/>
                        <p:tgtEl>
                          <p:spTgt spid="3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891B-440E-4970-B14C-9C1F857153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1A1605-648B-48BA-BCB5-C62A99C97CDE}"/>
              </a:ext>
            </a:extLst>
          </p:cNvPr>
          <p:cNvSpPr>
            <a:spLocks noGrp="1"/>
          </p:cNvSpPr>
          <p:nvPr>
            <p:ph type="dt" sz="half" idx="10"/>
          </p:nvPr>
        </p:nvSpPr>
        <p:spPr>
          <a:xfrm>
            <a:off x="1100567" y="6356351"/>
            <a:ext cx="2743200" cy="365125"/>
          </a:xfrm>
        </p:spPr>
        <p:txBody>
          <a:bodyPr/>
          <a:lstStyle/>
          <a:p>
            <a:fld id="{029B9510-233C-443D-8669-DB435C818940}" type="datetime1">
              <a:rPr lang="en-US" smtClean="0"/>
              <a:t>9/8/2024</a:t>
            </a:fld>
            <a:endParaRPr lang="en-US"/>
          </a:p>
        </p:txBody>
      </p:sp>
      <p:sp>
        <p:nvSpPr>
          <p:cNvPr id="4" name="Footer Placeholder 3">
            <a:extLst>
              <a:ext uri="{FF2B5EF4-FFF2-40B4-BE49-F238E27FC236}">
                <a16:creationId xmlns:a16="http://schemas.microsoft.com/office/drawing/2014/main" id="{B0C82E90-5904-45C4-8D63-3EDF55868E40}"/>
              </a:ext>
            </a:extLst>
          </p:cNvPr>
          <p:cNvSpPr>
            <a:spLocks noGrp="1"/>
          </p:cNvSpPr>
          <p:nvPr>
            <p:ph type="ftr" sz="quarter" idx="11"/>
          </p:nvPr>
        </p:nvSpPr>
        <p:spPr>
          <a:xfrm>
            <a:off x="4300967" y="6356351"/>
            <a:ext cx="4114800" cy="365125"/>
          </a:xfrm>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F3D39361-702A-439A-AC63-8605C4DEC186}"/>
              </a:ext>
            </a:extLst>
          </p:cNvPr>
          <p:cNvSpPr>
            <a:spLocks noGrp="1"/>
          </p:cNvSpPr>
          <p:nvPr>
            <p:ph type="sldNum" sz="quarter" idx="12"/>
          </p:nvPr>
        </p:nvSpPr>
        <p:spPr>
          <a:xfrm>
            <a:off x="8872967" y="6356351"/>
            <a:ext cx="2743200" cy="365125"/>
          </a:xfrm>
        </p:spPr>
        <p:txBody>
          <a:bodyPr/>
          <a:lstStyle/>
          <a:p>
            <a:fld id="{30468810-060D-430C-ACDF-BB351635E08B}" type="slidenum">
              <a:rPr lang="en-US" smtClean="0"/>
              <a:t>‹#›</a:t>
            </a:fld>
            <a:endParaRPr lang="en-US"/>
          </a:p>
        </p:txBody>
      </p:sp>
      <p:grpSp>
        <p:nvGrpSpPr>
          <p:cNvPr id="26" name="Group 25">
            <a:extLst>
              <a:ext uri="{FF2B5EF4-FFF2-40B4-BE49-F238E27FC236}">
                <a16:creationId xmlns:a16="http://schemas.microsoft.com/office/drawing/2014/main" id="{9ED6AAF9-A222-4272-8D79-AC8EB7DE28B5}"/>
              </a:ext>
            </a:extLst>
          </p:cNvPr>
          <p:cNvGrpSpPr/>
          <p:nvPr userDrawn="1"/>
        </p:nvGrpSpPr>
        <p:grpSpPr>
          <a:xfrm>
            <a:off x="7845168" y="891402"/>
            <a:ext cx="3860691" cy="4442285"/>
            <a:chOff x="5699610" y="1280371"/>
            <a:chExt cx="3053499" cy="2950026"/>
          </a:xfrm>
        </p:grpSpPr>
        <p:pic>
          <p:nvPicPr>
            <p:cNvPr id="6" name="Picture 5" descr="A picture containing vector graphics&#10;&#10;Description automatically generated">
              <a:extLst>
                <a:ext uri="{FF2B5EF4-FFF2-40B4-BE49-F238E27FC236}">
                  <a16:creationId xmlns:a16="http://schemas.microsoft.com/office/drawing/2014/main" id="{90E75516-ADC1-42EF-8EA9-169B55051D3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246618" y="1280371"/>
              <a:ext cx="1731079" cy="1822714"/>
            </a:xfrm>
            <a:prstGeom prst="rect">
              <a:avLst/>
            </a:prstGeom>
          </p:spPr>
        </p:pic>
        <p:grpSp>
          <p:nvGrpSpPr>
            <p:cNvPr id="8" name="组合 1">
              <a:extLst>
                <a:ext uri="{FF2B5EF4-FFF2-40B4-BE49-F238E27FC236}">
                  <a16:creationId xmlns:a16="http://schemas.microsoft.com/office/drawing/2014/main" id="{6EDB97D5-B92D-484D-B6A5-54855545BF73}"/>
                </a:ext>
              </a:extLst>
            </p:cNvPr>
            <p:cNvGrpSpPr/>
            <p:nvPr userDrawn="1"/>
          </p:nvGrpSpPr>
          <p:grpSpPr>
            <a:xfrm>
              <a:off x="5699610" y="2407683"/>
              <a:ext cx="3053499" cy="1822714"/>
              <a:chOff x="7610476" y="3308806"/>
              <a:chExt cx="2311400" cy="1735138"/>
            </a:xfrm>
          </p:grpSpPr>
          <p:sp>
            <p:nvSpPr>
              <p:cNvPr id="9" name="MH_Other_9">
                <a:extLst>
                  <a:ext uri="{FF2B5EF4-FFF2-40B4-BE49-F238E27FC236}">
                    <a16:creationId xmlns:a16="http://schemas.microsoft.com/office/drawing/2014/main" id="{853CD66A-621A-4DF5-83A5-4B17648AFCFD}"/>
                  </a:ext>
                </a:extLst>
              </p:cNvPr>
              <p:cNvSpPr/>
              <p:nvPr>
                <p:custDataLst>
                  <p:tags r:id="rId6"/>
                </p:custDataLst>
              </p:nvPr>
            </p:nvSpPr>
            <p:spPr bwMode="auto">
              <a:xfrm>
                <a:off x="7610476" y="3308806"/>
                <a:ext cx="2311400" cy="17351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a:normAutofit/>
              </a:bodyPr>
              <a:lstStyle/>
              <a:p>
                <a:pPr>
                  <a:defRPr/>
                </a:pPr>
                <a:endParaRPr lang="zh-CN" altLang="en-US" sz="2400" dirty="0"/>
              </a:p>
            </p:txBody>
          </p:sp>
          <p:sp>
            <p:nvSpPr>
              <p:cNvPr id="10" name="MH_SubTitle_3">
                <a:extLst>
                  <a:ext uri="{FF2B5EF4-FFF2-40B4-BE49-F238E27FC236}">
                    <a16:creationId xmlns:a16="http://schemas.microsoft.com/office/drawing/2014/main" id="{74D0943C-F395-4845-876B-6F6D87A055D6}"/>
                  </a:ext>
                </a:extLst>
              </p:cNvPr>
              <p:cNvSpPr/>
              <p:nvPr>
                <p:custDataLst>
                  <p:tags r:id="rId7"/>
                </p:custDataLst>
              </p:nvPr>
            </p:nvSpPr>
            <p:spPr bwMode="auto">
              <a:xfrm>
                <a:off x="7727137" y="3437548"/>
                <a:ext cx="2058292" cy="1501594"/>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a:lnSpc>
                    <a:spcPct val="120000"/>
                  </a:lnSpc>
                  <a:defRPr/>
                </a:pPr>
                <a:r>
                  <a:rPr lang="zh-CN" altLang="en-US" sz="2400" dirty="0">
                    <a:solidFill>
                      <a:srgbClr val="333333"/>
                    </a:solidFill>
                    <a:latin typeface="+mn-lt"/>
                    <a:ea typeface="+mn-ea"/>
                  </a:rPr>
                  <a:t> </a:t>
                </a:r>
                <a:endParaRPr lang="zh-CN" altLang="en-US" sz="3200" kern="0" dirty="0">
                  <a:solidFill>
                    <a:srgbClr val="2BC3B5"/>
                  </a:solidFill>
                  <a:cs typeface="Arial" panose="020B0604020202020204" pitchFamily="34" charset="0"/>
                </a:endParaRPr>
              </a:p>
            </p:txBody>
          </p:sp>
        </p:grpSp>
      </p:grpSp>
      <p:grpSp>
        <p:nvGrpSpPr>
          <p:cNvPr id="25" name="Group 24">
            <a:extLst>
              <a:ext uri="{FF2B5EF4-FFF2-40B4-BE49-F238E27FC236}">
                <a16:creationId xmlns:a16="http://schemas.microsoft.com/office/drawing/2014/main" id="{2558423A-E816-4AF0-AB53-06B5D165EC2C}"/>
              </a:ext>
            </a:extLst>
          </p:cNvPr>
          <p:cNvGrpSpPr/>
          <p:nvPr userDrawn="1"/>
        </p:nvGrpSpPr>
        <p:grpSpPr>
          <a:xfrm>
            <a:off x="4103893" y="1810099"/>
            <a:ext cx="3720500" cy="3916069"/>
            <a:chOff x="2991598" y="1952101"/>
            <a:chExt cx="2514306" cy="2659189"/>
          </a:xfrm>
        </p:grpSpPr>
        <p:pic>
          <p:nvPicPr>
            <p:cNvPr id="7" name="Picture 6" descr="Icon&#10;&#10;Description automatically generated">
              <a:extLst>
                <a:ext uri="{FF2B5EF4-FFF2-40B4-BE49-F238E27FC236}">
                  <a16:creationId xmlns:a16="http://schemas.microsoft.com/office/drawing/2014/main" id="{FDBB4AA6-7ED8-4D1F-9C57-45A38B9EFD91}"/>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7536" r="49134" b="870"/>
            <a:stretch/>
          </p:blipFill>
          <p:spPr>
            <a:xfrm>
              <a:off x="3600721" y="1952101"/>
              <a:ext cx="1313890" cy="1361005"/>
            </a:xfrm>
            <a:prstGeom prst="rect">
              <a:avLst/>
            </a:prstGeom>
          </p:spPr>
        </p:pic>
        <p:grpSp>
          <p:nvGrpSpPr>
            <p:cNvPr id="11" name="组合 2">
              <a:extLst>
                <a:ext uri="{FF2B5EF4-FFF2-40B4-BE49-F238E27FC236}">
                  <a16:creationId xmlns:a16="http://schemas.microsoft.com/office/drawing/2014/main" id="{DEBE18C2-C6DF-4AED-8E4F-A90A67CA58E1}"/>
                </a:ext>
              </a:extLst>
            </p:cNvPr>
            <p:cNvGrpSpPr/>
            <p:nvPr userDrawn="1"/>
          </p:nvGrpSpPr>
          <p:grpSpPr>
            <a:xfrm>
              <a:off x="2991598" y="2788577"/>
              <a:ext cx="2514306" cy="1822713"/>
              <a:chOff x="5010151" y="3332163"/>
              <a:chExt cx="2309813" cy="1733550"/>
            </a:xfrm>
          </p:grpSpPr>
          <p:sp>
            <p:nvSpPr>
              <p:cNvPr id="12" name="MH_Other_1">
                <a:extLst>
                  <a:ext uri="{FF2B5EF4-FFF2-40B4-BE49-F238E27FC236}">
                    <a16:creationId xmlns:a16="http://schemas.microsoft.com/office/drawing/2014/main" id="{6F46A746-B92C-4685-A981-85A9BA17E43C}"/>
                  </a:ext>
                </a:extLst>
              </p:cNvPr>
              <p:cNvSpPr/>
              <p:nvPr>
                <p:custDataLst>
                  <p:tags r:id="rId3"/>
                </p:custDataLst>
              </p:nvPr>
            </p:nvSpPr>
            <p:spPr bwMode="auto">
              <a:xfrm>
                <a:off x="5024439" y="3446463"/>
                <a:ext cx="2281237" cy="14287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13" name="MH_Other_2">
                <a:extLst>
                  <a:ext uri="{FF2B5EF4-FFF2-40B4-BE49-F238E27FC236}">
                    <a16:creationId xmlns:a16="http://schemas.microsoft.com/office/drawing/2014/main" id="{CDBD1A14-9B13-456E-B41A-B61739A195B1}"/>
                  </a:ext>
                </a:extLst>
              </p:cNvPr>
              <p:cNvSpPr/>
              <p:nvPr>
                <p:custDataLst>
                  <p:tags r:id="rId4"/>
                </p:custDataLst>
              </p:nvPr>
            </p:nvSpPr>
            <p:spPr bwMode="auto">
              <a:xfrm>
                <a:off x="5010151" y="3332163"/>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dirty="0"/>
              </a:p>
            </p:txBody>
          </p:sp>
          <p:sp>
            <p:nvSpPr>
              <p:cNvPr id="14" name="MH_SubTitle_2">
                <a:extLst>
                  <a:ext uri="{FF2B5EF4-FFF2-40B4-BE49-F238E27FC236}">
                    <a16:creationId xmlns:a16="http://schemas.microsoft.com/office/drawing/2014/main" id="{97B0C0B3-8B01-4003-BF82-66EB6B7A05F8}"/>
                  </a:ext>
                </a:extLst>
              </p:cNvPr>
              <p:cNvSpPr/>
              <p:nvPr>
                <p:custDataLst>
                  <p:tags r:id="rId5"/>
                </p:custDataLst>
              </p:nvPr>
            </p:nvSpPr>
            <p:spPr bwMode="auto">
              <a:xfrm>
                <a:off x="5116514" y="3451225"/>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gn="ctr" eaLnBrk="1" hangingPunct="1">
                  <a:lnSpc>
                    <a:spcPct val="120000"/>
                  </a:lnSpc>
                  <a:defRPr/>
                </a:pPr>
                <a:endParaRPr lang="zh-CN" altLang="en-US" sz="2400" dirty="0">
                  <a:solidFill>
                    <a:srgbClr val="333333"/>
                  </a:solidFill>
                  <a:latin typeface="+mn-lt"/>
                  <a:ea typeface="+mn-ea"/>
                </a:endParaRPr>
              </a:p>
            </p:txBody>
          </p:sp>
        </p:grpSp>
      </p:grpSp>
      <p:grpSp>
        <p:nvGrpSpPr>
          <p:cNvPr id="24" name="Group 23">
            <a:extLst>
              <a:ext uri="{FF2B5EF4-FFF2-40B4-BE49-F238E27FC236}">
                <a16:creationId xmlns:a16="http://schemas.microsoft.com/office/drawing/2014/main" id="{AA5AABAB-14CD-447B-A6F7-4ADE65BA0B74}"/>
              </a:ext>
            </a:extLst>
          </p:cNvPr>
          <p:cNvGrpSpPr/>
          <p:nvPr userDrawn="1"/>
        </p:nvGrpSpPr>
        <p:grpSpPr>
          <a:xfrm>
            <a:off x="230830" y="2007174"/>
            <a:ext cx="3896076" cy="4217036"/>
            <a:chOff x="388304" y="2407683"/>
            <a:chExt cx="2313700" cy="2180033"/>
          </a:xfrm>
        </p:grpSpPr>
        <p:pic>
          <p:nvPicPr>
            <p:cNvPr id="15" name="Picture 14" descr="A picture containing icon&#10;&#10;Description automatically generated">
              <a:extLst>
                <a:ext uri="{FF2B5EF4-FFF2-40B4-BE49-F238E27FC236}">
                  <a16:creationId xmlns:a16="http://schemas.microsoft.com/office/drawing/2014/main" id="{3FC7EBC4-9939-49D7-81D9-145EF807571F}"/>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r="50990"/>
            <a:stretch/>
          </p:blipFill>
          <p:spPr>
            <a:xfrm>
              <a:off x="784441" y="2407683"/>
              <a:ext cx="1313890" cy="1181390"/>
            </a:xfrm>
            <a:prstGeom prst="rect">
              <a:avLst/>
            </a:prstGeom>
          </p:spPr>
        </p:pic>
        <p:grpSp>
          <p:nvGrpSpPr>
            <p:cNvPr id="16" name="组合 3">
              <a:extLst>
                <a:ext uri="{FF2B5EF4-FFF2-40B4-BE49-F238E27FC236}">
                  <a16:creationId xmlns:a16="http://schemas.microsoft.com/office/drawing/2014/main" id="{B523D972-C5F2-43BE-BE0D-C117E80EC80E}"/>
                </a:ext>
              </a:extLst>
            </p:cNvPr>
            <p:cNvGrpSpPr/>
            <p:nvPr userDrawn="1"/>
          </p:nvGrpSpPr>
          <p:grpSpPr>
            <a:xfrm>
              <a:off x="388304" y="3216752"/>
              <a:ext cx="2313700" cy="1370964"/>
              <a:chOff x="537154" y="1562101"/>
              <a:chExt cx="2309813" cy="1733550"/>
            </a:xfrm>
          </p:grpSpPr>
          <p:sp>
            <p:nvSpPr>
              <p:cNvPr id="17" name="MH_Other_16">
                <a:extLst>
                  <a:ext uri="{FF2B5EF4-FFF2-40B4-BE49-F238E27FC236}">
                    <a16:creationId xmlns:a16="http://schemas.microsoft.com/office/drawing/2014/main" id="{979A3E53-6C80-45F1-9F70-C445CB44986B}"/>
                  </a:ext>
                </a:extLst>
              </p:cNvPr>
              <p:cNvSpPr/>
              <p:nvPr>
                <p:custDataLst>
                  <p:tags r:id="rId1"/>
                </p:custDataLst>
              </p:nvPr>
            </p:nvSpPr>
            <p:spPr bwMode="auto">
              <a:xfrm>
                <a:off x="537154" y="1562101"/>
                <a:ext cx="2309813" cy="1733550"/>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dirty="0"/>
              </a:p>
            </p:txBody>
          </p:sp>
          <p:sp>
            <p:nvSpPr>
              <p:cNvPr id="18" name="MH_SubTitle_1">
                <a:extLst>
                  <a:ext uri="{FF2B5EF4-FFF2-40B4-BE49-F238E27FC236}">
                    <a16:creationId xmlns:a16="http://schemas.microsoft.com/office/drawing/2014/main" id="{1B938721-9A92-4E63-B320-C1354D7AA634}"/>
                  </a:ext>
                </a:extLst>
              </p:cNvPr>
              <p:cNvSpPr/>
              <p:nvPr>
                <p:custDataLst>
                  <p:tags r:id="rId2"/>
                </p:custDataLst>
              </p:nvPr>
            </p:nvSpPr>
            <p:spPr bwMode="auto">
              <a:xfrm>
                <a:off x="643516" y="1681957"/>
                <a:ext cx="2097087" cy="149383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pPr>
                  <a:lnSpc>
                    <a:spcPct val="120000"/>
                  </a:lnSpc>
                  <a:defRPr/>
                </a:pPr>
                <a:endParaRPr lang="zh-CN" altLang="en-US" sz="3200" kern="0" dirty="0">
                  <a:solidFill>
                    <a:srgbClr val="007FCD"/>
                  </a:solidFill>
                  <a:cs typeface="Arial" panose="020B0604020202020204" pitchFamily="34" charset="0"/>
                </a:endParaRPr>
              </a:p>
            </p:txBody>
          </p:sp>
        </p:grpSp>
      </p:grpSp>
      <p:sp>
        <p:nvSpPr>
          <p:cNvPr id="20" name="Text Placeholder 19">
            <a:extLst>
              <a:ext uri="{FF2B5EF4-FFF2-40B4-BE49-F238E27FC236}">
                <a16:creationId xmlns:a16="http://schemas.microsoft.com/office/drawing/2014/main" id="{F676CDB5-5CDB-420E-8509-CDCA37F2A77A}"/>
              </a:ext>
            </a:extLst>
          </p:cNvPr>
          <p:cNvSpPr>
            <a:spLocks noGrp="1"/>
          </p:cNvSpPr>
          <p:nvPr>
            <p:ph type="body" sz="quarter" idx="13" hasCustomPrompt="1"/>
          </p:nvPr>
        </p:nvSpPr>
        <p:spPr>
          <a:xfrm>
            <a:off x="894979" y="4495358"/>
            <a:ext cx="2330451" cy="1159933"/>
          </a:xfrm>
        </p:spPr>
        <p:txBody>
          <a:bodyPr>
            <a:noAutofit/>
          </a:bodyPr>
          <a:lstStyle>
            <a:lvl1pPr marL="0" indent="0" algn="ctr">
              <a:buNone/>
              <a:defRPr sz="3200"/>
            </a:lvl1pPr>
          </a:lstStyle>
          <a:p>
            <a:pPr lvl="0"/>
            <a:r>
              <a:rPr lang="en-US" dirty="0"/>
              <a:t>Click to edit text</a:t>
            </a:r>
          </a:p>
        </p:txBody>
      </p:sp>
      <p:sp>
        <p:nvSpPr>
          <p:cNvPr id="22" name="Text Placeholder 19">
            <a:extLst>
              <a:ext uri="{FF2B5EF4-FFF2-40B4-BE49-F238E27FC236}">
                <a16:creationId xmlns:a16="http://schemas.microsoft.com/office/drawing/2014/main" id="{362FD3B2-CB1D-4CB7-BAED-0B6A8B5B228D}"/>
              </a:ext>
            </a:extLst>
          </p:cNvPr>
          <p:cNvSpPr>
            <a:spLocks noGrp="1"/>
          </p:cNvSpPr>
          <p:nvPr>
            <p:ph type="body" sz="quarter" idx="14" hasCustomPrompt="1"/>
          </p:nvPr>
        </p:nvSpPr>
        <p:spPr>
          <a:xfrm>
            <a:off x="4500116" y="4115692"/>
            <a:ext cx="2330451" cy="1159933"/>
          </a:xfrm>
        </p:spPr>
        <p:txBody>
          <a:bodyPr>
            <a:noAutofit/>
          </a:bodyPr>
          <a:lstStyle>
            <a:lvl1pPr marL="0" indent="0" algn="ctr">
              <a:buNone/>
              <a:defRPr sz="3200"/>
            </a:lvl1pPr>
          </a:lstStyle>
          <a:p>
            <a:pPr lvl="0"/>
            <a:r>
              <a:rPr lang="en-US" dirty="0"/>
              <a:t>Click to edit text</a:t>
            </a:r>
          </a:p>
        </p:txBody>
      </p:sp>
      <p:sp>
        <p:nvSpPr>
          <p:cNvPr id="23" name="Text Placeholder 19">
            <a:extLst>
              <a:ext uri="{FF2B5EF4-FFF2-40B4-BE49-F238E27FC236}">
                <a16:creationId xmlns:a16="http://schemas.microsoft.com/office/drawing/2014/main" id="{1A371C52-CBAC-400E-9D8F-FBEBC3DA4F5F}"/>
              </a:ext>
            </a:extLst>
          </p:cNvPr>
          <p:cNvSpPr>
            <a:spLocks noGrp="1"/>
          </p:cNvSpPr>
          <p:nvPr>
            <p:ph type="body" sz="quarter" idx="15" hasCustomPrompt="1"/>
          </p:nvPr>
        </p:nvSpPr>
        <p:spPr>
          <a:xfrm>
            <a:off x="8233499" y="3915391"/>
            <a:ext cx="2785600" cy="1159933"/>
          </a:xfrm>
        </p:spPr>
        <p:txBody>
          <a:bodyPr>
            <a:noAutofit/>
          </a:bodyPr>
          <a:lstStyle>
            <a:lvl1pPr marL="0" indent="0" algn="ctr">
              <a:buNone/>
              <a:defRPr sz="3200"/>
            </a:lvl1pPr>
          </a:lstStyle>
          <a:p>
            <a:pPr lvl="0"/>
            <a:r>
              <a:rPr lang="en-US" dirty="0"/>
              <a:t>Click to edit text</a:t>
            </a:r>
          </a:p>
        </p:txBody>
      </p:sp>
    </p:spTree>
    <p:extLst>
      <p:ext uri="{BB962C8B-B14F-4D97-AF65-F5344CB8AC3E}">
        <p14:creationId xmlns:p14="http://schemas.microsoft.com/office/powerpoint/2010/main" val="39844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 calcmode="lin" valueType="num">
                                      <p:cBhvr additive="base">
                                        <p:cTn id="1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 calcmode="lin" valueType="num">
                                      <p:cBhvr additive="base">
                                        <p:cTn id="2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2" grpId="0" build="p">
        <p:tmplLst>
          <p:tmpl lvl="1">
            <p:tnLst>
              <p:par>
                <p:cTn presetID="2" presetClass="entr" presetSubtype="4"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3" grpId="0" build="p">
        <p:tmplLst>
          <p:tmpl lvl="1">
            <p:tnLst>
              <p:par>
                <p:cTn presetID="2" presetClass="entr" presetSubtype="4"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ppt_x"/>
                          </p:val>
                        </p:tav>
                        <p:tav tm="100000">
                          <p:val>
                            <p:strVal val="#ppt_x"/>
                          </p:val>
                        </p:tav>
                      </p:tavLst>
                    </p:anim>
                    <p:anim calcmode="lin" valueType="num">
                      <p:cBhvr additive="base">
                        <p:cTn dur="500" fill="hold"/>
                        <p:tgtEl>
                          <p:spTgt spid="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2FD4-71AD-4ADC-B81B-9937FC2A6C7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CFC702E-611F-4556-88FA-C94EAD0A0A9A}"/>
              </a:ext>
            </a:extLst>
          </p:cNvPr>
          <p:cNvSpPr>
            <a:spLocks noGrp="1"/>
          </p:cNvSpPr>
          <p:nvPr>
            <p:ph type="dt" sz="half" idx="10"/>
          </p:nvPr>
        </p:nvSpPr>
        <p:spPr/>
        <p:txBody>
          <a:bodyPr/>
          <a:lstStyle/>
          <a:p>
            <a:fld id="{C5EFBFB7-C33E-4CDC-8F5B-07C37A7F44AF}" type="datetime1">
              <a:rPr lang="en-US" smtClean="0"/>
              <a:t>9/8/2024</a:t>
            </a:fld>
            <a:endParaRPr lang="en-US"/>
          </a:p>
        </p:txBody>
      </p:sp>
      <p:sp>
        <p:nvSpPr>
          <p:cNvPr id="4" name="Footer Placeholder 3">
            <a:extLst>
              <a:ext uri="{FF2B5EF4-FFF2-40B4-BE49-F238E27FC236}">
                <a16:creationId xmlns:a16="http://schemas.microsoft.com/office/drawing/2014/main" id="{2FF812F2-8AE2-4C6E-879E-C17FF627EC3C}"/>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046A214D-4078-4437-A837-B9BACE0F3E5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9" name="Group 18">
            <a:extLst>
              <a:ext uri="{FF2B5EF4-FFF2-40B4-BE49-F238E27FC236}">
                <a16:creationId xmlns:a16="http://schemas.microsoft.com/office/drawing/2014/main" id="{2B82233D-AB4D-417F-8BD8-BD7294894CE5}"/>
              </a:ext>
            </a:extLst>
          </p:cNvPr>
          <p:cNvGrpSpPr/>
          <p:nvPr userDrawn="1"/>
        </p:nvGrpSpPr>
        <p:grpSpPr>
          <a:xfrm>
            <a:off x="1483461" y="2660989"/>
            <a:ext cx="9520205" cy="2934292"/>
            <a:chOff x="1118350" y="1619137"/>
            <a:chExt cx="9602732" cy="4110550"/>
          </a:xfrm>
        </p:grpSpPr>
        <p:sp>
          <p:nvSpPr>
            <p:cNvPr id="6" name="MH_SubTitle_1">
              <a:extLst>
                <a:ext uri="{FF2B5EF4-FFF2-40B4-BE49-F238E27FC236}">
                  <a16:creationId xmlns:a16="http://schemas.microsoft.com/office/drawing/2014/main" id="{70A5C023-813F-4490-BA18-74A2A6670877}"/>
                </a:ext>
              </a:extLst>
            </p:cNvPr>
            <p:cNvSpPr/>
            <p:nvPr userDrawn="1">
              <p:custDataLst>
                <p:tags r:id="rId1"/>
              </p:custDataLst>
            </p:nvPr>
          </p:nvSpPr>
          <p:spPr>
            <a:xfrm flipH="1">
              <a:off x="1152883" y="1619137"/>
              <a:ext cx="462384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defRPr/>
              </a:pPr>
              <a:endParaRPr lang="da-DK" altLang="zh-CN" sz="2133" dirty="0">
                <a:solidFill>
                  <a:srgbClr val="333333"/>
                </a:solidFill>
                <a:latin typeface="+mn-lt"/>
                <a:ea typeface="+mn-ea"/>
              </a:endParaRPr>
            </a:p>
          </p:txBody>
        </p:sp>
        <p:sp>
          <p:nvSpPr>
            <p:cNvPr id="7" name="MH_Other_1">
              <a:extLst>
                <a:ext uri="{FF2B5EF4-FFF2-40B4-BE49-F238E27FC236}">
                  <a16:creationId xmlns:a16="http://schemas.microsoft.com/office/drawing/2014/main" id="{3998A5A8-C62B-4BC4-B627-BBBC7FF006A9}"/>
                </a:ext>
              </a:extLst>
            </p:cNvPr>
            <p:cNvSpPr/>
            <p:nvPr userDrawn="1">
              <p:custDataLst>
                <p:tags r:id="rId2"/>
              </p:custDataLst>
            </p:nvPr>
          </p:nvSpPr>
          <p:spPr>
            <a:xfrm flipH="1">
              <a:off x="1118350" y="1619137"/>
              <a:ext cx="1671518" cy="1652615"/>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1"/>
            </a:lnRef>
            <a:fillRef idx="3">
              <a:schemeClr val="accent1"/>
            </a:fillRef>
            <a:effectRef idx="3">
              <a:schemeClr val="accent1"/>
            </a:effectRef>
            <a:fontRef idx="minor">
              <a:schemeClr val="lt1"/>
            </a:fontRef>
          </p:style>
          <p:txBody>
            <a:bodyPr rIns="612000">
              <a:normAutofit/>
            </a:bodyPr>
            <a:lstStyle/>
            <a:p>
              <a:pPr algn="ctr" eaLnBrk="1" fontAlgn="auto" hangingPunct="1">
                <a:lnSpc>
                  <a:spcPct val="100000"/>
                </a:lnSpc>
                <a:spcBef>
                  <a:spcPts val="0"/>
                </a:spcBef>
                <a:spcAft>
                  <a:spcPts val="0"/>
                </a:spcAft>
                <a:defRPr/>
              </a:pPr>
              <a:r>
                <a:rPr lang="en-US" altLang="zh-CN" sz="5333" b="1" dirty="0">
                  <a:solidFill>
                    <a:srgbClr val="FFFFFF"/>
                  </a:solidFill>
                  <a:latin typeface="+mn-lt"/>
                  <a:ea typeface="+mn-ea"/>
                </a:rPr>
                <a:t>A</a:t>
              </a:r>
              <a:endParaRPr lang="zh-CN" altLang="en-US" sz="5333" b="1" dirty="0" err="1">
                <a:solidFill>
                  <a:srgbClr val="FFFFFF"/>
                </a:solidFill>
                <a:latin typeface="+mn-lt"/>
                <a:ea typeface="+mn-ea"/>
              </a:endParaRPr>
            </a:p>
          </p:txBody>
        </p:sp>
        <p:sp>
          <p:nvSpPr>
            <p:cNvPr id="8" name="MH_SubTitle_2">
              <a:extLst>
                <a:ext uri="{FF2B5EF4-FFF2-40B4-BE49-F238E27FC236}">
                  <a16:creationId xmlns:a16="http://schemas.microsoft.com/office/drawing/2014/main" id="{C24B923A-FE6C-4C5D-B2A1-B48E85C667B6}"/>
                </a:ext>
              </a:extLst>
            </p:cNvPr>
            <p:cNvSpPr/>
            <p:nvPr userDrawn="1">
              <p:custDataLst>
                <p:tags r:id="rId3"/>
              </p:custDataLst>
            </p:nvPr>
          </p:nvSpPr>
          <p:spPr>
            <a:xfrm>
              <a:off x="6280786" y="1619137"/>
              <a:ext cx="4440296" cy="1652614"/>
            </a:xfrm>
            <a:prstGeom prst="round2DiagRect">
              <a:avLst>
                <a:gd name="adj1" fmla="val 13988"/>
                <a:gd name="adj2" fmla="val 0"/>
              </a:avLst>
            </a:pr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2133" dirty="0">
                <a:solidFill>
                  <a:srgbClr val="333333"/>
                </a:solidFill>
              </a:endParaRPr>
            </a:p>
          </p:txBody>
        </p:sp>
        <p:sp>
          <p:nvSpPr>
            <p:cNvPr id="9" name="MH_Other_2">
              <a:extLst>
                <a:ext uri="{FF2B5EF4-FFF2-40B4-BE49-F238E27FC236}">
                  <a16:creationId xmlns:a16="http://schemas.microsoft.com/office/drawing/2014/main" id="{3F39AAD7-762F-4CD5-9337-52380304A513}"/>
                </a:ext>
              </a:extLst>
            </p:cNvPr>
            <p:cNvSpPr/>
            <p:nvPr userDrawn="1">
              <p:custDataLst>
                <p:tags r:id="rId4"/>
              </p:custDataLst>
            </p:nvPr>
          </p:nvSpPr>
          <p:spPr>
            <a:xfrm>
              <a:off x="9149986" y="1619137"/>
              <a:ext cx="1571096" cy="1652614"/>
            </a:xfrm>
            <a:custGeom>
              <a:avLst/>
              <a:gdLst>
                <a:gd name="connsiteX0" fmla="*/ 1467218 w 1467218"/>
                <a:gd name="connsiteY0" fmla="*/ 0 h 1393371"/>
                <a:gd name="connsiteX1" fmla="*/ 0 w 1467218"/>
                <a:gd name="connsiteY1" fmla="*/ 0 h 1393371"/>
                <a:gd name="connsiteX2" fmla="*/ 1158617 w 1467218"/>
                <a:gd name="connsiteY2" fmla="*/ 1393371 h 1393371"/>
                <a:gd name="connsiteX3" fmla="*/ 1272313 w 1467218"/>
                <a:gd name="connsiteY3" fmla="*/ 1393371 h 1393371"/>
                <a:gd name="connsiteX4" fmla="*/ 1467218 w 1467218"/>
                <a:gd name="connsiteY4" fmla="*/ 1198466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467218" y="0"/>
                  </a:moveTo>
                  <a:lnTo>
                    <a:pt x="0" y="0"/>
                  </a:lnTo>
                  <a:lnTo>
                    <a:pt x="1158617" y="1393371"/>
                  </a:lnTo>
                  <a:lnTo>
                    <a:pt x="1272313" y="1393371"/>
                  </a:lnTo>
                  <a:cubicBezTo>
                    <a:pt x="1379956" y="1393371"/>
                    <a:pt x="1467218" y="1306109"/>
                    <a:pt x="1467218" y="1198466"/>
                  </a:cubicBezTo>
                  <a:close/>
                </a:path>
              </a:pathLst>
            </a:custGeom>
          </p:spPr>
          <p:style>
            <a:lnRef idx="0">
              <a:schemeClr val="accent2"/>
            </a:lnRef>
            <a:fillRef idx="3">
              <a:schemeClr val="accent2"/>
            </a:fillRef>
            <a:effectRef idx="3">
              <a:schemeClr val="accent2"/>
            </a:effectRef>
            <a:fontRef idx="minor">
              <a:schemeClr val="lt1"/>
            </a:fontRef>
          </p:style>
          <p:txBody>
            <a:bodyPr lIns="612000" rIns="90000"/>
            <a:lstStyle/>
            <a:p>
              <a:pPr algn="ctr" eaLnBrk="1" fontAlgn="auto" hangingPunct="1">
                <a:lnSpc>
                  <a:spcPct val="100000"/>
                </a:lnSpc>
                <a:spcBef>
                  <a:spcPts val="0"/>
                </a:spcBef>
                <a:spcAft>
                  <a:spcPts val="0"/>
                </a:spcAft>
                <a:defRPr/>
              </a:pPr>
              <a:r>
                <a:rPr lang="en-US" altLang="zh-CN" sz="5333" b="1" dirty="0">
                  <a:solidFill>
                    <a:srgbClr val="FFFFFF"/>
                  </a:solidFill>
                  <a:latin typeface="+mn-lt"/>
                  <a:ea typeface="+mn-ea"/>
                </a:rPr>
                <a:t>B</a:t>
              </a:r>
              <a:endParaRPr lang="zh-CN" altLang="en-US" sz="5333" b="1" dirty="0" err="1">
                <a:solidFill>
                  <a:srgbClr val="FFFFFF"/>
                </a:solidFill>
                <a:latin typeface="+mn-lt"/>
                <a:ea typeface="+mn-ea"/>
              </a:endParaRPr>
            </a:p>
          </p:txBody>
        </p:sp>
        <p:sp>
          <p:nvSpPr>
            <p:cNvPr id="10" name="MH_SubTitle_4">
              <a:extLst>
                <a:ext uri="{FF2B5EF4-FFF2-40B4-BE49-F238E27FC236}">
                  <a16:creationId xmlns:a16="http://schemas.microsoft.com/office/drawing/2014/main" id="{F9ABBF5A-AF57-4A6F-811E-B96A06D675CD}"/>
                </a:ext>
              </a:extLst>
            </p:cNvPr>
            <p:cNvSpPr/>
            <p:nvPr userDrawn="1">
              <p:custDataLst>
                <p:tags r:id="rId5"/>
              </p:custDataLst>
            </p:nvPr>
          </p:nvSpPr>
          <p:spPr>
            <a:xfrm flipH="1">
              <a:off x="1152883" y="4077073"/>
              <a:ext cx="4623846" cy="1652614"/>
            </a:xfrm>
            <a:custGeom>
              <a:avLst/>
              <a:gdLst>
                <a:gd name="connsiteX0" fmla="*/ 2792137 w 2987042"/>
                <a:gd name="connsiteY0" fmla="*/ 0 h 1393371"/>
                <a:gd name="connsiteX1" fmla="*/ 0 w 2987042"/>
                <a:gd name="connsiteY1" fmla="*/ 0 h 1393371"/>
                <a:gd name="connsiteX2" fmla="*/ 0 w 2987042"/>
                <a:gd name="connsiteY2" fmla="*/ 1198466 h 1393371"/>
                <a:gd name="connsiteX3" fmla="*/ 194905 w 2987042"/>
                <a:gd name="connsiteY3" fmla="*/ 1393371 h 1393371"/>
                <a:gd name="connsiteX4" fmla="*/ 2987042 w 2987042"/>
                <a:gd name="connsiteY4" fmla="*/ 1393371 h 1393371"/>
                <a:gd name="connsiteX5" fmla="*/ 2987042 w 2987042"/>
                <a:gd name="connsiteY5" fmla="*/ 194905 h 1393371"/>
                <a:gd name="connsiteX6" fmla="*/ 2792137 w 2987042"/>
                <a:gd name="connsiteY6"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2" h="1393371">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2133" dirty="0">
                <a:solidFill>
                  <a:srgbClr val="333333"/>
                </a:solidFill>
              </a:endParaRPr>
            </a:p>
          </p:txBody>
        </p:sp>
        <p:sp>
          <p:nvSpPr>
            <p:cNvPr id="11" name="MH_Other_3">
              <a:extLst>
                <a:ext uri="{FF2B5EF4-FFF2-40B4-BE49-F238E27FC236}">
                  <a16:creationId xmlns:a16="http://schemas.microsoft.com/office/drawing/2014/main" id="{95EB1C9E-FF59-419F-B296-9B6D72969CCC}"/>
                </a:ext>
              </a:extLst>
            </p:cNvPr>
            <p:cNvSpPr/>
            <p:nvPr userDrawn="1">
              <p:custDataLst>
                <p:tags r:id="rId6"/>
              </p:custDataLst>
            </p:nvPr>
          </p:nvSpPr>
          <p:spPr>
            <a:xfrm flipH="1">
              <a:off x="1152884" y="4077073"/>
              <a:ext cx="1671518" cy="1652614"/>
            </a:xfrm>
            <a:custGeom>
              <a:avLst/>
              <a:gdLst>
                <a:gd name="connsiteX0" fmla="*/ 1272313 w 1467218"/>
                <a:gd name="connsiteY0" fmla="*/ 0 h 1393371"/>
                <a:gd name="connsiteX1" fmla="*/ 1158617 w 1467218"/>
                <a:gd name="connsiteY1" fmla="*/ 0 h 1393371"/>
                <a:gd name="connsiteX2" fmla="*/ 0 w 1467218"/>
                <a:gd name="connsiteY2" fmla="*/ 1393371 h 1393371"/>
                <a:gd name="connsiteX3" fmla="*/ 1467218 w 1467218"/>
                <a:gd name="connsiteY3" fmla="*/ 1393371 h 1393371"/>
                <a:gd name="connsiteX4" fmla="*/ 1467218 w 1467218"/>
                <a:gd name="connsiteY4" fmla="*/ 194905 h 1393371"/>
                <a:gd name="connsiteX5" fmla="*/ 1272313 w 1467218"/>
                <a:gd name="connsiteY5" fmla="*/ 0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218" h="1393371">
                  <a:moveTo>
                    <a:pt x="1272313" y="0"/>
                  </a:moveTo>
                  <a:lnTo>
                    <a:pt x="1158617" y="0"/>
                  </a:lnTo>
                  <a:lnTo>
                    <a:pt x="0" y="1393371"/>
                  </a:lnTo>
                  <a:lnTo>
                    <a:pt x="1467218" y="1393371"/>
                  </a:lnTo>
                  <a:lnTo>
                    <a:pt x="1467218" y="194905"/>
                  </a:lnTo>
                  <a:cubicBezTo>
                    <a:pt x="1467218" y="87262"/>
                    <a:pt x="1379956" y="0"/>
                    <a:pt x="1272313" y="0"/>
                  </a:cubicBezTo>
                  <a:close/>
                </a:path>
              </a:pathLst>
            </a:custGeom>
          </p:spPr>
          <p:style>
            <a:lnRef idx="0">
              <a:schemeClr val="accent3"/>
            </a:lnRef>
            <a:fillRef idx="3">
              <a:schemeClr val="accent3"/>
            </a:fillRef>
            <a:effectRef idx="3">
              <a:schemeClr val="accent3"/>
            </a:effectRef>
            <a:fontRef idx="minor">
              <a:schemeClr val="lt1"/>
            </a:fontRef>
          </p:style>
          <p:txBody>
            <a:bodyPr rIns="612000" anchor="b"/>
            <a:lstStyle/>
            <a:p>
              <a:pPr algn="ctr" eaLnBrk="1" fontAlgn="auto" hangingPunct="1">
                <a:lnSpc>
                  <a:spcPct val="130000"/>
                </a:lnSpc>
                <a:spcBef>
                  <a:spcPts val="0"/>
                </a:spcBef>
                <a:spcAft>
                  <a:spcPts val="0"/>
                </a:spcAft>
                <a:defRPr/>
              </a:pPr>
              <a:r>
                <a:rPr lang="en-US" altLang="zh-CN" sz="5333" b="1" dirty="0">
                  <a:solidFill>
                    <a:srgbClr val="FFFFFF"/>
                  </a:solidFill>
                  <a:latin typeface="+mn-lt"/>
                  <a:ea typeface="+mn-ea"/>
                </a:rPr>
                <a:t>D</a:t>
              </a:r>
              <a:endParaRPr lang="zh-CN" altLang="en-US" sz="5333" b="1" dirty="0" err="1">
                <a:solidFill>
                  <a:srgbClr val="FFFFFF"/>
                </a:solidFill>
                <a:latin typeface="+mn-lt"/>
                <a:ea typeface="+mn-ea"/>
              </a:endParaRPr>
            </a:p>
          </p:txBody>
        </p:sp>
        <p:sp>
          <p:nvSpPr>
            <p:cNvPr id="12" name="MH_SubTitle_3">
              <a:extLst>
                <a:ext uri="{FF2B5EF4-FFF2-40B4-BE49-F238E27FC236}">
                  <a16:creationId xmlns:a16="http://schemas.microsoft.com/office/drawing/2014/main" id="{59F83916-7E93-4C83-A66C-1EFC185294E1}"/>
                </a:ext>
              </a:extLst>
            </p:cNvPr>
            <p:cNvSpPr/>
            <p:nvPr userDrawn="1">
              <p:custDataLst>
                <p:tags r:id="rId7"/>
              </p:custDataLst>
            </p:nvPr>
          </p:nvSpPr>
          <p:spPr>
            <a:xfrm>
              <a:off x="6280786" y="4077073"/>
              <a:ext cx="4440296" cy="1652614"/>
            </a:xfrm>
            <a:custGeom>
              <a:avLst/>
              <a:gdLst>
                <a:gd name="connsiteX0" fmla="*/ 0 w 2987042"/>
                <a:gd name="connsiteY0" fmla="*/ 0 h 1393371"/>
                <a:gd name="connsiteX1" fmla="*/ 2792137 w 2987042"/>
                <a:gd name="connsiteY1" fmla="*/ 0 h 1393371"/>
                <a:gd name="connsiteX2" fmla="*/ 2987042 w 2987042"/>
                <a:gd name="connsiteY2" fmla="*/ 194905 h 1393371"/>
                <a:gd name="connsiteX3" fmla="*/ 2987042 w 2987042"/>
                <a:gd name="connsiteY3" fmla="*/ 1393371 h 1393371"/>
                <a:gd name="connsiteX4" fmla="*/ 194905 w 2987042"/>
                <a:gd name="connsiteY4" fmla="*/ 1393371 h 1393371"/>
                <a:gd name="connsiteX5" fmla="*/ 0 w 2987042"/>
                <a:gd name="connsiteY5" fmla="*/ 1198466 h 139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7042" h="1393371">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effectLst>
              <a:outerShdw blurRad="50800" dist="38100" dir="5400000" algn="t" rotWithShape="0">
                <a:prstClr val="black">
                  <a:alpha val="40000"/>
                </a:prstClr>
              </a:outerShdw>
            </a:effectLst>
          </p:spPr>
          <p:txBody>
            <a:bodyPr lIns="1152000" anchor="ctr">
              <a:normAutofit/>
            </a:bodyPr>
            <a:lstStyle/>
            <a:p>
              <a:pPr>
                <a:lnSpc>
                  <a:spcPct val="120000"/>
                </a:lnSpc>
              </a:pPr>
              <a:endParaRPr lang="da-DK" altLang="zh-CN" sz="2133" dirty="0">
                <a:solidFill>
                  <a:srgbClr val="333333"/>
                </a:solidFill>
              </a:endParaRPr>
            </a:p>
          </p:txBody>
        </p:sp>
        <p:sp>
          <p:nvSpPr>
            <p:cNvPr id="13" name="MH_Other_4">
              <a:extLst>
                <a:ext uri="{FF2B5EF4-FFF2-40B4-BE49-F238E27FC236}">
                  <a16:creationId xmlns:a16="http://schemas.microsoft.com/office/drawing/2014/main" id="{A548CFD0-FCEF-439C-BD44-CD41037EDFB5}"/>
                </a:ext>
              </a:extLst>
            </p:cNvPr>
            <p:cNvSpPr/>
            <p:nvPr userDrawn="1">
              <p:custDataLst>
                <p:tags r:id="rId8"/>
              </p:custDataLst>
            </p:nvPr>
          </p:nvSpPr>
          <p:spPr>
            <a:xfrm>
              <a:off x="9149986" y="4077072"/>
              <a:ext cx="1571096" cy="1652614"/>
            </a:xfrm>
            <a:custGeom>
              <a:avLst/>
              <a:gdLst>
                <a:gd name="connsiteX0" fmla="*/ 1158617 w 1467218"/>
                <a:gd name="connsiteY0" fmla="*/ 0 h 1393371"/>
                <a:gd name="connsiteX1" fmla="*/ 1272313 w 1467218"/>
                <a:gd name="connsiteY1" fmla="*/ 0 h 1393371"/>
                <a:gd name="connsiteX2" fmla="*/ 1467218 w 1467218"/>
                <a:gd name="connsiteY2" fmla="*/ 194905 h 1393371"/>
                <a:gd name="connsiteX3" fmla="*/ 1467218 w 1467218"/>
                <a:gd name="connsiteY3" fmla="*/ 1393371 h 1393371"/>
                <a:gd name="connsiteX4" fmla="*/ 0 w 1467218"/>
                <a:gd name="connsiteY4" fmla="*/ 1393371 h 1393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218" h="1393371">
                  <a:moveTo>
                    <a:pt x="1158617" y="0"/>
                  </a:moveTo>
                  <a:lnTo>
                    <a:pt x="1272313" y="0"/>
                  </a:lnTo>
                  <a:cubicBezTo>
                    <a:pt x="1379956" y="0"/>
                    <a:pt x="1467218" y="87262"/>
                    <a:pt x="1467218" y="194905"/>
                  </a:cubicBezTo>
                  <a:lnTo>
                    <a:pt x="1467218" y="1393371"/>
                  </a:lnTo>
                  <a:lnTo>
                    <a:pt x="0" y="1393371"/>
                  </a:lnTo>
                  <a:close/>
                </a:path>
              </a:pathLst>
            </a:custGeom>
          </p:spPr>
          <p:style>
            <a:lnRef idx="0">
              <a:schemeClr val="accent6"/>
            </a:lnRef>
            <a:fillRef idx="3">
              <a:schemeClr val="accent6"/>
            </a:fillRef>
            <a:effectRef idx="3">
              <a:schemeClr val="accent6"/>
            </a:effectRef>
            <a:fontRef idx="minor">
              <a:schemeClr val="lt1"/>
            </a:fontRef>
          </p:style>
          <p:txBody>
            <a:bodyPr lIns="612000" rIns="90000" anchor="b"/>
            <a:lstStyle/>
            <a:p>
              <a:pPr algn="ctr" eaLnBrk="1" fontAlgn="auto" hangingPunct="1">
                <a:lnSpc>
                  <a:spcPct val="130000"/>
                </a:lnSpc>
                <a:spcBef>
                  <a:spcPts val="0"/>
                </a:spcBef>
                <a:spcAft>
                  <a:spcPts val="0"/>
                </a:spcAft>
                <a:defRPr/>
              </a:pPr>
              <a:r>
                <a:rPr lang="en-US" altLang="zh-CN" sz="5333" b="1" dirty="0">
                  <a:solidFill>
                    <a:srgbClr val="FFFFFF"/>
                  </a:solidFill>
                  <a:latin typeface="+mn-lt"/>
                  <a:ea typeface="+mn-ea"/>
                </a:rPr>
                <a:t>C</a:t>
              </a:r>
              <a:endParaRPr lang="zh-CN" altLang="en-US" sz="5333" b="1" dirty="0" err="1">
                <a:solidFill>
                  <a:srgbClr val="FFFFFF"/>
                </a:solidFill>
                <a:latin typeface="+mn-lt"/>
                <a:ea typeface="+mn-ea"/>
              </a:endParaRPr>
            </a:p>
          </p:txBody>
        </p:sp>
        <p:pic>
          <p:nvPicPr>
            <p:cNvPr id="14" name="图片 28">
              <a:extLst>
                <a:ext uri="{FF2B5EF4-FFF2-40B4-BE49-F238E27FC236}">
                  <a16:creationId xmlns:a16="http://schemas.microsoft.com/office/drawing/2014/main" id="{E5DE3BDA-505E-4C1A-85FA-2C5D4A0E0C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532568" y="2607711"/>
              <a:ext cx="2347829" cy="1814656"/>
            </a:xfrm>
            <a:prstGeom prst="rect">
              <a:avLst/>
            </a:prstGeom>
          </p:spPr>
        </p:pic>
      </p:grpSp>
      <p:sp>
        <p:nvSpPr>
          <p:cNvPr id="16" name="Text Placeholder 15">
            <a:extLst>
              <a:ext uri="{FF2B5EF4-FFF2-40B4-BE49-F238E27FC236}">
                <a16:creationId xmlns:a16="http://schemas.microsoft.com/office/drawing/2014/main" id="{16C3434F-57D8-4598-A0F6-A88D80F0FAA8}"/>
              </a:ext>
            </a:extLst>
          </p:cNvPr>
          <p:cNvSpPr>
            <a:spLocks noGrp="1"/>
          </p:cNvSpPr>
          <p:nvPr>
            <p:ph type="body" sz="quarter" idx="13" hasCustomPrompt="1"/>
          </p:nvPr>
        </p:nvSpPr>
        <p:spPr>
          <a:xfrm>
            <a:off x="2694172" y="2987285"/>
            <a:ext cx="3507200" cy="1047751"/>
          </a:xfrm>
        </p:spPr>
        <p:txBody>
          <a:bodyPr>
            <a:noAutofit/>
          </a:bodyPr>
          <a:lstStyle>
            <a:lvl1pPr marL="0" indent="0">
              <a:buNone/>
              <a:defRPr sz="3200"/>
            </a:lvl1pPr>
          </a:lstStyle>
          <a:p>
            <a:pPr lvl="0"/>
            <a:r>
              <a:rPr lang="en-US" dirty="0"/>
              <a:t>Click to add text</a:t>
            </a:r>
          </a:p>
        </p:txBody>
      </p:sp>
      <p:sp>
        <p:nvSpPr>
          <p:cNvPr id="18" name="Text Placeholder 15">
            <a:extLst>
              <a:ext uri="{FF2B5EF4-FFF2-40B4-BE49-F238E27FC236}">
                <a16:creationId xmlns:a16="http://schemas.microsoft.com/office/drawing/2014/main" id="{202ED80E-FE4A-46EA-961E-8C9B29A1584D}"/>
              </a:ext>
            </a:extLst>
          </p:cNvPr>
          <p:cNvSpPr>
            <a:spLocks noGrp="1"/>
          </p:cNvSpPr>
          <p:nvPr>
            <p:ph type="body" sz="quarter" idx="14" hasCustomPrompt="1"/>
          </p:nvPr>
        </p:nvSpPr>
        <p:spPr>
          <a:xfrm>
            <a:off x="6717669" y="3014976"/>
            <a:ext cx="3507200" cy="1047751"/>
          </a:xfrm>
        </p:spPr>
        <p:txBody>
          <a:bodyPr>
            <a:noAutofit/>
          </a:bodyPr>
          <a:lstStyle>
            <a:lvl1pPr marL="0" indent="0">
              <a:buNone/>
              <a:defRPr sz="3200"/>
            </a:lvl1pPr>
          </a:lstStyle>
          <a:p>
            <a:pPr lvl="0"/>
            <a:r>
              <a:rPr lang="en-US" dirty="0"/>
              <a:t>Click to add text</a:t>
            </a:r>
          </a:p>
        </p:txBody>
      </p:sp>
      <p:sp>
        <p:nvSpPr>
          <p:cNvPr id="20" name="Text Placeholder 15">
            <a:extLst>
              <a:ext uri="{FF2B5EF4-FFF2-40B4-BE49-F238E27FC236}">
                <a16:creationId xmlns:a16="http://schemas.microsoft.com/office/drawing/2014/main" id="{EC397687-A1AB-4934-ABE7-B53C0FDD391F}"/>
              </a:ext>
            </a:extLst>
          </p:cNvPr>
          <p:cNvSpPr>
            <a:spLocks noGrp="1"/>
          </p:cNvSpPr>
          <p:nvPr>
            <p:ph type="body" sz="quarter" idx="15" hasCustomPrompt="1"/>
          </p:nvPr>
        </p:nvSpPr>
        <p:spPr>
          <a:xfrm>
            <a:off x="6857000" y="4709270"/>
            <a:ext cx="3507200" cy="1047751"/>
          </a:xfrm>
        </p:spPr>
        <p:txBody>
          <a:bodyPr>
            <a:noAutofit/>
          </a:bodyPr>
          <a:lstStyle>
            <a:lvl1pPr marL="0" indent="0">
              <a:buNone/>
              <a:defRPr sz="3200"/>
            </a:lvl1pPr>
          </a:lstStyle>
          <a:p>
            <a:pPr lvl="0"/>
            <a:r>
              <a:rPr lang="en-US" dirty="0"/>
              <a:t>Click to add text</a:t>
            </a:r>
          </a:p>
        </p:txBody>
      </p:sp>
      <p:sp>
        <p:nvSpPr>
          <p:cNvPr id="21" name="Text Placeholder 15">
            <a:extLst>
              <a:ext uri="{FF2B5EF4-FFF2-40B4-BE49-F238E27FC236}">
                <a16:creationId xmlns:a16="http://schemas.microsoft.com/office/drawing/2014/main" id="{D32B4CAF-339A-4834-A18F-E3942773557E}"/>
              </a:ext>
            </a:extLst>
          </p:cNvPr>
          <p:cNvSpPr>
            <a:spLocks noGrp="1"/>
          </p:cNvSpPr>
          <p:nvPr>
            <p:ph type="body" sz="quarter" idx="16" hasCustomPrompt="1"/>
          </p:nvPr>
        </p:nvSpPr>
        <p:spPr>
          <a:xfrm>
            <a:off x="2787529" y="4796106"/>
            <a:ext cx="3507200" cy="1047751"/>
          </a:xfrm>
        </p:spPr>
        <p:txBody>
          <a:bodyPr>
            <a:noAutofit/>
          </a:bodyPr>
          <a:lstStyle>
            <a:lvl1pPr marL="0" indent="0">
              <a:buNone/>
              <a:defRPr sz="3200"/>
            </a:lvl1pPr>
          </a:lstStyle>
          <a:p>
            <a:pPr lvl="0"/>
            <a:r>
              <a:rPr lang="en-US" dirty="0"/>
              <a:t>Click to add text</a:t>
            </a:r>
          </a:p>
        </p:txBody>
      </p:sp>
    </p:spTree>
    <p:extLst>
      <p:ext uri="{BB962C8B-B14F-4D97-AF65-F5344CB8AC3E}">
        <p14:creationId xmlns:p14="http://schemas.microsoft.com/office/powerpoint/2010/main" val="1043410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an sát tra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02822-C28E-4BC3-8214-213BD19005FA}"/>
              </a:ext>
            </a:extLst>
          </p:cNvPr>
          <p:cNvSpPr>
            <a:spLocks noGrp="1"/>
          </p:cNvSpPr>
          <p:nvPr>
            <p:ph type="title"/>
          </p:nvPr>
        </p:nvSpPr>
        <p:spPr>
          <a:xfrm>
            <a:off x="1383414" y="507809"/>
            <a:ext cx="10275073" cy="1158873"/>
          </a:xfrm>
        </p:spPr>
        <p:txBody>
          <a:bodyPr/>
          <a:lstStyle>
            <a:lvl1pPr>
              <a:defRPr>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0057E292-83AB-4963-921C-ED3A5B30ECB3}"/>
              </a:ext>
            </a:extLst>
          </p:cNvPr>
          <p:cNvSpPr>
            <a:spLocks noGrp="1"/>
          </p:cNvSpPr>
          <p:nvPr>
            <p:ph type="dt" sz="half" idx="10"/>
          </p:nvPr>
        </p:nvSpPr>
        <p:spPr>
          <a:xfrm>
            <a:off x="838200" y="6492875"/>
            <a:ext cx="2743200" cy="365125"/>
          </a:xfrm>
        </p:spPr>
        <p:txBody>
          <a:bodyPr/>
          <a:lstStyle/>
          <a:p>
            <a:fld id="{61486FD4-097B-4786-B9A9-7649A9B2CAA0}" type="datetime1">
              <a:rPr lang="en-US" smtClean="0"/>
              <a:t>9/8/2024</a:t>
            </a:fld>
            <a:endParaRPr lang="en-US" dirty="0"/>
          </a:p>
        </p:txBody>
      </p:sp>
      <p:sp>
        <p:nvSpPr>
          <p:cNvPr id="4" name="Footer Placeholder 3">
            <a:extLst>
              <a:ext uri="{FF2B5EF4-FFF2-40B4-BE49-F238E27FC236}">
                <a16:creationId xmlns:a16="http://schemas.microsoft.com/office/drawing/2014/main" id="{E719BDB2-289A-40C1-80B5-2038DC4D733C}"/>
              </a:ext>
            </a:extLst>
          </p:cNvPr>
          <p:cNvSpPr>
            <a:spLocks noGrp="1"/>
          </p:cNvSpPr>
          <p:nvPr>
            <p:ph type="ftr" sz="quarter" idx="11"/>
          </p:nvPr>
        </p:nvSpPr>
        <p:spPr>
          <a:xfrm>
            <a:off x="4038600" y="6538914"/>
            <a:ext cx="4114800" cy="365125"/>
          </a:xfrm>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C3A326C1-06D8-48BC-9E5C-5AFB2B1A4F5D}"/>
              </a:ext>
            </a:extLst>
          </p:cNvPr>
          <p:cNvSpPr>
            <a:spLocks noGrp="1"/>
          </p:cNvSpPr>
          <p:nvPr>
            <p:ph type="sldNum" sz="quarter" idx="12"/>
          </p:nvPr>
        </p:nvSpPr>
        <p:spPr>
          <a:xfrm>
            <a:off x="8915287" y="6538914"/>
            <a:ext cx="2743200" cy="365125"/>
          </a:xfrm>
        </p:spPr>
        <p:txBody>
          <a:bodyPr/>
          <a:lstStyle/>
          <a:p>
            <a:fld id="{30468810-060D-430C-ACDF-BB351635E08B}" type="slidenum">
              <a:rPr lang="en-US" smtClean="0"/>
              <a:t>‹#›</a:t>
            </a:fld>
            <a:endParaRPr lang="en-US"/>
          </a:p>
        </p:txBody>
      </p:sp>
      <p:sp>
        <p:nvSpPr>
          <p:cNvPr id="7" name="Content Placeholder 6">
            <a:extLst>
              <a:ext uri="{FF2B5EF4-FFF2-40B4-BE49-F238E27FC236}">
                <a16:creationId xmlns:a16="http://schemas.microsoft.com/office/drawing/2014/main" id="{88DD9949-DAE1-427A-9D7C-5FF136AFDFE5}"/>
              </a:ext>
            </a:extLst>
          </p:cNvPr>
          <p:cNvSpPr>
            <a:spLocks noGrp="1"/>
          </p:cNvSpPr>
          <p:nvPr>
            <p:ph sz="quarter" idx="13"/>
          </p:nvPr>
        </p:nvSpPr>
        <p:spPr>
          <a:xfrm>
            <a:off x="964759" y="2068664"/>
            <a:ext cx="4993216" cy="3656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a:extLst>
              <a:ext uri="{FF2B5EF4-FFF2-40B4-BE49-F238E27FC236}">
                <a16:creationId xmlns:a16="http://schemas.microsoft.com/office/drawing/2014/main" id="{FB76279D-E429-452E-B235-4B78DD6905E1}"/>
              </a:ext>
            </a:extLst>
          </p:cNvPr>
          <p:cNvSpPr>
            <a:spLocks noGrp="1"/>
          </p:cNvSpPr>
          <p:nvPr>
            <p:ph sz="quarter" idx="14"/>
          </p:nvPr>
        </p:nvSpPr>
        <p:spPr>
          <a:xfrm>
            <a:off x="6096001" y="2057400"/>
            <a:ext cx="4993217" cy="36681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0267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055EA-2100-422C-8732-ADBEE2701B2B}"/>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C09455D9-0100-4688-BE61-162E2EC35B36}"/>
              </a:ext>
            </a:extLst>
          </p:cNvPr>
          <p:cNvSpPr>
            <a:spLocks noGrp="1"/>
          </p:cNvSpPr>
          <p:nvPr>
            <p:ph type="dt" sz="half" idx="10"/>
          </p:nvPr>
        </p:nvSpPr>
        <p:spPr/>
        <p:txBody>
          <a:bodyPr/>
          <a:lstStyle/>
          <a:p>
            <a:fld id="{AD405F96-EA62-42FD-8428-ECD0813798F4}" type="datetime1">
              <a:rPr lang="en-US" smtClean="0"/>
              <a:t>9/8/2024</a:t>
            </a:fld>
            <a:endParaRPr lang="en-US"/>
          </a:p>
        </p:txBody>
      </p:sp>
      <p:sp>
        <p:nvSpPr>
          <p:cNvPr id="4" name="Footer Placeholder 3">
            <a:extLst>
              <a:ext uri="{FF2B5EF4-FFF2-40B4-BE49-F238E27FC236}">
                <a16:creationId xmlns:a16="http://schemas.microsoft.com/office/drawing/2014/main" id="{57DE4CD2-2B0C-4F1B-A389-09254E612514}"/>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4E83DDE9-77A6-4145-818A-257347A57ADF}"/>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8" name="Group 17">
            <a:extLst>
              <a:ext uri="{FF2B5EF4-FFF2-40B4-BE49-F238E27FC236}">
                <a16:creationId xmlns:a16="http://schemas.microsoft.com/office/drawing/2014/main" id="{CAB7C521-981C-48C1-A2C5-42E25A910AFE}"/>
              </a:ext>
            </a:extLst>
          </p:cNvPr>
          <p:cNvGrpSpPr/>
          <p:nvPr userDrawn="1"/>
        </p:nvGrpSpPr>
        <p:grpSpPr>
          <a:xfrm>
            <a:off x="2953946" y="741047"/>
            <a:ext cx="5364393" cy="6116955"/>
            <a:chOff x="2677662" y="176181"/>
            <a:chExt cx="6830126" cy="6842990"/>
          </a:xfrm>
        </p:grpSpPr>
        <p:sp>
          <p:nvSpPr>
            <p:cNvPr id="14" name="Arc 13">
              <a:extLst>
                <a:ext uri="{FF2B5EF4-FFF2-40B4-BE49-F238E27FC236}">
                  <a16:creationId xmlns:a16="http://schemas.microsoft.com/office/drawing/2014/main" id="{178CB1E8-CE05-4127-9329-5C5C241E4BA2}"/>
                </a:ext>
              </a:extLst>
            </p:cNvPr>
            <p:cNvSpPr/>
            <p:nvPr userDrawn="1"/>
          </p:nvSpPr>
          <p:spPr>
            <a:xfrm>
              <a:off x="2677662" y="1886887"/>
              <a:ext cx="3421413" cy="3421413"/>
            </a:xfrm>
            <a:prstGeom prst="arc">
              <a:avLst>
                <a:gd name="adj1" fmla="val 16200000"/>
                <a:gd name="adj2" fmla="val 5400629"/>
              </a:avLst>
            </a:prstGeom>
            <a:ln w="254000" cap="rnd">
              <a:solidFill>
                <a:schemeClr val="accent6"/>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5" name="Arc 14">
              <a:extLst>
                <a:ext uri="{FF2B5EF4-FFF2-40B4-BE49-F238E27FC236}">
                  <a16:creationId xmlns:a16="http://schemas.microsoft.com/office/drawing/2014/main" id="{E8584A51-D7FE-4609-82D9-65716109D6BD}"/>
                </a:ext>
              </a:extLst>
            </p:cNvPr>
            <p:cNvSpPr/>
            <p:nvPr userDrawn="1"/>
          </p:nvSpPr>
          <p:spPr>
            <a:xfrm rot="10800000">
              <a:off x="6086375" y="1874187"/>
              <a:ext cx="3421413" cy="3421413"/>
            </a:xfrm>
            <a:prstGeom prst="arc">
              <a:avLst>
                <a:gd name="adj1" fmla="val 16200000"/>
                <a:gd name="adj2" fmla="val 5400629"/>
              </a:avLst>
            </a:prstGeom>
            <a:ln w="254000" cap="rnd">
              <a:solidFill>
                <a:schemeClr val="accent2"/>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16" name="Arc 15">
              <a:extLst>
                <a:ext uri="{FF2B5EF4-FFF2-40B4-BE49-F238E27FC236}">
                  <a16:creationId xmlns:a16="http://schemas.microsoft.com/office/drawing/2014/main" id="{85DC2509-F82A-457A-88E8-53B36939ED8A}"/>
                </a:ext>
              </a:extLst>
            </p:cNvPr>
            <p:cNvSpPr/>
            <p:nvPr userDrawn="1"/>
          </p:nvSpPr>
          <p:spPr>
            <a:xfrm rot="5400000">
              <a:off x="4385294" y="176181"/>
              <a:ext cx="3421413" cy="3421413"/>
            </a:xfrm>
            <a:prstGeom prst="arc">
              <a:avLst>
                <a:gd name="adj1" fmla="val 16200000"/>
                <a:gd name="adj2" fmla="val 5400629"/>
              </a:avLst>
            </a:prstGeom>
            <a:ln w="254000" cap="rnd">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7" name="Arc 16">
              <a:extLst>
                <a:ext uri="{FF2B5EF4-FFF2-40B4-BE49-F238E27FC236}">
                  <a16:creationId xmlns:a16="http://schemas.microsoft.com/office/drawing/2014/main" id="{2324C0A1-FF0F-4F09-AE6B-BB1849E134A2}"/>
                </a:ext>
              </a:extLst>
            </p:cNvPr>
            <p:cNvSpPr/>
            <p:nvPr userDrawn="1"/>
          </p:nvSpPr>
          <p:spPr>
            <a:xfrm rot="16200000">
              <a:off x="4385209" y="3597676"/>
              <a:ext cx="3421577" cy="3421413"/>
            </a:xfrm>
            <a:prstGeom prst="arc">
              <a:avLst>
                <a:gd name="adj1" fmla="val 16200000"/>
                <a:gd name="adj2" fmla="val 5434220"/>
              </a:avLst>
            </a:prstGeom>
            <a:ln w="254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grpSp>
      <p:sp>
        <p:nvSpPr>
          <p:cNvPr id="19" name="TextBox 18">
            <a:extLst>
              <a:ext uri="{FF2B5EF4-FFF2-40B4-BE49-F238E27FC236}">
                <a16:creationId xmlns:a16="http://schemas.microsoft.com/office/drawing/2014/main" id="{A79D46F3-2298-4F6B-98FC-71D5535C29EB}"/>
              </a:ext>
            </a:extLst>
          </p:cNvPr>
          <p:cNvSpPr txBox="1"/>
          <p:nvPr userDrawn="1"/>
        </p:nvSpPr>
        <p:spPr>
          <a:xfrm>
            <a:off x="4600582" y="2635228"/>
            <a:ext cx="601447" cy="584775"/>
          </a:xfrm>
          <a:prstGeom prst="rect">
            <a:avLst/>
          </a:prstGeom>
          <a:noFill/>
        </p:spPr>
        <p:txBody>
          <a:bodyPr wrap="none" rtlCol="0" anchor="ctr">
            <a:spAutoFit/>
          </a:bodyPr>
          <a:lstStyle/>
          <a:p>
            <a:pPr algn="ctr"/>
            <a:r>
              <a:rPr lang="en-US" sz="3200" b="1" dirty="0">
                <a:solidFill>
                  <a:schemeClr val="tx1">
                    <a:lumMod val="75000"/>
                    <a:lumOff val="25000"/>
                  </a:schemeClr>
                </a:solidFill>
              </a:rPr>
              <a:t>02</a:t>
            </a:r>
          </a:p>
        </p:txBody>
      </p:sp>
      <p:sp>
        <p:nvSpPr>
          <p:cNvPr id="20" name="TextBox 19">
            <a:extLst>
              <a:ext uri="{FF2B5EF4-FFF2-40B4-BE49-F238E27FC236}">
                <a16:creationId xmlns:a16="http://schemas.microsoft.com/office/drawing/2014/main" id="{A4A2C377-9881-4F46-A0C5-187D71547445}"/>
              </a:ext>
            </a:extLst>
          </p:cNvPr>
          <p:cNvSpPr txBox="1"/>
          <p:nvPr userDrawn="1"/>
        </p:nvSpPr>
        <p:spPr>
          <a:xfrm>
            <a:off x="6029130" y="2724219"/>
            <a:ext cx="601447" cy="584775"/>
          </a:xfrm>
          <a:prstGeom prst="rect">
            <a:avLst/>
          </a:prstGeom>
          <a:noFill/>
        </p:spPr>
        <p:txBody>
          <a:bodyPr wrap="none" rtlCol="0" anchor="ctr">
            <a:spAutoFit/>
          </a:bodyPr>
          <a:lstStyle/>
          <a:p>
            <a:pPr algn="ctr"/>
            <a:r>
              <a:rPr lang="en-US" sz="3200" b="1" dirty="0">
                <a:solidFill>
                  <a:schemeClr val="tx1">
                    <a:lumMod val="75000"/>
                    <a:lumOff val="25000"/>
                  </a:schemeClr>
                </a:solidFill>
              </a:rPr>
              <a:t>03</a:t>
            </a:r>
          </a:p>
        </p:txBody>
      </p:sp>
      <p:sp>
        <p:nvSpPr>
          <p:cNvPr id="21" name="TextBox 20">
            <a:extLst>
              <a:ext uri="{FF2B5EF4-FFF2-40B4-BE49-F238E27FC236}">
                <a16:creationId xmlns:a16="http://schemas.microsoft.com/office/drawing/2014/main" id="{33732F79-D4BC-4DAD-8205-098BE95B14AA}"/>
              </a:ext>
            </a:extLst>
          </p:cNvPr>
          <p:cNvSpPr txBox="1"/>
          <p:nvPr userDrawn="1"/>
        </p:nvSpPr>
        <p:spPr>
          <a:xfrm>
            <a:off x="6035779" y="4241924"/>
            <a:ext cx="601447" cy="584775"/>
          </a:xfrm>
          <a:prstGeom prst="rect">
            <a:avLst/>
          </a:prstGeom>
          <a:noFill/>
        </p:spPr>
        <p:txBody>
          <a:bodyPr wrap="none" rtlCol="0" anchor="ctr">
            <a:spAutoFit/>
          </a:bodyPr>
          <a:lstStyle/>
          <a:p>
            <a:pPr algn="ctr"/>
            <a:r>
              <a:rPr lang="en-US" sz="3200" b="1" dirty="0">
                <a:solidFill>
                  <a:schemeClr val="tx1">
                    <a:lumMod val="75000"/>
                    <a:lumOff val="25000"/>
                  </a:schemeClr>
                </a:solidFill>
              </a:rPr>
              <a:t>04</a:t>
            </a:r>
          </a:p>
        </p:txBody>
      </p:sp>
      <p:sp>
        <p:nvSpPr>
          <p:cNvPr id="22" name="TextBox 21">
            <a:extLst>
              <a:ext uri="{FF2B5EF4-FFF2-40B4-BE49-F238E27FC236}">
                <a16:creationId xmlns:a16="http://schemas.microsoft.com/office/drawing/2014/main" id="{717B3E84-09FE-425E-927F-C633AAD96D68}"/>
              </a:ext>
            </a:extLst>
          </p:cNvPr>
          <p:cNvSpPr txBox="1"/>
          <p:nvPr userDrawn="1"/>
        </p:nvSpPr>
        <p:spPr>
          <a:xfrm>
            <a:off x="4593302" y="4354865"/>
            <a:ext cx="601447" cy="584775"/>
          </a:xfrm>
          <a:prstGeom prst="rect">
            <a:avLst/>
          </a:prstGeom>
          <a:noFill/>
        </p:spPr>
        <p:txBody>
          <a:bodyPr wrap="none" rtlCol="0" anchor="ctr">
            <a:spAutoFit/>
          </a:bodyPr>
          <a:lstStyle/>
          <a:p>
            <a:pPr algn="ctr"/>
            <a:r>
              <a:rPr lang="en-US" sz="3200" b="1" dirty="0">
                <a:solidFill>
                  <a:schemeClr val="tx1">
                    <a:lumMod val="75000"/>
                    <a:lumOff val="25000"/>
                  </a:schemeClr>
                </a:solidFill>
              </a:rPr>
              <a:t>01</a:t>
            </a:r>
          </a:p>
        </p:txBody>
      </p:sp>
      <p:pic>
        <p:nvPicPr>
          <p:cNvPr id="23" name="Graphic 22" descr="Users">
            <a:extLst>
              <a:ext uri="{FF2B5EF4-FFF2-40B4-BE49-F238E27FC236}">
                <a16:creationId xmlns:a16="http://schemas.microsoft.com/office/drawing/2014/main" id="{E61E3670-2BB6-4208-862D-EDE4A7B31D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03459" y="2539826"/>
            <a:ext cx="798284" cy="798284"/>
          </a:xfrm>
          <a:prstGeom prst="rect">
            <a:avLst/>
          </a:prstGeom>
        </p:spPr>
      </p:pic>
      <p:pic>
        <p:nvPicPr>
          <p:cNvPr id="24" name="Graphic 23" descr="Puzzle">
            <a:extLst>
              <a:ext uri="{FF2B5EF4-FFF2-40B4-BE49-F238E27FC236}">
                <a16:creationId xmlns:a16="http://schemas.microsoft.com/office/drawing/2014/main" id="{8C93BDBD-3172-4E4F-BBC4-C818E2ECDE1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95537" y="4524693"/>
            <a:ext cx="798284" cy="798284"/>
          </a:xfrm>
          <a:prstGeom prst="rect">
            <a:avLst/>
          </a:prstGeom>
        </p:spPr>
      </p:pic>
      <p:pic>
        <p:nvPicPr>
          <p:cNvPr id="25" name="Graphic 24" descr="Lightbulb">
            <a:extLst>
              <a:ext uri="{FF2B5EF4-FFF2-40B4-BE49-F238E27FC236}">
                <a16:creationId xmlns:a16="http://schemas.microsoft.com/office/drawing/2014/main" id="{1145D68E-EE4C-410A-8B75-759260DE768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36947" y="2416609"/>
            <a:ext cx="798284" cy="798284"/>
          </a:xfrm>
          <a:prstGeom prst="rect">
            <a:avLst/>
          </a:prstGeom>
        </p:spPr>
      </p:pic>
      <p:pic>
        <p:nvPicPr>
          <p:cNvPr id="26" name="Graphic 25" descr="Rocket">
            <a:extLst>
              <a:ext uri="{FF2B5EF4-FFF2-40B4-BE49-F238E27FC236}">
                <a16:creationId xmlns:a16="http://schemas.microsoft.com/office/drawing/2014/main" id="{1B1018B7-1CF5-42EF-B415-1ED2F8D2714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25609" y="4645075"/>
            <a:ext cx="798284" cy="798284"/>
          </a:xfrm>
          <a:prstGeom prst="rect">
            <a:avLst/>
          </a:prstGeom>
        </p:spPr>
      </p:pic>
      <p:sp>
        <p:nvSpPr>
          <p:cNvPr id="28" name="Text Placeholder 27">
            <a:extLst>
              <a:ext uri="{FF2B5EF4-FFF2-40B4-BE49-F238E27FC236}">
                <a16:creationId xmlns:a16="http://schemas.microsoft.com/office/drawing/2014/main" id="{B85EFFD2-A29F-48D8-A607-A9267227EC07}"/>
              </a:ext>
            </a:extLst>
          </p:cNvPr>
          <p:cNvSpPr>
            <a:spLocks noGrp="1"/>
          </p:cNvSpPr>
          <p:nvPr>
            <p:ph type="body" sz="quarter" idx="13" hasCustomPrompt="1"/>
          </p:nvPr>
        </p:nvSpPr>
        <p:spPr>
          <a:xfrm>
            <a:off x="250724" y="2799515"/>
            <a:ext cx="2198581" cy="977900"/>
          </a:xfrm>
        </p:spPr>
        <p:txBody>
          <a:bodyPr>
            <a:noAutofit/>
          </a:bodyPr>
          <a:lstStyle>
            <a:lvl1pPr marL="0" indent="0">
              <a:buNone/>
              <a:defRPr sz="3200" b="1"/>
            </a:lvl1pPr>
          </a:lstStyle>
          <a:p>
            <a:pPr lvl="0"/>
            <a:r>
              <a:rPr lang="en-US" dirty="0" err="1"/>
              <a:t>Khám</a:t>
            </a:r>
            <a:r>
              <a:rPr lang="en-US" dirty="0"/>
              <a:t> </a:t>
            </a:r>
            <a:r>
              <a:rPr lang="en-US" dirty="0" err="1"/>
              <a:t>phá</a:t>
            </a:r>
            <a:endParaRPr lang="en-US" dirty="0"/>
          </a:p>
        </p:txBody>
      </p:sp>
      <p:sp>
        <p:nvSpPr>
          <p:cNvPr id="29" name="Text Placeholder 27">
            <a:extLst>
              <a:ext uri="{FF2B5EF4-FFF2-40B4-BE49-F238E27FC236}">
                <a16:creationId xmlns:a16="http://schemas.microsoft.com/office/drawing/2014/main" id="{9B59CDBF-837D-4159-997B-98817B4D0BE1}"/>
              </a:ext>
            </a:extLst>
          </p:cNvPr>
          <p:cNvSpPr>
            <a:spLocks noGrp="1"/>
          </p:cNvSpPr>
          <p:nvPr>
            <p:ph type="body" sz="quarter" idx="14" hasCustomPrompt="1"/>
          </p:nvPr>
        </p:nvSpPr>
        <p:spPr>
          <a:xfrm>
            <a:off x="586855" y="4861762"/>
            <a:ext cx="2198581" cy="977900"/>
          </a:xfrm>
        </p:spPr>
        <p:txBody>
          <a:bodyPr>
            <a:noAutofit/>
          </a:bodyPr>
          <a:lstStyle>
            <a:lvl1pPr marL="0" indent="0">
              <a:buNone/>
              <a:defRPr sz="3200" b="1"/>
            </a:lvl1pPr>
          </a:lstStyle>
          <a:p>
            <a:pPr lvl="0"/>
            <a:r>
              <a:rPr lang="en-US" dirty="0" err="1"/>
              <a:t>Khởi</a:t>
            </a:r>
            <a:r>
              <a:rPr lang="en-US" dirty="0"/>
              <a:t> </a:t>
            </a:r>
            <a:r>
              <a:rPr lang="en-US" dirty="0" err="1"/>
              <a:t>động</a:t>
            </a:r>
            <a:endParaRPr lang="en-US" dirty="0"/>
          </a:p>
        </p:txBody>
      </p:sp>
      <p:sp>
        <p:nvSpPr>
          <p:cNvPr id="30" name="Text Placeholder 27">
            <a:extLst>
              <a:ext uri="{FF2B5EF4-FFF2-40B4-BE49-F238E27FC236}">
                <a16:creationId xmlns:a16="http://schemas.microsoft.com/office/drawing/2014/main" id="{369AAE82-9FD0-4DF7-8D32-A8307E828458}"/>
              </a:ext>
            </a:extLst>
          </p:cNvPr>
          <p:cNvSpPr>
            <a:spLocks noGrp="1"/>
          </p:cNvSpPr>
          <p:nvPr>
            <p:ph type="body" sz="quarter" idx="15" hasCustomPrompt="1"/>
          </p:nvPr>
        </p:nvSpPr>
        <p:spPr>
          <a:xfrm>
            <a:off x="8618896" y="2799515"/>
            <a:ext cx="2198581" cy="977900"/>
          </a:xfrm>
        </p:spPr>
        <p:txBody>
          <a:bodyPr>
            <a:noAutofit/>
          </a:bodyPr>
          <a:lstStyle>
            <a:lvl1pPr marL="0" indent="0">
              <a:buNone/>
              <a:defRPr sz="3200" b="1"/>
            </a:lvl1pPr>
          </a:lstStyle>
          <a:p>
            <a:pPr lvl="0"/>
            <a:r>
              <a:rPr lang="en-US" dirty="0" err="1"/>
              <a:t>Luyện</a:t>
            </a:r>
            <a:r>
              <a:rPr lang="en-US" dirty="0"/>
              <a:t> </a:t>
            </a:r>
            <a:r>
              <a:rPr lang="en-US" dirty="0" err="1"/>
              <a:t>tập</a:t>
            </a:r>
            <a:endParaRPr lang="en-US" dirty="0"/>
          </a:p>
        </p:txBody>
      </p:sp>
      <p:sp>
        <p:nvSpPr>
          <p:cNvPr id="31" name="Text Placeholder 27">
            <a:extLst>
              <a:ext uri="{FF2B5EF4-FFF2-40B4-BE49-F238E27FC236}">
                <a16:creationId xmlns:a16="http://schemas.microsoft.com/office/drawing/2014/main" id="{5377C06D-4594-4C58-A392-4A0CB58469F5}"/>
              </a:ext>
            </a:extLst>
          </p:cNvPr>
          <p:cNvSpPr>
            <a:spLocks noGrp="1"/>
          </p:cNvSpPr>
          <p:nvPr>
            <p:ph type="body" sz="quarter" idx="16" hasCustomPrompt="1"/>
          </p:nvPr>
        </p:nvSpPr>
        <p:spPr>
          <a:xfrm>
            <a:off x="8796966" y="4861763"/>
            <a:ext cx="2198581" cy="977900"/>
          </a:xfrm>
        </p:spPr>
        <p:txBody>
          <a:bodyPr>
            <a:noAutofit/>
          </a:bodyPr>
          <a:lstStyle>
            <a:lvl1pPr marL="0" indent="0">
              <a:buNone/>
              <a:defRPr sz="3200" b="1"/>
            </a:lvl1pPr>
          </a:lstStyle>
          <a:p>
            <a:pPr lvl="0"/>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6694723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5014-2A38-46F3-8C88-550A5156432A}"/>
              </a:ext>
            </a:extLst>
          </p:cNvPr>
          <p:cNvSpPr>
            <a:spLocks noGrp="1"/>
          </p:cNvSpPr>
          <p:nvPr>
            <p:ph type="title"/>
          </p:nvPr>
        </p:nvSpPr>
        <p:spPr/>
        <p:txBody>
          <a:bodyPr/>
          <a:lstStyle/>
          <a:p>
            <a:r>
              <a:rPr lang="en-US"/>
              <a:t>Click to edit Master title style</a:t>
            </a:r>
          </a:p>
        </p:txBody>
      </p:sp>
      <p:grpSp>
        <p:nvGrpSpPr>
          <p:cNvPr id="67" name="Group 66">
            <a:extLst>
              <a:ext uri="{FF2B5EF4-FFF2-40B4-BE49-F238E27FC236}">
                <a16:creationId xmlns:a16="http://schemas.microsoft.com/office/drawing/2014/main" id="{F79E30CA-8D16-48B5-AAF9-5053996131A9}"/>
              </a:ext>
            </a:extLst>
          </p:cNvPr>
          <p:cNvGrpSpPr/>
          <p:nvPr userDrawn="1"/>
        </p:nvGrpSpPr>
        <p:grpSpPr>
          <a:xfrm>
            <a:off x="3583856" y="2221108"/>
            <a:ext cx="4733801" cy="3820669"/>
            <a:chOff x="2084788" y="1499752"/>
            <a:chExt cx="4773536" cy="4779515"/>
          </a:xfrm>
        </p:grpSpPr>
        <p:sp>
          <p:nvSpPr>
            <p:cNvPr id="24" name="Freeform: Shape 23">
              <a:extLst>
                <a:ext uri="{FF2B5EF4-FFF2-40B4-BE49-F238E27FC236}">
                  <a16:creationId xmlns:a16="http://schemas.microsoft.com/office/drawing/2014/main" id="{1A9179C1-8358-4BF4-B045-CB98A04F4470}"/>
                </a:ext>
              </a:extLst>
            </p:cNvPr>
            <p:cNvSpPr/>
            <p:nvPr userDrawn="1"/>
          </p:nvSpPr>
          <p:spPr>
            <a:xfrm>
              <a:off x="2084793" y="2743936"/>
              <a:ext cx="1860957" cy="2504034"/>
            </a:xfrm>
            <a:custGeom>
              <a:avLst/>
              <a:gdLst>
                <a:gd name="connsiteX0" fmla="*/ 512879 w 1860960"/>
                <a:gd name="connsiteY0" fmla="*/ 1 h 2504032"/>
                <a:gd name="connsiteX1" fmla="*/ 659243 w 1860960"/>
                <a:gd name="connsiteY1" fmla="*/ 53350 h 2504032"/>
                <a:gd name="connsiteX2" fmla="*/ 737497 w 1860960"/>
                <a:gd name="connsiteY2" fmla="*/ 450858 h 2504032"/>
                <a:gd name="connsiteX3" fmla="*/ 756988 w 1860960"/>
                <a:gd name="connsiteY3" fmla="*/ 674076 h 2504032"/>
                <a:gd name="connsiteX4" fmla="*/ 797421 w 1860960"/>
                <a:gd name="connsiteY4" fmla="*/ 893470 h 2504032"/>
                <a:gd name="connsiteX5" fmla="*/ 806577 w 1860960"/>
                <a:gd name="connsiteY5" fmla="*/ 897467 h 2504032"/>
                <a:gd name="connsiteX6" fmla="*/ 930299 w 1860960"/>
                <a:gd name="connsiteY6" fmla="*/ 930500 h 2504032"/>
                <a:gd name="connsiteX7" fmla="*/ 1860869 w 1860960"/>
                <a:gd name="connsiteY7" fmla="*/ 1753858 h 2504032"/>
                <a:gd name="connsiteX8" fmla="*/ 1360051 w 1860960"/>
                <a:gd name="connsiteY8" fmla="*/ 2454981 h 2504032"/>
                <a:gd name="connsiteX9" fmla="*/ 1113227 w 1860960"/>
                <a:gd name="connsiteY9" fmla="*/ 2502756 h 2504032"/>
                <a:gd name="connsiteX10" fmla="*/ 280095 w 1860960"/>
                <a:gd name="connsiteY10" fmla="*/ 2067513 h 2504032"/>
                <a:gd name="connsiteX11" fmla="*/ 21766 w 1860960"/>
                <a:gd name="connsiteY11" fmla="*/ 1385972 h 2504032"/>
                <a:gd name="connsiteX12" fmla="*/ 182236 w 1860960"/>
                <a:gd name="connsiteY12" fmla="*/ 328878 h 2504032"/>
                <a:gd name="connsiteX13" fmla="*/ 248256 w 1860960"/>
                <a:gd name="connsiteY13" fmla="*/ 208221 h 2504032"/>
                <a:gd name="connsiteX14" fmla="*/ 245556 w 1860960"/>
                <a:gd name="connsiteY14" fmla="*/ 193350 h 2504032"/>
                <a:gd name="connsiteX15" fmla="*/ 292529 w 1860960"/>
                <a:gd name="connsiteY15" fmla="*/ 119663 h 2504032"/>
                <a:gd name="connsiteX16" fmla="*/ 512879 w 1860960"/>
                <a:gd name="connsiteY16" fmla="*/ 1 h 2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960" h="2504032">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25" name="Freeform: Shape 24">
              <a:extLst>
                <a:ext uri="{FF2B5EF4-FFF2-40B4-BE49-F238E27FC236}">
                  <a16:creationId xmlns:a16="http://schemas.microsoft.com/office/drawing/2014/main" id="{F2608C41-4A0F-41B5-A25A-3FE838B701FA}"/>
                </a:ext>
              </a:extLst>
            </p:cNvPr>
            <p:cNvSpPr/>
            <p:nvPr userDrawn="1"/>
          </p:nvSpPr>
          <p:spPr>
            <a:xfrm>
              <a:off x="3476315" y="4299116"/>
              <a:ext cx="2380911" cy="1980072"/>
            </a:xfrm>
            <a:custGeom>
              <a:avLst/>
              <a:gdLst>
                <a:gd name="connsiteX0" fmla="*/ 1613953 w 2380914"/>
                <a:gd name="connsiteY0" fmla="*/ 188 h 1980072"/>
                <a:gd name="connsiteX1" fmla="*/ 2270656 w 2380914"/>
                <a:gd name="connsiteY1" fmla="*/ 388874 h 1980072"/>
                <a:gd name="connsiteX2" fmla="*/ 2358995 w 2380914"/>
                <a:gd name="connsiteY2" fmla="*/ 624299 h 1980072"/>
                <a:gd name="connsiteX3" fmla="*/ 2069294 w 2380914"/>
                <a:gd name="connsiteY3" fmla="*/ 1518606 h 1980072"/>
                <a:gd name="connsiteX4" fmla="*/ 1440622 w 2380914"/>
                <a:gd name="connsiteY4" fmla="*/ 1887477 h 1980072"/>
                <a:gd name="connsiteX5" fmla="*/ 229182 w 2380914"/>
                <a:gd name="connsiteY5" fmla="*/ 1856682 h 1980072"/>
                <a:gd name="connsiteX6" fmla="*/ 234596 w 2380914"/>
                <a:gd name="connsiteY6" fmla="*/ 1854717 h 1980072"/>
                <a:gd name="connsiteX7" fmla="*/ 158296 w 2380914"/>
                <a:gd name="connsiteY7" fmla="*/ 1822605 h 1980072"/>
                <a:gd name="connsiteX8" fmla="*/ 3422 w 2380914"/>
                <a:gd name="connsiteY8" fmla="*/ 1625354 h 1980072"/>
                <a:gd name="connsiteX9" fmla="*/ 31425 w 2380914"/>
                <a:gd name="connsiteY9" fmla="*/ 1472104 h 1980072"/>
                <a:gd name="connsiteX10" fmla="*/ 410089 w 2380914"/>
                <a:gd name="connsiteY10" fmla="*/ 1328529 h 1980072"/>
                <a:gd name="connsiteX11" fmla="*/ 626829 w 2380914"/>
                <a:gd name="connsiteY11" fmla="*/ 1272009 h 1980072"/>
                <a:gd name="connsiteX12" fmla="*/ 826930 w 2380914"/>
                <a:gd name="connsiteY12" fmla="*/ 1198870 h 1980072"/>
                <a:gd name="connsiteX13" fmla="*/ 827864 w 2380914"/>
                <a:gd name="connsiteY13" fmla="*/ 1195113 h 1980072"/>
                <a:gd name="connsiteX14" fmla="*/ 839798 w 2380914"/>
                <a:gd name="connsiteY14" fmla="*/ 1067615 h 1980072"/>
                <a:gd name="connsiteX15" fmla="*/ 1495604 w 2380914"/>
                <a:gd name="connsiteY15" fmla="*/ 12521 h 1980072"/>
                <a:gd name="connsiteX16" fmla="*/ 1613953 w 2380914"/>
                <a:gd name="connsiteY16" fmla="*/ 188 h 198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0914" h="1980072">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26" name="Freeform: Shape 25">
              <a:extLst>
                <a:ext uri="{FF2B5EF4-FFF2-40B4-BE49-F238E27FC236}">
                  <a16:creationId xmlns:a16="http://schemas.microsoft.com/office/drawing/2014/main" id="{F91B5ED3-7F73-4636-B689-1B5545F1C42E}"/>
                </a:ext>
              </a:extLst>
            </p:cNvPr>
            <p:cNvSpPr/>
            <p:nvPr userDrawn="1"/>
          </p:nvSpPr>
          <p:spPr>
            <a:xfrm>
              <a:off x="4884201" y="2547430"/>
              <a:ext cx="1974104" cy="2395725"/>
            </a:xfrm>
            <a:custGeom>
              <a:avLst/>
              <a:gdLst>
                <a:gd name="connsiteX0" fmla="*/ 876114 w 1974107"/>
                <a:gd name="connsiteY0" fmla="*/ 1685 h 2395725"/>
                <a:gd name="connsiteX1" fmla="*/ 1521912 w 1974107"/>
                <a:gd name="connsiteY1" fmla="*/ 317090 h 2395725"/>
                <a:gd name="connsiteX2" fmla="*/ 1885845 w 1974107"/>
                <a:gd name="connsiteY2" fmla="*/ 948497 h 2395725"/>
                <a:gd name="connsiteX3" fmla="*/ 1896228 w 1974107"/>
                <a:gd name="connsiteY3" fmla="*/ 2017566 h 2395725"/>
                <a:gd name="connsiteX4" fmla="*/ 1848900 w 1974107"/>
                <a:gd name="connsiteY4" fmla="*/ 2151264 h 2395725"/>
                <a:gd name="connsiteX5" fmla="*/ 1851697 w 1974107"/>
                <a:gd name="connsiteY5" fmla="*/ 2159196 h 2395725"/>
                <a:gd name="connsiteX6" fmla="*/ 1817163 w 1974107"/>
                <a:gd name="connsiteY6" fmla="*/ 2239446 h 2395725"/>
                <a:gd name="connsiteX7" fmla="*/ 1618743 w 1974107"/>
                <a:gd name="connsiteY7" fmla="*/ 2392665 h 2395725"/>
                <a:gd name="connsiteX8" fmla="*/ 1465832 w 1974107"/>
                <a:gd name="connsiteY8" fmla="*/ 2363344 h 2395725"/>
                <a:gd name="connsiteX9" fmla="*/ 1325203 w 1974107"/>
                <a:gd name="connsiteY9" fmla="*/ 1983546 h 2395725"/>
                <a:gd name="connsiteX10" fmla="*/ 1270324 w 1974107"/>
                <a:gd name="connsiteY10" fmla="*/ 1766288 h 2395725"/>
                <a:gd name="connsiteX11" fmla="*/ 1195970 w 1974107"/>
                <a:gd name="connsiteY11" fmla="*/ 1557833 h 2395725"/>
                <a:gd name="connsiteX12" fmla="*/ 1189064 w 1974107"/>
                <a:gd name="connsiteY12" fmla="*/ 1556060 h 2395725"/>
                <a:gd name="connsiteX13" fmla="*/ 1061568 w 1974107"/>
                <a:gd name="connsiteY13" fmla="*/ 1543166 h 2395725"/>
                <a:gd name="connsiteX14" fmla="*/ 11566 w 1974107"/>
                <a:gd name="connsiteY14" fmla="*/ 879114 h 2395725"/>
                <a:gd name="connsiteX15" fmla="*/ 393768 w 1974107"/>
                <a:gd name="connsiteY15" fmla="*/ 107099 h 2395725"/>
                <a:gd name="connsiteX16" fmla="*/ 629918 w 1974107"/>
                <a:gd name="connsiteY16" fmla="*/ 20421 h 2395725"/>
                <a:gd name="connsiteX17" fmla="*/ 876114 w 1974107"/>
                <a:gd name="connsiteY17" fmla="*/ 1685 h 23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4107" h="2395725">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dirty="0"/>
            </a:p>
          </p:txBody>
        </p:sp>
        <p:sp>
          <p:nvSpPr>
            <p:cNvPr id="27" name="Freeform: Shape 26">
              <a:extLst>
                <a:ext uri="{FF2B5EF4-FFF2-40B4-BE49-F238E27FC236}">
                  <a16:creationId xmlns:a16="http://schemas.microsoft.com/office/drawing/2014/main" id="{05B20B67-C298-4296-9DDB-E7BC18BED365}"/>
                </a:ext>
              </a:extLst>
            </p:cNvPr>
            <p:cNvSpPr/>
            <p:nvPr userDrawn="1"/>
          </p:nvSpPr>
          <p:spPr>
            <a:xfrm>
              <a:off x="3099732" y="1499770"/>
              <a:ext cx="2425279" cy="1947701"/>
            </a:xfrm>
            <a:custGeom>
              <a:avLst/>
              <a:gdLst>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652302 w 2425282"/>
                <a:gd name="connsiteY11" fmla="*/ 565378 h 1947699"/>
                <a:gd name="connsiteX12" fmla="*/ 1568964 w 2425282"/>
                <a:gd name="connsiteY12" fmla="*/ 787622 h 1947699"/>
                <a:gd name="connsiteX13" fmla="*/ 1551432 w 2425282"/>
                <a:gd name="connsiteY13" fmla="*/ 914497 h 1947699"/>
                <a:gd name="connsiteX14" fmla="*/ 850434 w 2425282"/>
                <a:gd name="connsiteY14" fmla="*/ 1940334 h 1947699"/>
                <a:gd name="connsiteX15" fmla="*/ 92481 w 2425282"/>
                <a:gd name="connsiteY15" fmla="*/ 1530772 h 1947699"/>
                <a:gd name="connsiteX16" fmla="*/ 14154 w 2425282"/>
                <a:gd name="connsiteY16" fmla="*/ 1291727 h 1947699"/>
                <a:gd name="connsiteX17" fmla="*/ 342400 w 2425282"/>
                <a:gd name="connsiteY17" fmla="*/ 410768 h 1947699"/>
                <a:gd name="connsiteX18" fmla="*/ 986442 w 2425282"/>
                <a:gd name="connsiteY18" fmla="*/ 69640 h 1947699"/>
                <a:gd name="connsiteX19" fmla="*/ 1455325 w 2425282"/>
                <a:gd name="connsiteY19"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652559 w 2425282"/>
                <a:gd name="connsiteY10" fmla="*/ 564980 h 1947699"/>
                <a:gd name="connsiteX11" fmla="*/ 1568964 w 2425282"/>
                <a:gd name="connsiteY11" fmla="*/ 787622 h 1947699"/>
                <a:gd name="connsiteX12" fmla="*/ 1551432 w 2425282"/>
                <a:gd name="connsiteY12" fmla="*/ 914497 h 1947699"/>
                <a:gd name="connsiteX13" fmla="*/ 850434 w 2425282"/>
                <a:gd name="connsiteY13" fmla="*/ 1940334 h 1947699"/>
                <a:gd name="connsiteX14" fmla="*/ 92481 w 2425282"/>
                <a:gd name="connsiteY14" fmla="*/ 1530772 h 1947699"/>
                <a:gd name="connsiteX15" fmla="*/ 14154 w 2425282"/>
                <a:gd name="connsiteY15" fmla="*/ 1291727 h 1947699"/>
                <a:gd name="connsiteX16" fmla="*/ 342400 w 2425282"/>
                <a:gd name="connsiteY16" fmla="*/ 410768 h 1947699"/>
                <a:gd name="connsiteX17" fmla="*/ 986442 w 2425282"/>
                <a:gd name="connsiteY17" fmla="*/ 69640 h 1947699"/>
                <a:gd name="connsiteX18" fmla="*/ 1455325 w 2425282"/>
                <a:gd name="connsiteY18"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605516 w 2425282"/>
                <a:gd name="connsiteY9" fmla="*/ 667116 h 1947699"/>
                <a:gd name="connsiteX10" fmla="*/ 1568964 w 2425282"/>
                <a:gd name="connsiteY10" fmla="*/ 787622 h 1947699"/>
                <a:gd name="connsiteX11" fmla="*/ 1551432 w 2425282"/>
                <a:gd name="connsiteY11" fmla="*/ 914497 h 1947699"/>
                <a:gd name="connsiteX12" fmla="*/ 850434 w 2425282"/>
                <a:gd name="connsiteY12" fmla="*/ 1940334 h 1947699"/>
                <a:gd name="connsiteX13" fmla="*/ 92481 w 2425282"/>
                <a:gd name="connsiteY13" fmla="*/ 1530772 h 1947699"/>
                <a:gd name="connsiteX14" fmla="*/ 14154 w 2425282"/>
                <a:gd name="connsiteY14" fmla="*/ 1291727 h 1947699"/>
                <a:gd name="connsiteX15" fmla="*/ 342400 w 2425282"/>
                <a:gd name="connsiteY15" fmla="*/ 410768 h 1947699"/>
                <a:gd name="connsiteX16" fmla="*/ 986442 w 2425282"/>
                <a:gd name="connsiteY16" fmla="*/ 69640 h 1947699"/>
                <a:gd name="connsiteX17" fmla="*/ 1455325 w 2425282"/>
                <a:gd name="connsiteY17" fmla="*/ 142 h 1947699"/>
                <a:gd name="connsiteX0" fmla="*/ 1455325 w 2425282"/>
                <a:gd name="connsiteY0" fmla="*/ 142 h 1947699"/>
                <a:gd name="connsiteX1" fmla="*/ 2055357 w 2425282"/>
                <a:gd name="connsiteY1" fmla="*/ 97383 h 1947699"/>
                <a:gd name="connsiteX2" fmla="*/ 2189211 w 2425282"/>
                <a:gd name="connsiteY2" fmla="*/ 150184 h 1947699"/>
                <a:gd name="connsiteX3" fmla="*/ 2198343 w 2425282"/>
                <a:gd name="connsiteY3" fmla="*/ 147318 h 1947699"/>
                <a:gd name="connsiteX4" fmla="*/ 2277247 w 2425282"/>
                <a:gd name="connsiteY4" fmla="*/ 184646 h 1947699"/>
                <a:gd name="connsiteX5" fmla="*/ 2423414 w 2425282"/>
                <a:gd name="connsiteY5" fmla="*/ 388448 h 1947699"/>
                <a:gd name="connsiteX6" fmla="*/ 2388730 w 2425282"/>
                <a:gd name="connsiteY6" fmla="*/ 540375 h 1947699"/>
                <a:gd name="connsiteX7" fmla="*/ 2004183 w 2425282"/>
                <a:gd name="connsiteY7" fmla="*/ 667435 h 1947699"/>
                <a:gd name="connsiteX8" fmla="*/ 1571642 w 2425282"/>
                <a:gd name="connsiteY8" fmla="*/ 782181 h 1947699"/>
                <a:gd name="connsiteX9" fmla="*/ 1568964 w 2425282"/>
                <a:gd name="connsiteY9" fmla="*/ 787622 h 1947699"/>
                <a:gd name="connsiteX10" fmla="*/ 1551432 w 2425282"/>
                <a:gd name="connsiteY10" fmla="*/ 914497 h 1947699"/>
                <a:gd name="connsiteX11" fmla="*/ 850434 w 2425282"/>
                <a:gd name="connsiteY11" fmla="*/ 1940334 h 1947699"/>
                <a:gd name="connsiteX12" fmla="*/ 92481 w 2425282"/>
                <a:gd name="connsiteY12" fmla="*/ 1530772 h 1947699"/>
                <a:gd name="connsiteX13" fmla="*/ 14154 w 2425282"/>
                <a:gd name="connsiteY13" fmla="*/ 1291727 h 1947699"/>
                <a:gd name="connsiteX14" fmla="*/ 342400 w 2425282"/>
                <a:gd name="connsiteY14" fmla="*/ 410768 h 1947699"/>
                <a:gd name="connsiteX15" fmla="*/ 986442 w 2425282"/>
                <a:gd name="connsiteY15" fmla="*/ 69640 h 1947699"/>
                <a:gd name="connsiteX16" fmla="*/ 1455325 w 2425282"/>
                <a:gd name="connsiteY16" fmla="*/ 142 h 194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25282" h="1947699">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28" name="Shape">
              <a:extLst>
                <a:ext uri="{FF2B5EF4-FFF2-40B4-BE49-F238E27FC236}">
                  <a16:creationId xmlns:a16="http://schemas.microsoft.com/office/drawing/2014/main" id="{FDCFE7AC-472B-4792-8EBA-EE7C7631BA26}"/>
                </a:ext>
              </a:extLst>
            </p:cNvPr>
            <p:cNvSpPr/>
            <p:nvPr userDrawn="1"/>
          </p:nvSpPr>
          <p:spPr>
            <a:xfrm>
              <a:off x="4671372" y="1647089"/>
              <a:ext cx="853638" cy="634864"/>
            </a:xfrm>
            <a:custGeom>
              <a:avLst/>
              <a:gdLst/>
              <a:ahLst/>
              <a:cxnLst>
                <a:cxn ang="0">
                  <a:pos x="wd2" y="hd2"/>
                </a:cxn>
                <a:cxn ang="5400000">
                  <a:pos x="wd2" y="hd2"/>
                </a:cxn>
                <a:cxn ang="10800000">
                  <a:pos x="wd2" y="hd2"/>
                </a:cxn>
                <a:cxn ang="16200000">
                  <a:pos x="wd2" y="hd2"/>
                </a:cxn>
              </a:cxnLst>
              <a:rect l="0" t="0"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29" name="Shape">
              <a:extLst>
                <a:ext uri="{FF2B5EF4-FFF2-40B4-BE49-F238E27FC236}">
                  <a16:creationId xmlns:a16="http://schemas.microsoft.com/office/drawing/2014/main" id="{81446E82-E8CC-433F-9716-77A8CFC86BF1}"/>
                </a:ext>
              </a:extLst>
            </p:cNvPr>
            <p:cNvSpPr/>
            <p:nvPr userDrawn="1"/>
          </p:nvSpPr>
          <p:spPr>
            <a:xfrm>
              <a:off x="3099778" y="1499752"/>
              <a:ext cx="2195737" cy="1947706"/>
            </a:xfrm>
            <a:custGeom>
              <a:avLst/>
              <a:gdLst/>
              <a:ahLst/>
              <a:cxnLst>
                <a:cxn ang="0">
                  <a:pos x="wd2" y="hd2"/>
                </a:cxn>
                <a:cxn ang="5400000">
                  <a:pos x="wd2" y="hd2"/>
                </a:cxn>
                <a:cxn ang="10800000">
                  <a:pos x="wd2" y="hd2"/>
                </a:cxn>
                <a:cxn ang="16200000">
                  <a:pos x="wd2" y="hd2"/>
                </a:cxn>
              </a:cxnLst>
              <a:rect l="0" t="0"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dirty="0"/>
            </a:p>
          </p:txBody>
        </p:sp>
        <p:sp>
          <p:nvSpPr>
            <p:cNvPr id="30" name="Shape">
              <a:extLst>
                <a:ext uri="{FF2B5EF4-FFF2-40B4-BE49-F238E27FC236}">
                  <a16:creationId xmlns:a16="http://schemas.microsoft.com/office/drawing/2014/main" id="{437DB1E9-1338-4549-A17F-A81CB44A97C8}"/>
                </a:ext>
              </a:extLst>
            </p:cNvPr>
            <p:cNvSpPr/>
            <p:nvPr userDrawn="1"/>
          </p:nvSpPr>
          <p:spPr>
            <a:xfrm>
              <a:off x="3476306" y="5494236"/>
              <a:ext cx="837201" cy="661382"/>
            </a:xfrm>
            <a:custGeom>
              <a:avLst/>
              <a:gdLst/>
              <a:ahLst/>
              <a:cxnLst>
                <a:cxn ang="0">
                  <a:pos x="wd2" y="hd2"/>
                </a:cxn>
                <a:cxn ang="5400000">
                  <a:pos x="wd2" y="hd2"/>
                </a:cxn>
                <a:cxn ang="10800000">
                  <a:pos x="wd2" y="hd2"/>
                </a:cxn>
                <a:cxn ang="16200000">
                  <a:pos x="wd2" y="hd2"/>
                </a:cxn>
              </a:cxnLst>
              <a:rect l="0" t="0"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31" name="Shape">
              <a:extLst>
                <a:ext uri="{FF2B5EF4-FFF2-40B4-BE49-F238E27FC236}">
                  <a16:creationId xmlns:a16="http://schemas.microsoft.com/office/drawing/2014/main" id="{05E28733-9920-4CF2-ADC7-6417F9DEFDA5}"/>
                </a:ext>
              </a:extLst>
            </p:cNvPr>
            <p:cNvSpPr/>
            <p:nvPr userDrawn="1"/>
          </p:nvSpPr>
          <p:spPr>
            <a:xfrm>
              <a:off x="3705496" y="4299165"/>
              <a:ext cx="2151740" cy="1980102"/>
            </a:xfrm>
            <a:custGeom>
              <a:avLst/>
              <a:gdLst/>
              <a:ahLst/>
              <a:cxnLst>
                <a:cxn ang="0">
                  <a:pos x="wd2" y="hd2"/>
                </a:cxn>
                <a:cxn ang="5400000">
                  <a:pos x="wd2" y="hd2"/>
                </a:cxn>
                <a:cxn ang="10800000">
                  <a:pos x="wd2" y="hd2"/>
                </a:cxn>
                <a:cxn ang="16200000">
                  <a:pos x="wd2" y="hd2"/>
                </a:cxn>
              </a:cxnLst>
              <a:rect l="0" t="0"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32" name="Shape">
              <a:extLst>
                <a:ext uri="{FF2B5EF4-FFF2-40B4-BE49-F238E27FC236}">
                  <a16:creationId xmlns:a16="http://schemas.microsoft.com/office/drawing/2014/main" id="{95CE8C2B-AAAA-41DB-A25A-6DBB7A2E8F6F}"/>
                </a:ext>
              </a:extLst>
            </p:cNvPr>
            <p:cNvSpPr/>
            <p:nvPr userDrawn="1"/>
          </p:nvSpPr>
          <p:spPr>
            <a:xfrm>
              <a:off x="6079260" y="4102713"/>
              <a:ext cx="656635" cy="840435"/>
            </a:xfrm>
            <a:custGeom>
              <a:avLst/>
              <a:gdLst/>
              <a:ahLst/>
              <a:cxnLst>
                <a:cxn ang="0">
                  <a:pos x="wd2" y="hd2"/>
                </a:cxn>
                <a:cxn ang="5400000">
                  <a:pos x="wd2" y="hd2"/>
                </a:cxn>
                <a:cxn ang="10800000">
                  <a:pos x="wd2" y="hd2"/>
                </a:cxn>
                <a:cxn ang="16200000">
                  <a:pos x="wd2" y="hd2"/>
                </a:cxn>
              </a:cxnLst>
              <a:rect l="0" t="0"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33" name="Shape">
              <a:extLst>
                <a:ext uri="{FF2B5EF4-FFF2-40B4-BE49-F238E27FC236}">
                  <a16:creationId xmlns:a16="http://schemas.microsoft.com/office/drawing/2014/main" id="{94A55DAD-93FD-4D50-AA21-A1E18F383A79}"/>
                </a:ext>
              </a:extLst>
            </p:cNvPr>
            <p:cNvSpPr/>
            <p:nvPr userDrawn="1"/>
          </p:nvSpPr>
          <p:spPr>
            <a:xfrm>
              <a:off x="4884194" y="2547485"/>
              <a:ext cx="1974130" cy="2159782"/>
            </a:xfrm>
            <a:custGeom>
              <a:avLst/>
              <a:gdLst/>
              <a:ahLst/>
              <a:cxnLst>
                <a:cxn ang="0">
                  <a:pos x="wd2" y="hd2"/>
                </a:cxn>
                <a:cxn ang="5400000">
                  <a:pos x="wd2" y="hd2"/>
                </a:cxn>
                <a:cxn ang="10800000">
                  <a:pos x="wd2" y="hd2"/>
                </a:cxn>
                <a:cxn ang="16200000">
                  <a:pos x="wd2" y="hd2"/>
                </a:cxn>
              </a:cxnLst>
              <a:rect l="0" t="0"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dirty="0"/>
            </a:p>
          </p:txBody>
        </p:sp>
        <p:sp>
          <p:nvSpPr>
            <p:cNvPr id="34" name="Shape">
              <a:extLst>
                <a:ext uri="{FF2B5EF4-FFF2-40B4-BE49-F238E27FC236}">
                  <a16:creationId xmlns:a16="http://schemas.microsoft.com/office/drawing/2014/main" id="{A39B7C31-4CE3-457D-BDC3-68842FA1155E}"/>
                </a:ext>
              </a:extLst>
            </p:cNvPr>
            <p:cNvSpPr/>
            <p:nvPr userDrawn="1"/>
          </p:nvSpPr>
          <p:spPr>
            <a:xfrm>
              <a:off x="2330348" y="2743936"/>
              <a:ext cx="552024" cy="894342"/>
            </a:xfrm>
            <a:custGeom>
              <a:avLst/>
              <a:gdLst/>
              <a:ahLst/>
              <a:cxnLst>
                <a:cxn ang="0">
                  <a:pos x="wd2" y="hd2"/>
                </a:cxn>
                <a:cxn ang="5400000">
                  <a:pos x="wd2" y="hd2"/>
                </a:cxn>
                <a:cxn ang="10800000">
                  <a:pos x="wd2" y="hd2"/>
                </a:cxn>
                <a:cxn ang="16200000">
                  <a:pos x="wd2" y="hd2"/>
                </a:cxn>
              </a:cxnLst>
              <a:rect l="0" t="0"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35" name="Shape">
              <a:extLst>
                <a:ext uri="{FF2B5EF4-FFF2-40B4-BE49-F238E27FC236}">
                  <a16:creationId xmlns:a16="http://schemas.microsoft.com/office/drawing/2014/main" id="{F29BDF17-6DAF-4382-98FB-EC0CF4EB3760}"/>
                </a:ext>
              </a:extLst>
            </p:cNvPr>
            <p:cNvSpPr/>
            <p:nvPr userDrawn="1"/>
          </p:nvSpPr>
          <p:spPr>
            <a:xfrm>
              <a:off x="2084788" y="2940387"/>
              <a:ext cx="1860960" cy="2307598"/>
            </a:xfrm>
            <a:custGeom>
              <a:avLst/>
              <a:gdLst/>
              <a:ahLst/>
              <a:cxnLst>
                <a:cxn ang="0">
                  <a:pos x="wd2" y="hd2"/>
                </a:cxn>
                <a:cxn ang="5400000">
                  <a:pos x="wd2" y="hd2"/>
                </a:cxn>
                <a:cxn ang="10800000">
                  <a:pos x="wd2" y="hd2"/>
                </a:cxn>
                <a:cxn ang="16200000">
                  <a:pos x="wd2" y="hd2"/>
                </a:cxn>
              </a:cxnLst>
              <a:rect l="0" t="0"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3200"/>
            </a:p>
          </p:txBody>
        </p:sp>
        <p:sp>
          <p:nvSpPr>
            <p:cNvPr id="54" name="Graphic 3" descr="Single gear">
              <a:extLst>
                <a:ext uri="{FF2B5EF4-FFF2-40B4-BE49-F238E27FC236}">
                  <a16:creationId xmlns:a16="http://schemas.microsoft.com/office/drawing/2014/main" id="{6284D7C4-3861-47AC-95FF-D4B6D9723F1C}"/>
                </a:ext>
              </a:extLst>
            </p:cNvPr>
            <p:cNvSpPr/>
            <p:nvPr userDrawn="1"/>
          </p:nvSpPr>
          <p:spPr>
            <a:xfrm>
              <a:off x="3031039" y="4238592"/>
              <a:ext cx="536529" cy="536530"/>
            </a:xfrm>
            <a:custGeom>
              <a:avLst/>
              <a:gdLst>
                <a:gd name="connsiteX0" fmla="*/ 268265 w 536529"/>
                <a:gd name="connsiteY0" fmla="*/ 362947 h 536529"/>
                <a:gd name="connsiteX1" fmla="*/ 173583 w 536529"/>
                <a:gd name="connsiteY1" fmla="*/ 268265 h 536529"/>
                <a:gd name="connsiteX2" fmla="*/ 268265 w 536529"/>
                <a:gd name="connsiteY2" fmla="*/ 173583 h 536529"/>
                <a:gd name="connsiteX3" fmla="*/ 362947 w 536529"/>
                <a:gd name="connsiteY3" fmla="*/ 268265 h 536529"/>
                <a:gd name="connsiteX4" fmla="*/ 268265 w 536529"/>
                <a:gd name="connsiteY4" fmla="*/ 362947 h 536529"/>
                <a:gd name="connsiteX5" fmla="*/ 481299 w 536529"/>
                <a:gd name="connsiteY5" fmla="*/ 209089 h 536529"/>
                <a:gd name="connsiteX6" fmla="*/ 460785 w 536529"/>
                <a:gd name="connsiteY6" fmla="*/ 160170 h 536529"/>
                <a:gd name="connsiteX7" fmla="*/ 480510 w 536529"/>
                <a:gd name="connsiteY7" fmla="*/ 100994 h 536529"/>
                <a:gd name="connsiteX8" fmla="*/ 435536 w 536529"/>
                <a:gd name="connsiteY8" fmla="*/ 56020 h 536529"/>
                <a:gd name="connsiteX9" fmla="*/ 376360 w 536529"/>
                <a:gd name="connsiteY9" fmla="*/ 75745 h 536529"/>
                <a:gd name="connsiteX10" fmla="*/ 326652 w 536529"/>
                <a:gd name="connsiteY10" fmla="*/ 55231 h 536529"/>
                <a:gd name="connsiteX11" fmla="*/ 299826 w 536529"/>
                <a:gd name="connsiteY11" fmla="*/ 0 h 536529"/>
                <a:gd name="connsiteX12" fmla="*/ 236704 w 536529"/>
                <a:gd name="connsiteY12" fmla="*/ 0 h 536529"/>
                <a:gd name="connsiteX13" fmla="*/ 209089 w 536529"/>
                <a:gd name="connsiteY13" fmla="*/ 55231 h 536529"/>
                <a:gd name="connsiteX14" fmla="*/ 160170 w 536529"/>
                <a:gd name="connsiteY14" fmla="*/ 75745 h 536529"/>
                <a:gd name="connsiteX15" fmla="*/ 100994 w 536529"/>
                <a:gd name="connsiteY15" fmla="*/ 56020 h 536529"/>
                <a:gd name="connsiteX16" fmla="*/ 56020 w 536529"/>
                <a:gd name="connsiteY16" fmla="*/ 100994 h 536529"/>
                <a:gd name="connsiteX17" fmla="*/ 75745 w 536529"/>
                <a:gd name="connsiteY17" fmla="*/ 160170 h 536529"/>
                <a:gd name="connsiteX18" fmla="*/ 55231 w 536529"/>
                <a:gd name="connsiteY18" fmla="*/ 209878 h 536529"/>
                <a:gd name="connsiteX19" fmla="*/ 0 w 536529"/>
                <a:gd name="connsiteY19" fmla="*/ 236704 h 536529"/>
                <a:gd name="connsiteX20" fmla="*/ 0 w 536529"/>
                <a:gd name="connsiteY20" fmla="*/ 299826 h 536529"/>
                <a:gd name="connsiteX21" fmla="*/ 55231 w 536529"/>
                <a:gd name="connsiteY21" fmla="*/ 327441 h 536529"/>
                <a:gd name="connsiteX22" fmla="*/ 75745 w 536529"/>
                <a:gd name="connsiteY22" fmla="*/ 376360 h 536529"/>
                <a:gd name="connsiteX23" fmla="*/ 56020 w 536529"/>
                <a:gd name="connsiteY23" fmla="*/ 435536 h 536529"/>
                <a:gd name="connsiteX24" fmla="*/ 100994 w 536529"/>
                <a:gd name="connsiteY24" fmla="*/ 480510 h 536529"/>
                <a:gd name="connsiteX25" fmla="*/ 160170 w 536529"/>
                <a:gd name="connsiteY25" fmla="*/ 460785 h 536529"/>
                <a:gd name="connsiteX26" fmla="*/ 209878 w 536529"/>
                <a:gd name="connsiteY26" fmla="*/ 481299 h 536529"/>
                <a:gd name="connsiteX27" fmla="*/ 237493 w 536529"/>
                <a:gd name="connsiteY27" fmla="*/ 536530 h 536529"/>
                <a:gd name="connsiteX28" fmla="*/ 300615 w 536529"/>
                <a:gd name="connsiteY28" fmla="*/ 536530 h 536529"/>
                <a:gd name="connsiteX29" fmla="*/ 328230 w 536529"/>
                <a:gd name="connsiteY29" fmla="*/ 481299 h 536529"/>
                <a:gd name="connsiteX30" fmla="*/ 377149 w 536529"/>
                <a:gd name="connsiteY30" fmla="*/ 460785 h 536529"/>
                <a:gd name="connsiteX31" fmla="*/ 436325 w 536529"/>
                <a:gd name="connsiteY31" fmla="*/ 480510 h 536529"/>
                <a:gd name="connsiteX32" fmla="*/ 481299 w 536529"/>
                <a:gd name="connsiteY32" fmla="*/ 435536 h 536529"/>
                <a:gd name="connsiteX33" fmla="*/ 461574 w 536529"/>
                <a:gd name="connsiteY33" fmla="*/ 376360 h 536529"/>
                <a:gd name="connsiteX34" fmla="*/ 482088 w 536529"/>
                <a:gd name="connsiteY34" fmla="*/ 326652 h 536529"/>
                <a:gd name="connsiteX35" fmla="*/ 537319 w 536529"/>
                <a:gd name="connsiteY35" fmla="*/ 299037 h 536529"/>
                <a:gd name="connsiteX36" fmla="*/ 537319 w 536529"/>
                <a:gd name="connsiteY36" fmla="*/ 235915 h 536529"/>
                <a:gd name="connsiteX37" fmla="*/ 481299 w 536529"/>
                <a:gd name="connsiteY37" fmla="*/ 209089 h 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529" h="536529">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a:p>
          </p:txBody>
        </p:sp>
        <p:grpSp>
          <p:nvGrpSpPr>
            <p:cNvPr id="60" name="Graphic 11" descr="Bullseye">
              <a:extLst>
                <a:ext uri="{FF2B5EF4-FFF2-40B4-BE49-F238E27FC236}">
                  <a16:creationId xmlns:a16="http://schemas.microsoft.com/office/drawing/2014/main" id="{C4AD6A5D-CD80-4981-8C7F-DF7336622057}"/>
                </a:ext>
              </a:extLst>
            </p:cNvPr>
            <p:cNvGrpSpPr/>
            <p:nvPr userDrawn="1"/>
          </p:nvGrpSpPr>
          <p:grpSpPr>
            <a:xfrm>
              <a:off x="5242717" y="2991865"/>
              <a:ext cx="530528" cy="531202"/>
              <a:chOff x="6867163" y="2531359"/>
              <a:chExt cx="530529" cy="531202"/>
            </a:xfrm>
          </p:grpSpPr>
          <p:sp>
            <p:nvSpPr>
              <p:cNvPr id="61" name="Freeform 39">
                <a:extLst>
                  <a:ext uri="{FF2B5EF4-FFF2-40B4-BE49-F238E27FC236}">
                    <a16:creationId xmlns:a16="http://schemas.microsoft.com/office/drawing/2014/main" id="{26F3A66C-C966-4D40-8E18-A4198F7F6F3D}"/>
                  </a:ext>
                </a:extLst>
              </p:cNvPr>
              <p:cNvSpPr/>
              <p:nvPr/>
            </p:nvSpPr>
            <p:spPr>
              <a:xfrm>
                <a:off x="7054764" y="2531359"/>
                <a:ext cx="342928" cy="342928"/>
              </a:xfrm>
              <a:custGeom>
                <a:avLst/>
                <a:gdLst>
                  <a:gd name="connsiteX0" fmla="*/ 283083 w 342927"/>
                  <a:gd name="connsiteY0" fmla="*/ 60517 h 342927"/>
                  <a:gd name="connsiteX1" fmla="*/ 276359 w 342927"/>
                  <a:gd name="connsiteY1" fmla="*/ 0 h 342927"/>
                  <a:gd name="connsiteX2" fmla="*/ 202395 w 342927"/>
                  <a:gd name="connsiteY2" fmla="*/ 73965 h 342927"/>
                  <a:gd name="connsiteX3" fmla="*/ 206429 w 342927"/>
                  <a:gd name="connsiteY3" fmla="*/ 108930 h 342927"/>
                  <a:gd name="connsiteX4" fmla="*/ 98844 w 342927"/>
                  <a:gd name="connsiteY4" fmla="*/ 216515 h 342927"/>
                  <a:gd name="connsiteX5" fmla="*/ 67241 w 342927"/>
                  <a:gd name="connsiteY5" fmla="*/ 208446 h 342927"/>
                  <a:gd name="connsiteX6" fmla="*/ 0 w 342927"/>
                  <a:gd name="connsiteY6" fmla="*/ 275687 h 342927"/>
                  <a:gd name="connsiteX7" fmla="*/ 67241 w 342927"/>
                  <a:gd name="connsiteY7" fmla="*/ 342928 h 342927"/>
                  <a:gd name="connsiteX8" fmla="*/ 134481 w 342927"/>
                  <a:gd name="connsiteY8" fmla="*/ 275687 h 342927"/>
                  <a:gd name="connsiteX9" fmla="*/ 127085 w 342927"/>
                  <a:gd name="connsiteY9" fmla="*/ 244756 h 342927"/>
                  <a:gd name="connsiteX10" fmla="*/ 234670 w 342927"/>
                  <a:gd name="connsiteY10" fmla="*/ 137171 h 342927"/>
                  <a:gd name="connsiteX11" fmla="*/ 269635 w 342927"/>
                  <a:gd name="connsiteY11" fmla="*/ 141206 h 342927"/>
                  <a:gd name="connsiteX12" fmla="*/ 343600 w 342927"/>
                  <a:gd name="connsiteY12" fmla="*/ 67241 h 342927"/>
                  <a:gd name="connsiteX13" fmla="*/ 283083 w 342927"/>
                  <a:gd name="connsiteY13" fmla="*/ 60517 h 34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927" h="342927">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a:p>
            </p:txBody>
          </p:sp>
          <p:sp>
            <p:nvSpPr>
              <p:cNvPr id="62" name="Freeform 40">
                <a:extLst>
                  <a:ext uri="{FF2B5EF4-FFF2-40B4-BE49-F238E27FC236}">
                    <a16:creationId xmlns:a16="http://schemas.microsoft.com/office/drawing/2014/main" id="{99E407B1-0E6A-4824-9494-0E561541FE2A}"/>
                  </a:ext>
                </a:extLst>
              </p:cNvPr>
              <p:cNvSpPr/>
              <p:nvPr/>
            </p:nvSpPr>
            <p:spPr>
              <a:xfrm>
                <a:off x="6867163" y="2551531"/>
                <a:ext cx="511030" cy="511030"/>
              </a:xfrm>
              <a:custGeom>
                <a:avLst/>
                <a:gdLst>
                  <a:gd name="connsiteX0" fmla="*/ 476064 w 511029"/>
                  <a:gd name="connsiteY0" fmla="*/ 139861 h 511029"/>
                  <a:gd name="connsiteX1" fmla="*/ 467323 w 511029"/>
                  <a:gd name="connsiteY1" fmla="*/ 149274 h 511029"/>
                  <a:gd name="connsiteX2" fmla="*/ 454547 w 511029"/>
                  <a:gd name="connsiteY2" fmla="*/ 147930 h 511029"/>
                  <a:gd name="connsiteX3" fmla="*/ 440427 w 511029"/>
                  <a:gd name="connsiteY3" fmla="*/ 145912 h 511029"/>
                  <a:gd name="connsiteX4" fmla="*/ 470685 w 511029"/>
                  <a:gd name="connsiteY4" fmla="*/ 255515 h 511029"/>
                  <a:gd name="connsiteX5" fmla="*/ 255515 w 511029"/>
                  <a:gd name="connsiteY5" fmla="*/ 470685 h 511029"/>
                  <a:gd name="connsiteX6" fmla="*/ 40344 w 511029"/>
                  <a:gd name="connsiteY6" fmla="*/ 255515 h 511029"/>
                  <a:gd name="connsiteX7" fmla="*/ 255515 w 511029"/>
                  <a:gd name="connsiteY7" fmla="*/ 40344 h 511029"/>
                  <a:gd name="connsiteX8" fmla="*/ 365117 w 511029"/>
                  <a:gd name="connsiteY8" fmla="*/ 70603 h 511029"/>
                  <a:gd name="connsiteX9" fmla="*/ 363772 w 511029"/>
                  <a:gd name="connsiteY9" fmla="*/ 57155 h 511029"/>
                  <a:gd name="connsiteX10" fmla="*/ 361755 w 511029"/>
                  <a:gd name="connsiteY10" fmla="*/ 43706 h 511029"/>
                  <a:gd name="connsiteX11" fmla="*/ 371169 w 511029"/>
                  <a:gd name="connsiteY11" fmla="*/ 34293 h 511029"/>
                  <a:gd name="connsiteX12" fmla="*/ 375876 w 511029"/>
                  <a:gd name="connsiteY12" fmla="*/ 29586 h 511029"/>
                  <a:gd name="connsiteX13" fmla="*/ 255515 w 511029"/>
                  <a:gd name="connsiteY13" fmla="*/ 0 h 511029"/>
                  <a:gd name="connsiteX14" fmla="*/ 0 w 511029"/>
                  <a:gd name="connsiteY14" fmla="*/ 255515 h 511029"/>
                  <a:gd name="connsiteX15" fmla="*/ 255515 w 511029"/>
                  <a:gd name="connsiteY15" fmla="*/ 511030 h 511029"/>
                  <a:gd name="connsiteX16" fmla="*/ 511030 w 511029"/>
                  <a:gd name="connsiteY16" fmla="*/ 255515 h 511029"/>
                  <a:gd name="connsiteX17" fmla="*/ 480771 w 511029"/>
                  <a:gd name="connsiteY17" fmla="*/ 135826 h 511029"/>
                  <a:gd name="connsiteX18" fmla="*/ 476064 w 511029"/>
                  <a:gd name="connsiteY18" fmla="*/ 139861 h 51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1029" h="511029">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a:p>
            </p:txBody>
          </p:sp>
          <p:sp>
            <p:nvSpPr>
              <p:cNvPr id="63" name="Freeform 41">
                <a:extLst>
                  <a:ext uri="{FF2B5EF4-FFF2-40B4-BE49-F238E27FC236}">
                    <a16:creationId xmlns:a16="http://schemas.microsoft.com/office/drawing/2014/main" id="{1E448270-D602-4698-A686-B23748928409}"/>
                  </a:ext>
                </a:extLst>
              </p:cNvPr>
              <p:cNvSpPr/>
              <p:nvPr/>
            </p:nvSpPr>
            <p:spPr>
              <a:xfrm>
                <a:off x="6961300" y="2645668"/>
                <a:ext cx="322756" cy="322756"/>
              </a:xfrm>
              <a:custGeom>
                <a:avLst/>
                <a:gdLst>
                  <a:gd name="connsiteX0" fmla="*/ 273670 w 322755"/>
                  <a:gd name="connsiteY0" fmla="*/ 115654 h 322755"/>
                  <a:gd name="connsiteX1" fmla="*/ 282411 w 322755"/>
                  <a:gd name="connsiteY1" fmla="*/ 161378 h 322755"/>
                  <a:gd name="connsiteX2" fmla="*/ 161378 w 322755"/>
                  <a:gd name="connsiteY2" fmla="*/ 282411 h 322755"/>
                  <a:gd name="connsiteX3" fmla="*/ 40344 w 322755"/>
                  <a:gd name="connsiteY3" fmla="*/ 161378 h 322755"/>
                  <a:gd name="connsiteX4" fmla="*/ 161378 w 322755"/>
                  <a:gd name="connsiteY4" fmla="*/ 40344 h 322755"/>
                  <a:gd name="connsiteX5" fmla="*/ 207101 w 322755"/>
                  <a:gd name="connsiteY5" fmla="*/ 49086 h 322755"/>
                  <a:gd name="connsiteX6" fmla="*/ 237360 w 322755"/>
                  <a:gd name="connsiteY6" fmla="*/ 18827 h 322755"/>
                  <a:gd name="connsiteX7" fmla="*/ 161378 w 322755"/>
                  <a:gd name="connsiteY7" fmla="*/ 0 h 322755"/>
                  <a:gd name="connsiteX8" fmla="*/ 0 w 322755"/>
                  <a:gd name="connsiteY8" fmla="*/ 161378 h 322755"/>
                  <a:gd name="connsiteX9" fmla="*/ 161378 w 322755"/>
                  <a:gd name="connsiteY9" fmla="*/ 322756 h 322755"/>
                  <a:gd name="connsiteX10" fmla="*/ 322756 w 322755"/>
                  <a:gd name="connsiteY10" fmla="*/ 161378 h 322755"/>
                  <a:gd name="connsiteX11" fmla="*/ 303928 w 322755"/>
                  <a:gd name="connsiteY11" fmla="*/ 85396 h 322755"/>
                  <a:gd name="connsiteX12" fmla="*/ 273670 w 322755"/>
                  <a:gd name="connsiteY12" fmla="*/ 115654 h 32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2755" h="322755">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a:p>
            </p:txBody>
          </p:sp>
        </p:grpSp>
        <p:sp>
          <p:nvSpPr>
            <p:cNvPr id="64" name="Graphic 13" descr="Coins">
              <a:extLst>
                <a:ext uri="{FF2B5EF4-FFF2-40B4-BE49-F238E27FC236}">
                  <a16:creationId xmlns:a16="http://schemas.microsoft.com/office/drawing/2014/main" id="{0E5C8D9C-094B-45C4-A3D2-CADB1B95D6EE}"/>
                </a:ext>
              </a:extLst>
            </p:cNvPr>
            <p:cNvSpPr/>
            <p:nvPr userDrawn="1"/>
          </p:nvSpPr>
          <p:spPr>
            <a:xfrm>
              <a:off x="4880073" y="4724611"/>
              <a:ext cx="564596" cy="483941"/>
            </a:xfrm>
            <a:custGeom>
              <a:avLst/>
              <a:gdLst>
                <a:gd name="connsiteX0" fmla="*/ 524941 w 564597"/>
                <a:gd name="connsiteY0" fmla="*/ 403284 h 483940"/>
                <a:gd name="connsiteX1" fmla="*/ 498055 w 564597"/>
                <a:gd name="connsiteY1" fmla="*/ 426137 h 483940"/>
                <a:gd name="connsiteX2" fmla="*/ 498055 w 564597"/>
                <a:gd name="connsiteY2" fmla="*/ 401940 h 483940"/>
                <a:gd name="connsiteX3" fmla="*/ 524941 w 564597"/>
                <a:gd name="connsiteY3" fmla="*/ 391185 h 483940"/>
                <a:gd name="connsiteX4" fmla="*/ 524941 w 564597"/>
                <a:gd name="connsiteY4" fmla="*/ 403284 h 483940"/>
                <a:gd name="connsiteX5" fmla="*/ 471170 w 564597"/>
                <a:gd name="connsiteY5" fmla="*/ 358923 h 483940"/>
                <a:gd name="connsiteX6" fmla="*/ 471170 w 564597"/>
                <a:gd name="connsiteY6" fmla="*/ 334726 h 483940"/>
                <a:gd name="connsiteX7" fmla="*/ 498055 w 564597"/>
                <a:gd name="connsiteY7" fmla="*/ 323971 h 483940"/>
                <a:gd name="connsiteX8" fmla="*/ 498055 w 564597"/>
                <a:gd name="connsiteY8" fmla="*/ 336070 h 483940"/>
                <a:gd name="connsiteX9" fmla="*/ 471170 w 564597"/>
                <a:gd name="connsiteY9" fmla="*/ 358923 h 483940"/>
                <a:gd name="connsiteX10" fmla="*/ 471170 w 564597"/>
                <a:gd name="connsiteY10" fmla="*/ 434202 h 483940"/>
                <a:gd name="connsiteX11" fmla="*/ 444284 w 564597"/>
                <a:gd name="connsiteY11" fmla="*/ 438907 h 483940"/>
                <a:gd name="connsiteX12" fmla="*/ 444284 w 564597"/>
                <a:gd name="connsiteY12" fmla="*/ 412694 h 483940"/>
                <a:gd name="connsiteX13" fmla="*/ 471170 w 564597"/>
                <a:gd name="connsiteY13" fmla="*/ 408661 h 483940"/>
                <a:gd name="connsiteX14" fmla="*/ 471170 w 564597"/>
                <a:gd name="connsiteY14" fmla="*/ 434202 h 483940"/>
                <a:gd name="connsiteX15" fmla="*/ 417399 w 564597"/>
                <a:gd name="connsiteY15" fmla="*/ 345480 h 483940"/>
                <a:gd name="connsiteX16" fmla="*/ 444284 w 564597"/>
                <a:gd name="connsiteY16" fmla="*/ 341447 h 483940"/>
                <a:gd name="connsiteX17" fmla="*/ 444284 w 564597"/>
                <a:gd name="connsiteY17" fmla="*/ 366988 h 483940"/>
                <a:gd name="connsiteX18" fmla="*/ 417399 w 564597"/>
                <a:gd name="connsiteY18" fmla="*/ 371693 h 483940"/>
                <a:gd name="connsiteX19" fmla="*/ 417399 w 564597"/>
                <a:gd name="connsiteY19" fmla="*/ 345480 h 483940"/>
                <a:gd name="connsiteX20" fmla="*/ 417399 w 564597"/>
                <a:gd name="connsiteY20" fmla="*/ 442268 h 483940"/>
                <a:gd name="connsiteX21" fmla="*/ 390513 w 564597"/>
                <a:gd name="connsiteY21" fmla="*/ 443612 h 483940"/>
                <a:gd name="connsiteX22" fmla="*/ 390513 w 564597"/>
                <a:gd name="connsiteY22" fmla="*/ 416727 h 483940"/>
                <a:gd name="connsiteX23" fmla="*/ 417399 w 564597"/>
                <a:gd name="connsiteY23" fmla="*/ 415382 h 483940"/>
                <a:gd name="connsiteX24" fmla="*/ 417399 w 564597"/>
                <a:gd name="connsiteY24" fmla="*/ 442268 h 483940"/>
                <a:gd name="connsiteX25" fmla="*/ 363628 w 564597"/>
                <a:gd name="connsiteY25" fmla="*/ 376398 h 483940"/>
                <a:gd name="connsiteX26" fmla="*/ 363628 w 564597"/>
                <a:gd name="connsiteY26" fmla="*/ 349513 h 483940"/>
                <a:gd name="connsiteX27" fmla="*/ 390513 w 564597"/>
                <a:gd name="connsiteY27" fmla="*/ 348168 h 483940"/>
                <a:gd name="connsiteX28" fmla="*/ 390513 w 564597"/>
                <a:gd name="connsiteY28" fmla="*/ 375054 h 483940"/>
                <a:gd name="connsiteX29" fmla="*/ 363628 w 564597"/>
                <a:gd name="connsiteY29" fmla="*/ 376398 h 483940"/>
                <a:gd name="connsiteX30" fmla="*/ 363628 w 564597"/>
                <a:gd name="connsiteY30" fmla="*/ 443612 h 483940"/>
                <a:gd name="connsiteX31" fmla="*/ 336742 w 564597"/>
                <a:gd name="connsiteY31" fmla="*/ 442268 h 483940"/>
                <a:gd name="connsiteX32" fmla="*/ 336742 w 564597"/>
                <a:gd name="connsiteY32" fmla="*/ 416727 h 483940"/>
                <a:gd name="connsiteX33" fmla="*/ 350185 w 564597"/>
                <a:gd name="connsiteY33" fmla="*/ 416727 h 483940"/>
                <a:gd name="connsiteX34" fmla="*/ 363628 w 564597"/>
                <a:gd name="connsiteY34" fmla="*/ 416727 h 483940"/>
                <a:gd name="connsiteX35" fmla="*/ 363628 w 564597"/>
                <a:gd name="connsiteY35" fmla="*/ 443612 h 483940"/>
                <a:gd name="connsiteX36" fmla="*/ 309856 w 564597"/>
                <a:gd name="connsiteY36" fmla="*/ 348168 h 483940"/>
                <a:gd name="connsiteX37" fmla="*/ 336742 w 564597"/>
                <a:gd name="connsiteY37" fmla="*/ 349513 h 483940"/>
                <a:gd name="connsiteX38" fmla="*/ 336742 w 564597"/>
                <a:gd name="connsiteY38" fmla="*/ 376398 h 483940"/>
                <a:gd name="connsiteX39" fmla="*/ 309856 w 564597"/>
                <a:gd name="connsiteY39" fmla="*/ 375054 h 483940"/>
                <a:gd name="connsiteX40" fmla="*/ 309856 w 564597"/>
                <a:gd name="connsiteY40" fmla="*/ 348168 h 483940"/>
                <a:gd name="connsiteX41" fmla="*/ 309856 w 564597"/>
                <a:gd name="connsiteY41" fmla="*/ 438907 h 483940"/>
                <a:gd name="connsiteX42" fmla="*/ 282971 w 564597"/>
                <a:gd name="connsiteY42" fmla="*/ 434202 h 483940"/>
                <a:gd name="connsiteX43" fmla="*/ 282971 w 564597"/>
                <a:gd name="connsiteY43" fmla="*/ 412694 h 483940"/>
                <a:gd name="connsiteX44" fmla="*/ 309856 w 564597"/>
                <a:gd name="connsiteY44" fmla="*/ 415382 h 483940"/>
                <a:gd name="connsiteX45" fmla="*/ 309856 w 564597"/>
                <a:gd name="connsiteY45" fmla="*/ 438907 h 483940"/>
                <a:gd name="connsiteX46" fmla="*/ 256085 w 564597"/>
                <a:gd name="connsiteY46" fmla="*/ 366988 h 483940"/>
                <a:gd name="connsiteX47" fmla="*/ 256085 w 564597"/>
                <a:gd name="connsiteY47" fmla="*/ 340775 h 483940"/>
                <a:gd name="connsiteX48" fmla="*/ 282971 w 564597"/>
                <a:gd name="connsiteY48" fmla="*/ 344808 h 483940"/>
                <a:gd name="connsiteX49" fmla="*/ 282971 w 564597"/>
                <a:gd name="connsiteY49" fmla="*/ 371693 h 483940"/>
                <a:gd name="connsiteX50" fmla="*/ 256085 w 564597"/>
                <a:gd name="connsiteY50" fmla="*/ 366988 h 483940"/>
                <a:gd name="connsiteX51" fmla="*/ 256085 w 564597"/>
                <a:gd name="connsiteY51" fmla="*/ 426137 h 483940"/>
                <a:gd name="connsiteX52" fmla="*/ 229200 w 564597"/>
                <a:gd name="connsiteY52" fmla="*/ 403284 h 483940"/>
                <a:gd name="connsiteX53" fmla="*/ 229200 w 564597"/>
                <a:gd name="connsiteY53" fmla="*/ 401940 h 483940"/>
                <a:gd name="connsiteX54" fmla="*/ 229872 w 564597"/>
                <a:gd name="connsiteY54" fmla="*/ 401940 h 483940"/>
                <a:gd name="connsiteX55" fmla="*/ 235249 w 564597"/>
                <a:gd name="connsiteY55" fmla="*/ 403284 h 483940"/>
                <a:gd name="connsiteX56" fmla="*/ 256085 w 564597"/>
                <a:gd name="connsiteY56" fmla="*/ 407989 h 483940"/>
                <a:gd name="connsiteX57" fmla="*/ 256085 w 564597"/>
                <a:gd name="connsiteY57" fmla="*/ 426137 h 483940"/>
                <a:gd name="connsiteX58" fmla="*/ 148543 w 564597"/>
                <a:gd name="connsiteY58" fmla="*/ 334726 h 483940"/>
                <a:gd name="connsiteX59" fmla="*/ 161986 w 564597"/>
                <a:gd name="connsiteY59" fmla="*/ 335398 h 483940"/>
                <a:gd name="connsiteX60" fmla="*/ 161986 w 564597"/>
                <a:gd name="connsiteY60" fmla="*/ 336070 h 483940"/>
                <a:gd name="connsiteX61" fmla="*/ 168707 w 564597"/>
                <a:gd name="connsiteY61" fmla="*/ 362283 h 483940"/>
                <a:gd name="connsiteX62" fmla="*/ 148543 w 564597"/>
                <a:gd name="connsiteY62" fmla="*/ 360939 h 483940"/>
                <a:gd name="connsiteX63" fmla="*/ 148543 w 564597"/>
                <a:gd name="connsiteY63" fmla="*/ 334726 h 483940"/>
                <a:gd name="connsiteX64" fmla="*/ 121657 w 564597"/>
                <a:gd name="connsiteY64" fmla="*/ 254069 h 483940"/>
                <a:gd name="connsiteX65" fmla="*/ 148543 w 564597"/>
                <a:gd name="connsiteY65" fmla="*/ 258102 h 483940"/>
                <a:gd name="connsiteX66" fmla="*/ 148543 w 564597"/>
                <a:gd name="connsiteY66" fmla="*/ 284987 h 483940"/>
                <a:gd name="connsiteX67" fmla="*/ 121657 w 564597"/>
                <a:gd name="connsiteY67" fmla="*/ 280282 h 483940"/>
                <a:gd name="connsiteX68" fmla="*/ 121657 w 564597"/>
                <a:gd name="connsiteY68" fmla="*/ 254069 h 483940"/>
                <a:gd name="connsiteX69" fmla="*/ 121657 w 564597"/>
                <a:gd name="connsiteY69" fmla="*/ 358250 h 483940"/>
                <a:gd name="connsiteX70" fmla="*/ 94772 w 564597"/>
                <a:gd name="connsiteY70" fmla="*/ 353545 h 483940"/>
                <a:gd name="connsiteX71" fmla="*/ 94772 w 564597"/>
                <a:gd name="connsiteY71" fmla="*/ 327332 h 483940"/>
                <a:gd name="connsiteX72" fmla="*/ 121657 w 564597"/>
                <a:gd name="connsiteY72" fmla="*/ 331365 h 483940"/>
                <a:gd name="connsiteX73" fmla="*/ 121657 w 564597"/>
                <a:gd name="connsiteY73" fmla="*/ 358250 h 483940"/>
                <a:gd name="connsiteX74" fmla="*/ 67886 w 564597"/>
                <a:gd name="connsiteY74" fmla="*/ 248692 h 483940"/>
                <a:gd name="connsiteX75" fmla="*/ 67886 w 564597"/>
                <a:gd name="connsiteY75" fmla="*/ 236593 h 483940"/>
                <a:gd name="connsiteX76" fmla="*/ 94772 w 564597"/>
                <a:gd name="connsiteY76" fmla="*/ 246675 h 483940"/>
                <a:gd name="connsiteX77" fmla="*/ 94772 w 564597"/>
                <a:gd name="connsiteY77" fmla="*/ 271544 h 483940"/>
                <a:gd name="connsiteX78" fmla="*/ 67886 w 564597"/>
                <a:gd name="connsiteY78" fmla="*/ 248692 h 483940"/>
                <a:gd name="connsiteX79" fmla="*/ 67886 w 564597"/>
                <a:gd name="connsiteY79" fmla="*/ 345480 h 483940"/>
                <a:gd name="connsiteX80" fmla="*/ 41001 w 564597"/>
                <a:gd name="connsiteY80" fmla="*/ 322627 h 483940"/>
                <a:gd name="connsiteX81" fmla="*/ 41001 w 564597"/>
                <a:gd name="connsiteY81" fmla="*/ 310529 h 483940"/>
                <a:gd name="connsiteX82" fmla="*/ 67886 w 564597"/>
                <a:gd name="connsiteY82" fmla="*/ 320611 h 483940"/>
                <a:gd name="connsiteX83" fmla="*/ 67886 w 564597"/>
                <a:gd name="connsiteY83" fmla="*/ 345480 h 483940"/>
                <a:gd name="connsiteX84" fmla="*/ 41001 w 564597"/>
                <a:gd name="connsiteY84" fmla="*/ 135772 h 483940"/>
                <a:gd name="connsiteX85" fmla="*/ 67886 w 564597"/>
                <a:gd name="connsiteY85" fmla="*/ 145854 h 483940"/>
                <a:gd name="connsiteX86" fmla="*/ 67886 w 564597"/>
                <a:gd name="connsiteY86" fmla="*/ 170723 h 483940"/>
                <a:gd name="connsiteX87" fmla="*/ 41001 w 564597"/>
                <a:gd name="connsiteY87" fmla="*/ 147871 h 483940"/>
                <a:gd name="connsiteX88" fmla="*/ 41001 w 564597"/>
                <a:gd name="connsiteY88" fmla="*/ 135772 h 483940"/>
                <a:gd name="connsiteX89" fmla="*/ 121657 w 564597"/>
                <a:gd name="connsiteY89" fmla="*/ 157281 h 483940"/>
                <a:gd name="connsiteX90" fmla="*/ 121657 w 564597"/>
                <a:gd name="connsiteY90" fmla="*/ 184166 h 483940"/>
                <a:gd name="connsiteX91" fmla="*/ 94772 w 564597"/>
                <a:gd name="connsiteY91" fmla="*/ 179461 h 483940"/>
                <a:gd name="connsiteX92" fmla="*/ 94772 w 564597"/>
                <a:gd name="connsiteY92" fmla="*/ 153248 h 483940"/>
                <a:gd name="connsiteX93" fmla="*/ 121657 w 564597"/>
                <a:gd name="connsiteY93" fmla="*/ 157281 h 483940"/>
                <a:gd name="connsiteX94" fmla="*/ 188871 w 564597"/>
                <a:gd name="connsiteY94" fmla="*/ 40328 h 483940"/>
                <a:gd name="connsiteX95" fmla="*/ 336742 w 564597"/>
                <a:gd name="connsiteY95" fmla="*/ 80657 h 483940"/>
                <a:gd name="connsiteX96" fmla="*/ 188871 w 564597"/>
                <a:gd name="connsiteY96" fmla="*/ 120985 h 483940"/>
                <a:gd name="connsiteX97" fmla="*/ 41001 w 564597"/>
                <a:gd name="connsiteY97" fmla="*/ 80657 h 483940"/>
                <a:gd name="connsiteX98" fmla="*/ 188871 w 564597"/>
                <a:gd name="connsiteY98" fmla="*/ 40328 h 483940"/>
                <a:gd name="connsiteX99" fmla="*/ 229200 w 564597"/>
                <a:gd name="connsiteY99" fmla="*/ 358923 h 483940"/>
                <a:gd name="connsiteX100" fmla="*/ 202314 w 564597"/>
                <a:gd name="connsiteY100" fmla="*/ 336070 h 483940"/>
                <a:gd name="connsiteX101" fmla="*/ 202314 w 564597"/>
                <a:gd name="connsiteY101" fmla="*/ 323971 h 483940"/>
                <a:gd name="connsiteX102" fmla="*/ 229200 w 564597"/>
                <a:gd name="connsiteY102" fmla="*/ 334053 h 483940"/>
                <a:gd name="connsiteX103" fmla="*/ 229200 w 564597"/>
                <a:gd name="connsiteY103" fmla="*/ 358923 h 483940"/>
                <a:gd name="connsiteX104" fmla="*/ 309856 w 564597"/>
                <a:gd name="connsiteY104" fmla="*/ 170723 h 483940"/>
                <a:gd name="connsiteX105" fmla="*/ 309856 w 564597"/>
                <a:gd name="connsiteY105" fmla="*/ 146526 h 483940"/>
                <a:gd name="connsiteX106" fmla="*/ 336742 w 564597"/>
                <a:gd name="connsiteY106" fmla="*/ 135772 h 483940"/>
                <a:gd name="connsiteX107" fmla="*/ 336742 w 564597"/>
                <a:gd name="connsiteY107" fmla="*/ 147871 h 483940"/>
                <a:gd name="connsiteX108" fmla="*/ 309856 w 564597"/>
                <a:gd name="connsiteY108" fmla="*/ 170723 h 483940"/>
                <a:gd name="connsiteX109" fmla="*/ 256085 w 564597"/>
                <a:gd name="connsiteY109" fmla="*/ 183494 h 483940"/>
                <a:gd name="connsiteX110" fmla="*/ 256085 w 564597"/>
                <a:gd name="connsiteY110" fmla="*/ 157281 h 483940"/>
                <a:gd name="connsiteX111" fmla="*/ 282971 w 564597"/>
                <a:gd name="connsiteY111" fmla="*/ 153248 h 483940"/>
                <a:gd name="connsiteX112" fmla="*/ 282971 w 564597"/>
                <a:gd name="connsiteY112" fmla="*/ 178789 h 483940"/>
                <a:gd name="connsiteX113" fmla="*/ 256085 w 564597"/>
                <a:gd name="connsiteY113" fmla="*/ 183494 h 483940"/>
                <a:gd name="connsiteX114" fmla="*/ 202314 w 564597"/>
                <a:gd name="connsiteY114" fmla="*/ 188199 h 483940"/>
                <a:gd name="connsiteX115" fmla="*/ 202314 w 564597"/>
                <a:gd name="connsiteY115" fmla="*/ 161314 h 483940"/>
                <a:gd name="connsiteX116" fmla="*/ 229200 w 564597"/>
                <a:gd name="connsiteY116" fmla="*/ 159969 h 483940"/>
                <a:gd name="connsiteX117" fmla="*/ 229200 w 564597"/>
                <a:gd name="connsiteY117" fmla="*/ 186855 h 483940"/>
                <a:gd name="connsiteX118" fmla="*/ 202314 w 564597"/>
                <a:gd name="connsiteY118" fmla="*/ 188199 h 483940"/>
                <a:gd name="connsiteX119" fmla="*/ 148543 w 564597"/>
                <a:gd name="connsiteY119" fmla="*/ 186855 h 483940"/>
                <a:gd name="connsiteX120" fmla="*/ 148543 w 564597"/>
                <a:gd name="connsiteY120" fmla="*/ 159969 h 483940"/>
                <a:gd name="connsiteX121" fmla="*/ 175428 w 564597"/>
                <a:gd name="connsiteY121" fmla="*/ 161314 h 483940"/>
                <a:gd name="connsiteX122" fmla="*/ 175428 w 564597"/>
                <a:gd name="connsiteY122" fmla="*/ 188199 h 483940"/>
                <a:gd name="connsiteX123" fmla="*/ 148543 w 564597"/>
                <a:gd name="connsiteY123" fmla="*/ 186855 h 483940"/>
                <a:gd name="connsiteX124" fmla="*/ 498055 w 564597"/>
                <a:gd name="connsiteY124" fmla="*/ 268856 h 483940"/>
                <a:gd name="connsiteX125" fmla="*/ 350185 w 564597"/>
                <a:gd name="connsiteY125" fmla="*/ 309184 h 483940"/>
                <a:gd name="connsiteX126" fmla="*/ 202314 w 564597"/>
                <a:gd name="connsiteY126" fmla="*/ 268856 h 483940"/>
                <a:gd name="connsiteX127" fmla="*/ 350185 w 564597"/>
                <a:gd name="connsiteY127" fmla="*/ 228527 h 483940"/>
                <a:gd name="connsiteX128" fmla="*/ 498055 w 564597"/>
                <a:gd name="connsiteY128" fmla="*/ 268856 h 483940"/>
                <a:gd name="connsiteX129" fmla="*/ 538384 w 564597"/>
                <a:gd name="connsiteY129" fmla="*/ 289020 h 483940"/>
                <a:gd name="connsiteX130" fmla="*/ 538384 w 564597"/>
                <a:gd name="connsiteY130" fmla="*/ 268856 h 483940"/>
                <a:gd name="connsiteX131" fmla="*/ 465121 w 564597"/>
                <a:gd name="connsiteY131" fmla="*/ 201642 h 483940"/>
                <a:gd name="connsiteX132" fmla="*/ 402612 w 564597"/>
                <a:gd name="connsiteY132" fmla="*/ 190888 h 483940"/>
                <a:gd name="connsiteX133" fmla="*/ 403284 w 564597"/>
                <a:gd name="connsiteY133" fmla="*/ 181478 h 483940"/>
                <a:gd name="connsiteX134" fmla="*/ 376398 w 564597"/>
                <a:gd name="connsiteY134" fmla="*/ 134428 h 483940"/>
                <a:gd name="connsiteX135" fmla="*/ 376398 w 564597"/>
                <a:gd name="connsiteY135" fmla="*/ 80657 h 483940"/>
                <a:gd name="connsiteX136" fmla="*/ 303135 w 564597"/>
                <a:gd name="connsiteY136" fmla="*/ 13443 h 483940"/>
                <a:gd name="connsiteX137" fmla="*/ 188199 w 564597"/>
                <a:gd name="connsiteY137" fmla="*/ 0 h 483940"/>
                <a:gd name="connsiteX138" fmla="*/ 0 w 564597"/>
                <a:gd name="connsiteY138" fmla="*/ 80657 h 483940"/>
                <a:gd name="connsiteX139" fmla="*/ 0 w 564597"/>
                <a:gd name="connsiteY139" fmla="*/ 147871 h 483940"/>
                <a:gd name="connsiteX140" fmla="*/ 26886 w 564597"/>
                <a:gd name="connsiteY140" fmla="*/ 194920 h 483940"/>
                <a:gd name="connsiteX141" fmla="*/ 26886 w 564597"/>
                <a:gd name="connsiteY141" fmla="*/ 207691 h 483940"/>
                <a:gd name="connsiteX142" fmla="*/ 0 w 564597"/>
                <a:gd name="connsiteY142" fmla="*/ 255413 h 483940"/>
                <a:gd name="connsiteX143" fmla="*/ 0 w 564597"/>
                <a:gd name="connsiteY143" fmla="*/ 322627 h 483940"/>
                <a:gd name="connsiteX144" fmla="*/ 73263 w 564597"/>
                <a:gd name="connsiteY144" fmla="*/ 389841 h 483940"/>
                <a:gd name="connsiteX145" fmla="*/ 188199 w 564597"/>
                <a:gd name="connsiteY145" fmla="*/ 403284 h 483940"/>
                <a:gd name="connsiteX146" fmla="*/ 261462 w 564597"/>
                <a:gd name="connsiteY146" fmla="*/ 470498 h 483940"/>
                <a:gd name="connsiteX147" fmla="*/ 376398 w 564597"/>
                <a:gd name="connsiteY147" fmla="*/ 483941 h 483940"/>
                <a:gd name="connsiteX148" fmla="*/ 564597 w 564597"/>
                <a:gd name="connsiteY148" fmla="*/ 403284 h 483940"/>
                <a:gd name="connsiteX149" fmla="*/ 564597 w 564597"/>
                <a:gd name="connsiteY149" fmla="*/ 336070 h 483940"/>
                <a:gd name="connsiteX150" fmla="*/ 538384 w 564597"/>
                <a:gd name="connsiteY150" fmla="*/ 289020 h 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564597" h="48394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bg1"/>
            </a:solidFill>
            <a:ln w="664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a:p>
          </p:txBody>
        </p:sp>
      </p:grpSp>
      <p:sp>
        <p:nvSpPr>
          <p:cNvPr id="69" name="Text Placeholder 68">
            <a:extLst>
              <a:ext uri="{FF2B5EF4-FFF2-40B4-BE49-F238E27FC236}">
                <a16:creationId xmlns:a16="http://schemas.microsoft.com/office/drawing/2014/main" id="{2E5639BC-9E09-4BFD-9ADB-8F99B0838C7F}"/>
              </a:ext>
            </a:extLst>
          </p:cNvPr>
          <p:cNvSpPr>
            <a:spLocks noGrp="1"/>
          </p:cNvSpPr>
          <p:nvPr>
            <p:ph type="body" sz="quarter" idx="10" hasCustomPrompt="1"/>
          </p:nvPr>
        </p:nvSpPr>
        <p:spPr>
          <a:xfrm>
            <a:off x="4963790" y="2388705"/>
            <a:ext cx="1350252" cy="438151"/>
          </a:xfrm>
        </p:spPr>
        <p:txBody>
          <a:bodyPr>
            <a:noAutofit/>
          </a:bodyPr>
          <a:lstStyle>
            <a:lvl1pPr marL="0" indent="0">
              <a:buNone/>
              <a:defRPr sz="2133"/>
            </a:lvl1pPr>
          </a:lstStyle>
          <a:p>
            <a:pPr lvl="0"/>
            <a:r>
              <a:rPr lang="en-US" dirty="0"/>
              <a:t>Click to add text</a:t>
            </a:r>
          </a:p>
        </p:txBody>
      </p:sp>
      <p:sp>
        <p:nvSpPr>
          <p:cNvPr id="71" name="Freeform 14">
            <a:extLst>
              <a:ext uri="{FF2B5EF4-FFF2-40B4-BE49-F238E27FC236}">
                <a16:creationId xmlns:a16="http://schemas.microsoft.com/office/drawing/2014/main" id="{37E707F5-F1BC-4137-9EB2-F872A526F3E3}"/>
              </a:ext>
            </a:extLst>
          </p:cNvPr>
          <p:cNvSpPr/>
          <p:nvPr userDrawn="1"/>
        </p:nvSpPr>
        <p:spPr>
          <a:xfrm>
            <a:off x="5267413" y="3424365"/>
            <a:ext cx="203436" cy="37844"/>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a:p>
        </p:txBody>
      </p:sp>
      <p:sp>
        <p:nvSpPr>
          <p:cNvPr id="72" name="Freeform 15">
            <a:extLst>
              <a:ext uri="{FF2B5EF4-FFF2-40B4-BE49-F238E27FC236}">
                <a16:creationId xmlns:a16="http://schemas.microsoft.com/office/drawing/2014/main" id="{D63494B0-70BF-44F7-81F5-1098CD97D660}"/>
              </a:ext>
            </a:extLst>
          </p:cNvPr>
          <p:cNvSpPr/>
          <p:nvPr userDrawn="1"/>
        </p:nvSpPr>
        <p:spPr>
          <a:xfrm>
            <a:off x="5267413" y="3487438"/>
            <a:ext cx="203436" cy="37844"/>
          </a:xfrm>
          <a:custGeom>
            <a:avLst/>
            <a:gdLst>
              <a:gd name="connsiteX0" fmla="*/ 23670 w 205143"/>
              <a:gd name="connsiteY0" fmla="*/ 0 h 47340"/>
              <a:gd name="connsiteX1" fmla="*/ 181473 w 205143"/>
              <a:gd name="connsiteY1" fmla="*/ 0 h 47340"/>
              <a:gd name="connsiteX2" fmla="*/ 205144 w 205143"/>
              <a:gd name="connsiteY2" fmla="*/ 23670 h 47340"/>
              <a:gd name="connsiteX3" fmla="*/ 181473 w 205143"/>
              <a:gd name="connsiteY3" fmla="*/ 47341 h 47340"/>
              <a:gd name="connsiteX4" fmla="*/ 23670 w 205143"/>
              <a:gd name="connsiteY4" fmla="*/ 47341 h 47340"/>
              <a:gd name="connsiteX5" fmla="*/ 0 w 205143"/>
              <a:gd name="connsiteY5" fmla="*/ 23670 h 47340"/>
              <a:gd name="connsiteX6" fmla="*/ 23670 w 205143"/>
              <a:gd name="connsiteY6" fmla="*/ 0 h 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5143" h="4734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a:p>
        </p:txBody>
      </p:sp>
      <p:sp>
        <p:nvSpPr>
          <p:cNvPr id="73" name="Freeform 16">
            <a:extLst>
              <a:ext uri="{FF2B5EF4-FFF2-40B4-BE49-F238E27FC236}">
                <a16:creationId xmlns:a16="http://schemas.microsoft.com/office/drawing/2014/main" id="{5827779B-FDBB-46BF-9EDE-0AC55E333035}"/>
              </a:ext>
            </a:extLst>
          </p:cNvPr>
          <p:cNvSpPr/>
          <p:nvPr userDrawn="1"/>
        </p:nvSpPr>
        <p:spPr>
          <a:xfrm>
            <a:off x="5318271" y="3550510"/>
            <a:ext cx="101719" cy="37844"/>
          </a:xfrm>
          <a:custGeom>
            <a:avLst/>
            <a:gdLst>
              <a:gd name="connsiteX0" fmla="*/ 0 w 102571"/>
              <a:gd name="connsiteY0" fmla="*/ 0 h 47340"/>
              <a:gd name="connsiteX1" fmla="*/ 51286 w 102571"/>
              <a:gd name="connsiteY1" fmla="*/ 47341 h 47340"/>
              <a:gd name="connsiteX2" fmla="*/ 102572 w 102571"/>
              <a:gd name="connsiteY2" fmla="*/ 0 h 47340"/>
              <a:gd name="connsiteX3" fmla="*/ 0 w 102571"/>
              <a:gd name="connsiteY3" fmla="*/ 0 h 47340"/>
            </a:gdLst>
            <a:ahLst/>
            <a:cxnLst>
              <a:cxn ang="0">
                <a:pos x="connsiteX0" y="connsiteY0"/>
              </a:cxn>
              <a:cxn ang="0">
                <a:pos x="connsiteX1" y="connsiteY1"/>
              </a:cxn>
              <a:cxn ang="0">
                <a:pos x="connsiteX2" y="connsiteY2"/>
              </a:cxn>
              <a:cxn ang="0">
                <a:pos x="connsiteX3" y="connsiteY3"/>
              </a:cxn>
            </a:cxnLst>
            <a:rect l="l" t="t" r="r" b="b"/>
            <a:pathLst>
              <a:path w="102571" h="47340">
                <a:moveTo>
                  <a:pt x="0" y="0"/>
                </a:moveTo>
                <a:cubicBezTo>
                  <a:pt x="2367" y="26827"/>
                  <a:pt x="24459" y="47341"/>
                  <a:pt x="51286" y="47341"/>
                </a:cubicBezTo>
                <a:cubicBezTo>
                  <a:pt x="78112" y="47341"/>
                  <a:pt x="100205" y="26827"/>
                  <a:pt x="102572" y="0"/>
                </a:cubicBezTo>
                <a:lnTo>
                  <a:pt x="0" y="0"/>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a:p>
        </p:txBody>
      </p:sp>
      <p:sp>
        <p:nvSpPr>
          <p:cNvPr id="74" name="Freeform 37">
            <a:extLst>
              <a:ext uri="{FF2B5EF4-FFF2-40B4-BE49-F238E27FC236}">
                <a16:creationId xmlns:a16="http://schemas.microsoft.com/office/drawing/2014/main" id="{E069ECCC-209A-4E80-98D9-CC91D8133FE4}"/>
              </a:ext>
            </a:extLst>
          </p:cNvPr>
          <p:cNvSpPr/>
          <p:nvPr userDrawn="1"/>
        </p:nvSpPr>
        <p:spPr>
          <a:xfrm>
            <a:off x="5165693" y="3058544"/>
            <a:ext cx="406872" cy="340592"/>
          </a:xfrm>
          <a:custGeom>
            <a:avLst/>
            <a:gdLst>
              <a:gd name="connsiteX0" fmla="*/ 205144 w 410287"/>
              <a:gd name="connsiteY0" fmla="*/ 0 h 426067"/>
              <a:gd name="connsiteX1" fmla="*/ 205144 w 410287"/>
              <a:gd name="connsiteY1" fmla="*/ 0 h 426067"/>
              <a:gd name="connsiteX2" fmla="*/ 205144 w 410287"/>
              <a:gd name="connsiteY2" fmla="*/ 0 h 426067"/>
              <a:gd name="connsiteX3" fmla="*/ 0 w 410287"/>
              <a:gd name="connsiteY3" fmla="*/ 202777 h 426067"/>
              <a:gd name="connsiteX4" fmla="*/ 0 w 410287"/>
              <a:gd name="connsiteY4" fmla="*/ 209878 h 426067"/>
              <a:gd name="connsiteX5" fmla="*/ 14202 w 410287"/>
              <a:gd name="connsiteY5" fmla="*/ 280889 h 426067"/>
              <a:gd name="connsiteX6" fmla="*/ 49708 w 410287"/>
              <a:gd name="connsiteY6" fmla="*/ 339276 h 426067"/>
              <a:gd name="connsiteX7" fmla="*/ 97838 w 410287"/>
              <a:gd name="connsiteY7" fmla="*/ 417389 h 426067"/>
              <a:gd name="connsiteX8" fmla="*/ 112040 w 410287"/>
              <a:gd name="connsiteY8" fmla="*/ 426068 h 426067"/>
              <a:gd name="connsiteX9" fmla="*/ 298248 w 410287"/>
              <a:gd name="connsiteY9" fmla="*/ 426068 h 426067"/>
              <a:gd name="connsiteX10" fmla="*/ 312450 w 410287"/>
              <a:gd name="connsiteY10" fmla="*/ 417389 h 426067"/>
              <a:gd name="connsiteX11" fmla="*/ 360580 w 410287"/>
              <a:gd name="connsiteY11" fmla="*/ 339276 h 426067"/>
              <a:gd name="connsiteX12" fmla="*/ 396085 w 410287"/>
              <a:gd name="connsiteY12" fmla="*/ 280889 h 426067"/>
              <a:gd name="connsiteX13" fmla="*/ 410288 w 410287"/>
              <a:gd name="connsiteY13" fmla="*/ 209878 h 426067"/>
              <a:gd name="connsiteX14" fmla="*/ 410288 w 410287"/>
              <a:gd name="connsiteY14" fmla="*/ 202777 h 426067"/>
              <a:gd name="connsiteX15" fmla="*/ 205144 w 410287"/>
              <a:gd name="connsiteY15" fmla="*/ 0 h 426067"/>
              <a:gd name="connsiteX16" fmla="*/ 362947 w 410287"/>
              <a:gd name="connsiteY16" fmla="*/ 209089 h 426067"/>
              <a:gd name="connsiteX17" fmla="*/ 351901 w 410287"/>
              <a:gd name="connsiteY17" fmla="*/ 264320 h 426067"/>
              <a:gd name="connsiteX18" fmla="*/ 325074 w 410287"/>
              <a:gd name="connsiteY18" fmla="*/ 307716 h 426067"/>
              <a:gd name="connsiteX19" fmla="*/ 279311 w 410287"/>
              <a:gd name="connsiteY19" fmla="*/ 378727 h 426067"/>
              <a:gd name="connsiteX20" fmla="*/ 205144 w 410287"/>
              <a:gd name="connsiteY20" fmla="*/ 378727 h 426067"/>
              <a:gd name="connsiteX21" fmla="*/ 131765 w 410287"/>
              <a:gd name="connsiteY21" fmla="*/ 378727 h 426067"/>
              <a:gd name="connsiteX22" fmla="*/ 86003 w 410287"/>
              <a:gd name="connsiteY22" fmla="*/ 307716 h 426067"/>
              <a:gd name="connsiteX23" fmla="*/ 59176 w 410287"/>
              <a:gd name="connsiteY23" fmla="*/ 264320 h 426067"/>
              <a:gd name="connsiteX24" fmla="*/ 48130 w 410287"/>
              <a:gd name="connsiteY24" fmla="*/ 209089 h 426067"/>
              <a:gd name="connsiteX25" fmla="*/ 48130 w 410287"/>
              <a:gd name="connsiteY25" fmla="*/ 202777 h 426067"/>
              <a:gd name="connsiteX26" fmla="*/ 205933 w 410287"/>
              <a:gd name="connsiteY26" fmla="*/ 46552 h 426067"/>
              <a:gd name="connsiteX27" fmla="*/ 205933 w 410287"/>
              <a:gd name="connsiteY27" fmla="*/ 46552 h 426067"/>
              <a:gd name="connsiteX28" fmla="*/ 205933 w 410287"/>
              <a:gd name="connsiteY28" fmla="*/ 46552 h 426067"/>
              <a:gd name="connsiteX29" fmla="*/ 205933 w 410287"/>
              <a:gd name="connsiteY29" fmla="*/ 46552 h 426067"/>
              <a:gd name="connsiteX30" fmla="*/ 205933 w 410287"/>
              <a:gd name="connsiteY30" fmla="*/ 46552 h 426067"/>
              <a:gd name="connsiteX31" fmla="*/ 205933 w 410287"/>
              <a:gd name="connsiteY31" fmla="*/ 46552 h 426067"/>
              <a:gd name="connsiteX32" fmla="*/ 205933 w 410287"/>
              <a:gd name="connsiteY32" fmla="*/ 46552 h 426067"/>
              <a:gd name="connsiteX33" fmla="*/ 363736 w 410287"/>
              <a:gd name="connsiteY33" fmla="*/ 202777 h 426067"/>
              <a:gd name="connsiteX34" fmla="*/ 363736 w 410287"/>
              <a:gd name="connsiteY34" fmla="*/ 209089 h 42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287" h="426067">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bg1"/>
          </a:solidFill>
          <a:ln w="7838"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67" dirty="0"/>
          </a:p>
        </p:txBody>
      </p:sp>
      <p:sp>
        <p:nvSpPr>
          <p:cNvPr id="75" name="Text Placeholder 68">
            <a:extLst>
              <a:ext uri="{FF2B5EF4-FFF2-40B4-BE49-F238E27FC236}">
                <a16:creationId xmlns:a16="http://schemas.microsoft.com/office/drawing/2014/main" id="{6B4E4406-A05A-400D-AE14-F3A92B1285C2}"/>
              </a:ext>
            </a:extLst>
          </p:cNvPr>
          <p:cNvSpPr>
            <a:spLocks noGrp="1"/>
          </p:cNvSpPr>
          <p:nvPr>
            <p:ph type="body" sz="quarter" idx="11" hasCustomPrompt="1"/>
          </p:nvPr>
        </p:nvSpPr>
        <p:spPr>
          <a:xfrm>
            <a:off x="7116242" y="3414985"/>
            <a:ext cx="1350252" cy="438151"/>
          </a:xfrm>
        </p:spPr>
        <p:txBody>
          <a:bodyPr>
            <a:noAutofit/>
          </a:bodyPr>
          <a:lstStyle>
            <a:lvl1pPr marL="0" indent="0">
              <a:buNone/>
              <a:defRPr sz="2133"/>
            </a:lvl1pPr>
          </a:lstStyle>
          <a:p>
            <a:pPr lvl="0"/>
            <a:r>
              <a:rPr lang="en-US" dirty="0"/>
              <a:t>Click to add text</a:t>
            </a:r>
          </a:p>
        </p:txBody>
      </p:sp>
      <p:sp>
        <p:nvSpPr>
          <p:cNvPr id="76" name="Text Placeholder 68">
            <a:extLst>
              <a:ext uri="{FF2B5EF4-FFF2-40B4-BE49-F238E27FC236}">
                <a16:creationId xmlns:a16="http://schemas.microsoft.com/office/drawing/2014/main" id="{B7D1D59B-776D-46BE-841C-52B625F82604}"/>
              </a:ext>
            </a:extLst>
          </p:cNvPr>
          <p:cNvSpPr>
            <a:spLocks noGrp="1"/>
          </p:cNvSpPr>
          <p:nvPr>
            <p:ph type="body" sz="quarter" idx="12" hasCustomPrompt="1"/>
          </p:nvPr>
        </p:nvSpPr>
        <p:spPr>
          <a:xfrm>
            <a:off x="5765227" y="5149125"/>
            <a:ext cx="1350252" cy="438151"/>
          </a:xfrm>
        </p:spPr>
        <p:txBody>
          <a:bodyPr>
            <a:noAutofit/>
          </a:bodyPr>
          <a:lstStyle>
            <a:lvl1pPr marL="0" indent="0">
              <a:buNone/>
              <a:defRPr sz="2133"/>
            </a:lvl1pPr>
          </a:lstStyle>
          <a:p>
            <a:pPr lvl="0"/>
            <a:r>
              <a:rPr lang="en-US" dirty="0"/>
              <a:t>Click to add text</a:t>
            </a:r>
          </a:p>
        </p:txBody>
      </p:sp>
      <p:sp>
        <p:nvSpPr>
          <p:cNvPr id="77" name="Text Placeholder 68">
            <a:extLst>
              <a:ext uri="{FF2B5EF4-FFF2-40B4-BE49-F238E27FC236}">
                <a16:creationId xmlns:a16="http://schemas.microsoft.com/office/drawing/2014/main" id="{883F46BF-E5B3-4393-ADF9-715F165EC09D}"/>
              </a:ext>
            </a:extLst>
          </p:cNvPr>
          <p:cNvSpPr>
            <a:spLocks noGrp="1"/>
          </p:cNvSpPr>
          <p:nvPr>
            <p:ph type="body" sz="quarter" idx="13" hasCustomPrompt="1"/>
          </p:nvPr>
        </p:nvSpPr>
        <p:spPr>
          <a:xfrm>
            <a:off x="3540451" y="3906607"/>
            <a:ext cx="1350252" cy="438151"/>
          </a:xfrm>
        </p:spPr>
        <p:txBody>
          <a:bodyPr>
            <a:noAutofit/>
          </a:bodyPr>
          <a:lstStyle>
            <a:lvl1pPr marL="0" indent="0">
              <a:buNone/>
              <a:defRPr sz="2133"/>
            </a:lvl1pPr>
          </a:lstStyle>
          <a:p>
            <a:pPr lvl="0"/>
            <a:r>
              <a:rPr lang="en-US" dirty="0"/>
              <a:t>Click to add text</a:t>
            </a:r>
          </a:p>
        </p:txBody>
      </p:sp>
      <p:sp>
        <p:nvSpPr>
          <p:cNvPr id="79" name="Text Placeholder 78">
            <a:extLst>
              <a:ext uri="{FF2B5EF4-FFF2-40B4-BE49-F238E27FC236}">
                <a16:creationId xmlns:a16="http://schemas.microsoft.com/office/drawing/2014/main" id="{B3A6DECD-0407-49EB-A7E1-D9F528F3E6E1}"/>
              </a:ext>
            </a:extLst>
          </p:cNvPr>
          <p:cNvSpPr>
            <a:spLocks noGrp="1"/>
          </p:cNvSpPr>
          <p:nvPr>
            <p:ph type="body" sz="quarter" idx="14" hasCustomPrompt="1"/>
          </p:nvPr>
        </p:nvSpPr>
        <p:spPr>
          <a:xfrm>
            <a:off x="338667" y="2389718"/>
            <a:ext cx="2599267" cy="1297516"/>
          </a:xfrm>
        </p:spPr>
        <p:txBody>
          <a:bodyPr>
            <a:normAutofit/>
          </a:bodyPr>
          <a:lstStyle>
            <a:lvl1pPr marL="0" indent="0" algn="ctr">
              <a:buNone/>
              <a:defRPr sz="3733"/>
            </a:lvl1pPr>
          </a:lstStyle>
          <a:p>
            <a:pPr lvl="0"/>
            <a:r>
              <a:rPr lang="en-US" dirty="0"/>
              <a:t>Click to add text</a:t>
            </a:r>
          </a:p>
        </p:txBody>
      </p:sp>
      <p:sp>
        <p:nvSpPr>
          <p:cNvPr id="80" name="Text Placeholder 78">
            <a:extLst>
              <a:ext uri="{FF2B5EF4-FFF2-40B4-BE49-F238E27FC236}">
                <a16:creationId xmlns:a16="http://schemas.microsoft.com/office/drawing/2014/main" id="{C0097662-179B-4A65-9286-7E8519D01737}"/>
              </a:ext>
            </a:extLst>
          </p:cNvPr>
          <p:cNvSpPr>
            <a:spLocks noGrp="1"/>
          </p:cNvSpPr>
          <p:nvPr>
            <p:ph type="body" sz="quarter" idx="15" hasCustomPrompt="1"/>
          </p:nvPr>
        </p:nvSpPr>
        <p:spPr>
          <a:xfrm>
            <a:off x="362583" y="4458877"/>
            <a:ext cx="2599267" cy="1297516"/>
          </a:xfrm>
        </p:spPr>
        <p:txBody>
          <a:bodyPr>
            <a:normAutofit/>
          </a:bodyPr>
          <a:lstStyle>
            <a:lvl1pPr marL="0" indent="0" algn="ctr">
              <a:buNone/>
              <a:defRPr sz="3733"/>
            </a:lvl1pPr>
          </a:lstStyle>
          <a:p>
            <a:pPr lvl="0"/>
            <a:r>
              <a:rPr lang="en-US" dirty="0"/>
              <a:t>Click to add text</a:t>
            </a:r>
          </a:p>
        </p:txBody>
      </p:sp>
      <p:sp>
        <p:nvSpPr>
          <p:cNvPr id="81" name="Text Placeholder 78">
            <a:extLst>
              <a:ext uri="{FF2B5EF4-FFF2-40B4-BE49-F238E27FC236}">
                <a16:creationId xmlns:a16="http://schemas.microsoft.com/office/drawing/2014/main" id="{3AF3942E-DAB4-41DF-8460-E6C64D31EFC1}"/>
              </a:ext>
            </a:extLst>
          </p:cNvPr>
          <p:cNvSpPr>
            <a:spLocks noGrp="1"/>
          </p:cNvSpPr>
          <p:nvPr>
            <p:ph type="body" sz="quarter" idx="16" hasCustomPrompt="1"/>
          </p:nvPr>
        </p:nvSpPr>
        <p:spPr>
          <a:xfrm>
            <a:off x="8867237" y="2348993"/>
            <a:ext cx="2599267" cy="1297516"/>
          </a:xfrm>
        </p:spPr>
        <p:txBody>
          <a:bodyPr>
            <a:normAutofit/>
          </a:bodyPr>
          <a:lstStyle>
            <a:lvl1pPr marL="0" indent="0" algn="ctr">
              <a:buNone/>
              <a:defRPr sz="3733"/>
            </a:lvl1pPr>
          </a:lstStyle>
          <a:p>
            <a:pPr lvl="0"/>
            <a:r>
              <a:rPr lang="en-US" dirty="0"/>
              <a:t>Click to add text</a:t>
            </a:r>
          </a:p>
        </p:txBody>
      </p:sp>
      <p:sp>
        <p:nvSpPr>
          <p:cNvPr id="36" name="Text Placeholder 78">
            <a:extLst>
              <a:ext uri="{FF2B5EF4-FFF2-40B4-BE49-F238E27FC236}">
                <a16:creationId xmlns:a16="http://schemas.microsoft.com/office/drawing/2014/main" id="{D108548D-60ED-422D-A010-370936BA2FCC}"/>
              </a:ext>
            </a:extLst>
          </p:cNvPr>
          <p:cNvSpPr>
            <a:spLocks noGrp="1"/>
          </p:cNvSpPr>
          <p:nvPr>
            <p:ph type="body" sz="quarter" idx="18" hasCustomPrompt="1"/>
          </p:nvPr>
        </p:nvSpPr>
        <p:spPr>
          <a:xfrm>
            <a:off x="8027207" y="5217375"/>
            <a:ext cx="2599267" cy="1297516"/>
          </a:xfrm>
        </p:spPr>
        <p:txBody>
          <a:bodyPr>
            <a:normAutofit/>
          </a:bodyPr>
          <a:lstStyle>
            <a:lvl1pPr marL="0" indent="0" algn="ctr">
              <a:buNone/>
              <a:defRPr sz="3733"/>
            </a:lvl1pPr>
          </a:lstStyle>
          <a:p>
            <a:pPr lvl="0"/>
            <a:r>
              <a:rPr lang="en-US" dirty="0"/>
              <a:t>Click to add text</a:t>
            </a:r>
          </a:p>
        </p:txBody>
      </p:sp>
    </p:spTree>
    <p:extLst>
      <p:ext uri="{BB962C8B-B14F-4D97-AF65-F5344CB8AC3E}">
        <p14:creationId xmlns:p14="http://schemas.microsoft.com/office/powerpoint/2010/main" val="32286749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8DD18-3C9C-44B7-91C5-7C6D6C88452D}"/>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A8A37E45-41BE-498F-A564-9EB91F04D161}"/>
              </a:ext>
            </a:extLst>
          </p:cNvPr>
          <p:cNvSpPr>
            <a:spLocks noGrp="1"/>
          </p:cNvSpPr>
          <p:nvPr>
            <p:ph type="dt" sz="half" idx="10"/>
          </p:nvPr>
        </p:nvSpPr>
        <p:spPr/>
        <p:txBody>
          <a:bodyPr/>
          <a:lstStyle/>
          <a:p>
            <a:fld id="{5C9CA534-B763-462B-8C42-9D77A975CA29}" type="datetime1">
              <a:rPr lang="en-US" smtClean="0"/>
              <a:t>9/8/2024</a:t>
            </a:fld>
            <a:endParaRPr lang="en-US"/>
          </a:p>
        </p:txBody>
      </p:sp>
      <p:sp>
        <p:nvSpPr>
          <p:cNvPr id="4" name="Footer Placeholder 3">
            <a:extLst>
              <a:ext uri="{FF2B5EF4-FFF2-40B4-BE49-F238E27FC236}">
                <a16:creationId xmlns:a16="http://schemas.microsoft.com/office/drawing/2014/main" id="{780DBCFE-939F-49E0-90EF-7F51C5F6960B}"/>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4C21BF66-0660-445B-A7A8-B140EB1F504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3" name="Group 42">
            <a:extLst>
              <a:ext uri="{FF2B5EF4-FFF2-40B4-BE49-F238E27FC236}">
                <a16:creationId xmlns:a16="http://schemas.microsoft.com/office/drawing/2014/main" id="{E0A0D73D-8E0F-4F3E-BF29-A6075D7E8F5A}"/>
              </a:ext>
            </a:extLst>
          </p:cNvPr>
          <p:cNvGrpSpPr/>
          <p:nvPr userDrawn="1"/>
        </p:nvGrpSpPr>
        <p:grpSpPr>
          <a:xfrm>
            <a:off x="4453706" y="2239345"/>
            <a:ext cx="3567965" cy="3451811"/>
            <a:chOff x="3781976" y="1282836"/>
            <a:chExt cx="4628048" cy="4484567"/>
          </a:xfrm>
        </p:grpSpPr>
        <p:grpSp>
          <p:nvGrpSpPr>
            <p:cNvPr id="25" name="Group 24">
              <a:extLst>
                <a:ext uri="{FF2B5EF4-FFF2-40B4-BE49-F238E27FC236}">
                  <a16:creationId xmlns:a16="http://schemas.microsoft.com/office/drawing/2014/main" id="{0F48F400-1F96-423C-A091-0555C6C0B0A2}"/>
                </a:ext>
              </a:extLst>
            </p:cNvPr>
            <p:cNvGrpSpPr/>
            <p:nvPr userDrawn="1"/>
          </p:nvGrpSpPr>
          <p:grpSpPr>
            <a:xfrm>
              <a:off x="4548080" y="1282836"/>
              <a:ext cx="3083797" cy="2176632"/>
              <a:chOff x="4548080" y="1282836"/>
              <a:chExt cx="3083797" cy="2176632"/>
            </a:xfrm>
          </p:grpSpPr>
          <p:sp>
            <p:nvSpPr>
              <p:cNvPr id="26" name="Freeform: Shape 25">
                <a:extLst>
                  <a:ext uri="{FF2B5EF4-FFF2-40B4-BE49-F238E27FC236}">
                    <a16:creationId xmlns:a16="http://schemas.microsoft.com/office/drawing/2014/main" id="{2AB3F00A-FF0E-4624-B30B-4F069361E30A}"/>
                  </a:ext>
                </a:extLst>
              </p:cNvPr>
              <p:cNvSpPr/>
              <p:nvPr/>
            </p:nvSpPr>
            <p:spPr>
              <a:xfrm>
                <a:off x="4548123" y="1282848"/>
                <a:ext cx="3083754" cy="2176598"/>
              </a:xfrm>
              <a:custGeom>
                <a:avLst/>
                <a:gdLst>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2341803 w 3083754"/>
                  <a:gd name="connsiteY11" fmla="*/ 584345 h 2176598"/>
                  <a:gd name="connsiteX12" fmla="*/ 1969432 w 3083754"/>
                  <a:gd name="connsiteY12" fmla="*/ 1006105 h 2176598"/>
                  <a:gd name="connsiteX13" fmla="*/ 1914728 w 3083754"/>
                  <a:gd name="connsiteY13" fmla="*/ 1150984 h 2176598"/>
                  <a:gd name="connsiteX14" fmla="*/ 813445 w 3083754"/>
                  <a:gd name="connsiteY14" fmla="*/ 2172549 h 2176598"/>
                  <a:gd name="connsiteX15" fmla="*/ 29444 w 3083754"/>
                  <a:gd name="connsiteY15" fmla="*/ 1486461 h 2176598"/>
                  <a:gd name="connsiteX16" fmla="*/ 1158 w 3083754"/>
                  <a:gd name="connsiteY16" fmla="*/ 1183760 h 2176598"/>
                  <a:gd name="connsiteX17" fmla="*/ 624383 w 3083754"/>
                  <a:gd name="connsiteY17" fmla="*/ 233173 h 2176598"/>
                  <a:gd name="connsiteX18" fmla="*/ 1474962 w 3083754"/>
                  <a:gd name="connsiteY18" fmla="*/ 3537 h 2176598"/>
                  <a:gd name="connsiteX19" fmla="*/ 1669607 w 3083754"/>
                  <a:gd name="connsiteY19"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2343753 w 3083754"/>
                  <a:gd name="connsiteY10" fmla="*/ 583291 h 2176598"/>
                  <a:gd name="connsiteX11" fmla="*/ 1969432 w 3083754"/>
                  <a:gd name="connsiteY11" fmla="*/ 1006105 h 2176598"/>
                  <a:gd name="connsiteX12" fmla="*/ 1914728 w 3083754"/>
                  <a:gd name="connsiteY12" fmla="*/ 1150984 h 2176598"/>
                  <a:gd name="connsiteX13" fmla="*/ 813445 w 3083754"/>
                  <a:gd name="connsiteY13" fmla="*/ 2172549 h 2176598"/>
                  <a:gd name="connsiteX14" fmla="*/ 29444 w 3083754"/>
                  <a:gd name="connsiteY14" fmla="*/ 1486461 h 2176598"/>
                  <a:gd name="connsiteX15" fmla="*/ 1158 w 3083754"/>
                  <a:gd name="connsiteY15" fmla="*/ 1183760 h 2176598"/>
                  <a:gd name="connsiteX16" fmla="*/ 624383 w 3083754"/>
                  <a:gd name="connsiteY16" fmla="*/ 233173 h 2176598"/>
                  <a:gd name="connsiteX17" fmla="*/ 1474962 w 3083754"/>
                  <a:gd name="connsiteY17" fmla="*/ 3537 h 2176598"/>
                  <a:gd name="connsiteX18" fmla="*/ 1669607 w 3083754"/>
                  <a:gd name="connsiteY18"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2231272 w 3083754"/>
                  <a:gd name="connsiteY9" fmla="*/ 665920 h 2176598"/>
                  <a:gd name="connsiteX10" fmla="*/ 1969432 w 3083754"/>
                  <a:gd name="connsiteY10" fmla="*/ 1006105 h 2176598"/>
                  <a:gd name="connsiteX11" fmla="*/ 1914728 w 3083754"/>
                  <a:gd name="connsiteY11" fmla="*/ 1150984 h 2176598"/>
                  <a:gd name="connsiteX12" fmla="*/ 813445 w 3083754"/>
                  <a:gd name="connsiteY12" fmla="*/ 2172549 h 2176598"/>
                  <a:gd name="connsiteX13" fmla="*/ 29444 w 3083754"/>
                  <a:gd name="connsiteY13" fmla="*/ 1486461 h 2176598"/>
                  <a:gd name="connsiteX14" fmla="*/ 1158 w 3083754"/>
                  <a:gd name="connsiteY14" fmla="*/ 1183760 h 2176598"/>
                  <a:gd name="connsiteX15" fmla="*/ 624383 w 3083754"/>
                  <a:gd name="connsiteY15" fmla="*/ 233173 h 2176598"/>
                  <a:gd name="connsiteX16" fmla="*/ 1474962 w 3083754"/>
                  <a:gd name="connsiteY16" fmla="*/ 3537 h 2176598"/>
                  <a:gd name="connsiteX17" fmla="*/ 1669607 w 3083754"/>
                  <a:gd name="connsiteY17" fmla="*/ 1159 h 2176598"/>
                  <a:gd name="connsiteX0" fmla="*/ 1669607 w 3083754"/>
                  <a:gd name="connsiteY0" fmla="*/ 1159 h 2176598"/>
                  <a:gd name="connsiteX1" fmla="*/ 2727852 w 3083754"/>
                  <a:gd name="connsiteY1" fmla="*/ 322605 h 2176598"/>
                  <a:gd name="connsiteX2" fmla="*/ 2876598 w 3083754"/>
                  <a:gd name="connsiteY2" fmla="*/ 424187 h 2176598"/>
                  <a:gd name="connsiteX3" fmla="*/ 2881520 w 3083754"/>
                  <a:gd name="connsiteY3" fmla="*/ 423790 h 2176598"/>
                  <a:gd name="connsiteX4" fmla="*/ 2964439 w 3083754"/>
                  <a:gd name="connsiteY4" fmla="*/ 488981 h 2176598"/>
                  <a:gd name="connsiteX5" fmla="*/ 3082175 w 3083754"/>
                  <a:gd name="connsiteY5" fmla="*/ 768543 h 2176598"/>
                  <a:gd name="connsiteX6" fmla="*/ 3000657 w 3083754"/>
                  <a:gd name="connsiteY6" fmla="*/ 938222 h 2176598"/>
                  <a:gd name="connsiteX7" fmla="*/ 2513109 w 3083754"/>
                  <a:gd name="connsiteY7" fmla="*/ 985026 h 2176598"/>
                  <a:gd name="connsiteX8" fmla="*/ 1972270 w 3083754"/>
                  <a:gd name="connsiteY8" fmla="*/ 1004410 h 2176598"/>
                  <a:gd name="connsiteX9" fmla="*/ 1969432 w 3083754"/>
                  <a:gd name="connsiteY9" fmla="*/ 1006105 h 2176598"/>
                  <a:gd name="connsiteX10" fmla="*/ 1914728 w 3083754"/>
                  <a:gd name="connsiteY10" fmla="*/ 1150984 h 2176598"/>
                  <a:gd name="connsiteX11" fmla="*/ 813445 w 3083754"/>
                  <a:gd name="connsiteY11" fmla="*/ 2172549 h 2176598"/>
                  <a:gd name="connsiteX12" fmla="*/ 29444 w 3083754"/>
                  <a:gd name="connsiteY12" fmla="*/ 1486461 h 2176598"/>
                  <a:gd name="connsiteX13" fmla="*/ 1158 w 3083754"/>
                  <a:gd name="connsiteY13" fmla="*/ 1183760 h 2176598"/>
                  <a:gd name="connsiteX14" fmla="*/ 624383 w 3083754"/>
                  <a:gd name="connsiteY14" fmla="*/ 233173 h 2176598"/>
                  <a:gd name="connsiteX15" fmla="*/ 1474962 w 3083754"/>
                  <a:gd name="connsiteY15" fmla="*/ 3537 h 2176598"/>
                  <a:gd name="connsiteX16" fmla="*/ 1669607 w 3083754"/>
                  <a:gd name="connsiteY16" fmla="*/ 1159 h 217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3754" h="2176598">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sp>
            <p:nvSpPr>
              <p:cNvPr id="27" name="Shape">
                <a:extLst>
                  <a:ext uri="{FF2B5EF4-FFF2-40B4-BE49-F238E27FC236}">
                    <a16:creationId xmlns:a16="http://schemas.microsoft.com/office/drawing/2014/main" id="{0889E65D-77D6-453B-8C31-F96FBEA89585}"/>
                  </a:ext>
                </a:extLst>
              </p:cNvPr>
              <p:cNvSpPr/>
              <p:nvPr/>
            </p:nvSpPr>
            <p:spPr>
              <a:xfrm>
                <a:off x="6520393" y="1706638"/>
                <a:ext cx="1111461" cy="585371"/>
              </a:xfrm>
              <a:custGeom>
                <a:avLst/>
                <a:gdLst/>
                <a:ahLst/>
                <a:cxnLst>
                  <a:cxn ang="0">
                    <a:pos x="wd2" y="hd2"/>
                  </a:cxn>
                  <a:cxn ang="5400000">
                    <a:pos x="wd2" y="hd2"/>
                  </a:cxn>
                  <a:cxn ang="10800000">
                    <a:pos x="wd2" y="hd2"/>
                  </a:cxn>
                  <a:cxn ang="16200000">
                    <a:pos x="wd2" y="hd2"/>
                  </a:cxn>
                </a:cxnLst>
                <a:rect l="0" t="0"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chemeClr val="accent6">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sp>
            <p:nvSpPr>
              <p:cNvPr id="28" name="Shape">
                <a:extLst>
                  <a:ext uri="{FF2B5EF4-FFF2-40B4-BE49-F238E27FC236}">
                    <a16:creationId xmlns:a16="http://schemas.microsoft.com/office/drawing/2014/main" id="{05747217-FE53-4516-BDAF-B0ABB97C1F02}"/>
                  </a:ext>
                </a:extLst>
              </p:cNvPr>
              <p:cNvSpPr/>
              <p:nvPr/>
            </p:nvSpPr>
            <p:spPr>
              <a:xfrm>
                <a:off x="4548080" y="1282836"/>
                <a:ext cx="2878628" cy="2176632"/>
              </a:xfrm>
              <a:custGeom>
                <a:avLst/>
                <a:gdLst/>
                <a:ahLst/>
                <a:cxnLst>
                  <a:cxn ang="0">
                    <a:pos x="wd2" y="hd2"/>
                  </a:cxn>
                  <a:cxn ang="5400000">
                    <a:pos x="wd2" y="hd2"/>
                  </a:cxn>
                  <a:cxn ang="10800000">
                    <a:pos x="wd2" y="hd2"/>
                  </a:cxn>
                  <a:cxn ang="16200000">
                    <a:pos x="wd2" y="hd2"/>
                  </a:cxn>
                </a:cxnLst>
                <a:rect l="0" t="0"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grpSp>
        <p:grpSp>
          <p:nvGrpSpPr>
            <p:cNvPr id="29" name="Group 28">
              <a:extLst>
                <a:ext uri="{FF2B5EF4-FFF2-40B4-BE49-F238E27FC236}">
                  <a16:creationId xmlns:a16="http://schemas.microsoft.com/office/drawing/2014/main" id="{311ACA10-493B-49A4-834B-1B7D43B6FDCD}"/>
                </a:ext>
              </a:extLst>
            </p:cNvPr>
            <p:cNvGrpSpPr/>
            <p:nvPr userDrawn="1"/>
          </p:nvGrpSpPr>
          <p:grpSpPr>
            <a:xfrm>
              <a:off x="6406262" y="2603142"/>
              <a:ext cx="2003762" cy="3159633"/>
              <a:chOff x="6406262" y="2603142"/>
              <a:chExt cx="2003762" cy="3159633"/>
            </a:xfrm>
          </p:grpSpPr>
          <p:sp>
            <p:nvSpPr>
              <p:cNvPr id="30" name="Freeform: Shape 29">
                <a:extLst>
                  <a:ext uri="{FF2B5EF4-FFF2-40B4-BE49-F238E27FC236}">
                    <a16:creationId xmlns:a16="http://schemas.microsoft.com/office/drawing/2014/main" id="{E209C30F-A989-4445-B5A4-BE558A7048D9}"/>
                  </a:ext>
                </a:extLst>
              </p:cNvPr>
              <p:cNvSpPr/>
              <p:nvPr/>
            </p:nvSpPr>
            <p:spPr>
              <a:xfrm>
                <a:off x="6406262" y="2603195"/>
                <a:ext cx="2003724" cy="3159572"/>
              </a:xfrm>
              <a:custGeom>
                <a:avLst/>
                <a:gdLst>
                  <a:gd name="connsiteX0" fmla="*/ 844276 w 2003724"/>
                  <a:gd name="connsiteY0" fmla="*/ 1442 h 3159572"/>
                  <a:gd name="connsiteX1" fmla="*/ 987388 w 2003724"/>
                  <a:gd name="connsiteY1" fmla="*/ 4362 h 3159572"/>
                  <a:gd name="connsiteX2" fmla="*/ 1282860 w 2003724"/>
                  <a:gd name="connsiteY2" fmla="*/ 75280 h 3159572"/>
                  <a:gd name="connsiteX3" fmla="*/ 1981796 w 2003724"/>
                  <a:gd name="connsiteY3" fmla="*/ 971586 h 3159572"/>
                  <a:gd name="connsiteX4" fmla="*/ 1924990 w 2003724"/>
                  <a:gd name="connsiteY4" fmla="*/ 1850945 h 3159572"/>
                  <a:gd name="connsiteX5" fmla="*/ 1219080 w 2003724"/>
                  <a:gd name="connsiteY5" fmla="*/ 2933987 h 3159572"/>
                  <a:gd name="connsiteX6" fmla="*/ 1090021 w 2003724"/>
                  <a:gd name="connsiteY6" fmla="*/ 3030771 h 3159572"/>
                  <a:gd name="connsiteX7" fmla="*/ 1084492 w 2003724"/>
                  <a:gd name="connsiteY7" fmla="*/ 3052644 h 3159572"/>
                  <a:gd name="connsiteX8" fmla="*/ 995989 w 2003724"/>
                  <a:gd name="connsiteY8" fmla="*/ 3110179 h 3159572"/>
                  <a:gd name="connsiteX9" fmla="*/ 693462 w 2003724"/>
                  <a:gd name="connsiteY9" fmla="*/ 3131490 h 3159572"/>
                  <a:gd name="connsiteX10" fmla="*/ 559146 w 2003724"/>
                  <a:gd name="connsiteY10" fmla="*/ 2999663 h 3159572"/>
                  <a:gd name="connsiteX11" fmla="*/ 672083 w 2003724"/>
                  <a:gd name="connsiteY11" fmla="*/ 2523058 h 3159572"/>
                  <a:gd name="connsiteX12" fmla="*/ 799123 w 2003724"/>
                  <a:gd name="connsiteY12" fmla="*/ 2137165 h 3159572"/>
                  <a:gd name="connsiteX13" fmla="*/ 827513 w 2003724"/>
                  <a:gd name="connsiteY13" fmla="*/ 2007588 h 3159572"/>
                  <a:gd name="connsiteX14" fmla="*/ 816767 w 2003724"/>
                  <a:gd name="connsiteY14" fmla="*/ 1995629 h 3159572"/>
                  <a:gd name="connsiteX15" fmla="*/ 697025 w 2003724"/>
                  <a:gd name="connsiteY15" fmla="*/ 1897227 h 3159572"/>
                  <a:gd name="connsiteX16" fmla="*/ 85137 w 2003724"/>
                  <a:gd name="connsiteY16" fmla="*/ 525284 h 3159572"/>
                  <a:gd name="connsiteX17" fmla="*/ 844276 w 2003724"/>
                  <a:gd name="connsiteY17" fmla="*/ 1442 h 315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03724" h="3159572">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sp>
            <p:nvSpPr>
              <p:cNvPr id="31" name="Shape">
                <a:extLst>
                  <a:ext uri="{FF2B5EF4-FFF2-40B4-BE49-F238E27FC236}">
                    <a16:creationId xmlns:a16="http://schemas.microsoft.com/office/drawing/2014/main" id="{D14281AF-6C92-48A3-9C7C-EDB28ED578D9}"/>
                  </a:ext>
                </a:extLst>
              </p:cNvPr>
              <p:cNvSpPr/>
              <p:nvPr/>
            </p:nvSpPr>
            <p:spPr>
              <a:xfrm>
                <a:off x="6944195" y="4608055"/>
                <a:ext cx="597683" cy="1154720"/>
              </a:xfrm>
              <a:custGeom>
                <a:avLst/>
                <a:gdLst/>
                <a:ahLst/>
                <a:cxnLst>
                  <a:cxn ang="0">
                    <a:pos x="wd2" y="hd2"/>
                  </a:cxn>
                  <a:cxn ang="5400000">
                    <a:pos x="wd2" y="hd2"/>
                  </a:cxn>
                  <a:cxn ang="10800000">
                    <a:pos x="wd2" y="hd2"/>
                  </a:cxn>
                  <a:cxn ang="16200000">
                    <a:pos x="wd2" y="hd2"/>
                  </a:cxn>
                </a:cxnLst>
                <a:rect l="0" t="0"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chemeClr val="accent2">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sp>
            <p:nvSpPr>
              <p:cNvPr id="32" name="Shape">
                <a:extLst>
                  <a:ext uri="{FF2B5EF4-FFF2-40B4-BE49-F238E27FC236}">
                    <a16:creationId xmlns:a16="http://schemas.microsoft.com/office/drawing/2014/main" id="{8F7BE3FD-C314-4270-BC22-8E32D5104DEB}"/>
                  </a:ext>
                </a:extLst>
              </p:cNvPr>
              <p:cNvSpPr/>
              <p:nvPr/>
            </p:nvSpPr>
            <p:spPr>
              <a:xfrm>
                <a:off x="6406292" y="2603142"/>
                <a:ext cx="2003732" cy="3043508"/>
              </a:xfrm>
              <a:custGeom>
                <a:avLst/>
                <a:gdLst/>
                <a:ahLst/>
                <a:cxnLst>
                  <a:cxn ang="0">
                    <a:pos x="wd2" y="hd2"/>
                  </a:cxn>
                  <a:cxn ang="5400000">
                    <a:pos x="wd2" y="hd2"/>
                  </a:cxn>
                  <a:cxn ang="10800000">
                    <a:pos x="wd2" y="hd2"/>
                  </a:cxn>
                  <a:cxn ang="16200000">
                    <a:pos x="wd2" y="hd2"/>
                  </a:cxn>
                </a:cxnLst>
                <a:rect l="0" t="0"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grpSp>
        <p:grpSp>
          <p:nvGrpSpPr>
            <p:cNvPr id="33" name="Group 32">
              <a:extLst>
                <a:ext uri="{FF2B5EF4-FFF2-40B4-BE49-F238E27FC236}">
                  <a16:creationId xmlns:a16="http://schemas.microsoft.com/office/drawing/2014/main" id="{D25F46B0-807B-4932-B497-21EFF0820FB9}"/>
                </a:ext>
              </a:extLst>
            </p:cNvPr>
            <p:cNvGrpSpPr/>
            <p:nvPr userDrawn="1"/>
          </p:nvGrpSpPr>
          <p:grpSpPr>
            <a:xfrm>
              <a:off x="3781976" y="3320337"/>
              <a:ext cx="2770112" cy="2447066"/>
              <a:chOff x="3781976" y="3320337"/>
              <a:chExt cx="2770112" cy="2447066"/>
            </a:xfrm>
          </p:grpSpPr>
          <p:sp>
            <p:nvSpPr>
              <p:cNvPr id="34" name="Freeform: Shape 33">
                <a:extLst>
                  <a:ext uri="{FF2B5EF4-FFF2-40B4-BE49-F238E27FC236}">
                    <a16:creationId xmlns:a16="http://schemas.microsoft.com/office/drawing/2014/main" id="{42EE73D9-D65A-41CF-801A-BA1CBDBFDE90}"/>
                  </a:ext>
                </a:extLst>
              </p:cNvPr>
              <p:cNvSpPr/>
              <p:nvPr/>
            </p:nvSpPr>
            <p:spPr>
              <a:xfrm>
                <a:off x="3781976" y="3320337"/>
                <a:ext cx="2770104" cy="2447055"/>
              </a:xfrm>
              <a:custGeom>
                <a:avLst/>
                <a:gdLst>
                  <a:gd name="connsiteX0" fmla="*/ 87778 w 2770104"/>
                  <a:gd name="connsiteY0" fmla="*/ 507056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202505 w 2770104"/>
                  <a:gd name="connsiteY7" fmla="*/ 607183 h 2447055"/>
                  <a:gd name="connsiteX8" fmla="*/ 105917 w 2770104"/>
                  <a:gd name="connsiteY8" fmla="*/ 524520 h 2447055"/>
                  <a:gd name="connsiteX9" fmla="*/ 202393 w 2770104"/>
                  <a:gd name="connsiteY9" fmla="*/ 607159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202505 w 2770104"/>
                  <a:gd name="connsiteY8" fmla="*/ 607183 h 2447055"/>
                  <a:gd name="connsiteX9" fmla="*/ 105917 w 2770104"/>
                  <a:gd name="connsiteY9" fmla="*/ 524520 h 2447055"/>
                  <a:gd name="connsiteX10" fmla="*/ 1009517 w 2770104"/>
                  <a:gd name="connsiteY10" fmla="*/ 787785 h 2447055"/>
                  <a:gd name="connsiteX11" fmla="*/ 1158284 w 2770104"/>
                  <a:gd name="connsiteY11" fmla="*/ 744734 h 2447055"/>
                  <a:gd name="connsiteX12" fmla="*/ 2636089 w 2770104"/>
                  <a:gd name="connsiteY12" fmla="*/ 1014899 h 2447055"/>
                  <a:gd name="connsiteX13" fmla="*/ 2556308 w 2770104"/>
                  <a:gd name="connsiteY13" fmla="*/ 2053675 h 2447055"/>
                  <a:gd name="connsiteX14" fmla="*/ 2330786 w 2770104"/>
                  <a:gd name="connsiteY14" fmla="*/ 2257367 h 2447055"/>
                  <a:gd name="connsiteX15" fmla="*/ 1196200 w 2770104"/>
                  <a:gd name="connsiteY15" fmla="*/ 2327824 h 2447055"/>
                  <a:gd name="connsiteX16" fmla="*/ 502652 w 2770104"/>
                  <a:gd name="connsiteY16" fmla="*/ 1784092 h 2447055"/>
                  <a:gd name="connsiteX17" fmla="*/ 7792 w 2770104"/>
                  <a:gd name="connsiteY17" fmla="*/ 589849 h 2447055"/>
                  <a:gd name="connsiteX18" fmla="*/ 7 w 2770104"/>
                  <a:gd name="connsiteY18" fmla="*/ 407643 h 2447055"/>
                  <a:gd name="connsiteX19" fmla="*/ 0 w 2770104"/>
                  <a:gd name="connsiteY19" fmla="*/ 407635 h 2447055"/>
                  <a:gd name="connsiteX20" fmla="*/ 2 w 2770104"/>
                  <a:gd name="connsiteY20" fmla="*/ 407541 h 2447055"/>
                  <a:gd name="connsiteX21" fmla="*/ 1 w 2770104"/>
                  <a:gd name="connsiteY21" fmla="*/ 407513 h 2447055"/>
                  <a:gd name="connsiteX22" fmla="*/ 3 w 2770104"/>
                  <a:gd name="connsiteY22" fmla="*/ 407515 h 2447055"/>
                  <a:gd name="connsiteX23" fmla="*/ 2431 w 2770104"/>
                  <a:gd name="connsiteY23" fmla="*/ 302010 h 2447055"/>
                  <a:gd name="connsiteX24" fmla="*/ 155838 w 2770104"/>
                  <a:gd name="connsiteY24" fmla="*/ 40379 h 2447055"/>
                  <a:gd name="connsiteX25" fmla="*/ 291363 w 2770104"/>
                  <a:gd name="connsiteY25"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5917 w 2770104"/>
                  <a:gd name="connsiteY8" fmla="*/ 524520 h 2447055"/>
                  <a:gd name="connsiteX9" fmla="*/ 1009517 w 2770104"/>
                  <a:gd name="connsiteY9" fmla="*/ 787785 h 2447055"/>
                  <a:gd name="connsiteX10" fmla="*/ 1158284 w 2770104"/>
                  <a:gd name="connsiteY10" fmla="*/ 744734 h 2447055"/>
                  <a:gd name="connsiteX11" fmla="*/ 2636089 w 2770104"/>
                  <a:gd name="connsiteY11" fmla="*/ 1014899 h 2447055"/>
                  <a:gd name="connsiteX12" fmla="*/ 2556308 w 2770104"/>
                  <a:gd name="connsiteY12" fmla="*/ 2053675 h 2447055"/>
                  <a:gd name="connsiteX13" fmla="*/ 2330786 w 2770104"/>
                  <a:gd name="connsiteY13" fmla="*/ 2257367 h 2447055"/>
                  <a:gd name="connsiteX14" fmla="*/ 1196200 w 2770104"/>
                  <a:gd name="connsiteY14" fmla="*/ 2327824 h 2447055"/>
                  <a:gd name="connsiteX15" fmla="*/ 502652 w 2770104"/>
                  <a:gd name="connsiteY15" fmla="*/ 1784092 h 2447055"/>
                  <a:gd name="connsiteX16" fmla="*/ 7792 w 2770104"/>
                  <a:gd name="connsiteY16" fmla="*/ 589849 h 2447055"/>
                  <a:gd name="connsiteX17" fmla="*/ 7 w 2770104"/>
                  <a:gd name="connsiteY17" fmla="*/ 407643 h 2447055"/>
                  <a:gd name="connsiteX18" fmla="*/ 0 w 2770104"/>
                  <a:gd name="connsiteY18" fmla="*/ 407635 h 2447055"/>
                  <a:gd name="connsiteX19" fmla="*/ 2 w 2770104"/>
                  <a:gd name="connsiteY19" fmla="*/ 407541 h 2447055"/>
                  <a:gd name="connsiteX20" fmla="*/ 1 w 2770104"/>
                  <a:gd name="connsiteY20" fmla="*/ 407513 h 2447055"/>
                  <a:gd name="connsiteX21" fmla="*/ 3 w 2770104"/>
                  <a:gd name="connsiteY21" fmla="*/ 407515 h 2447055"/>
                  <a:gd name="connsiteX22" fmla="*/ 2431 w 2770104"/>
                  <a:gd name="connsiteY22" fmla="*/ 302010 h 2447055"/>
                  <a:gd name="connsiteX23" fmla="*/ 155838 w 2770104"/>
                  <a:gd name="connsiteY23" fmla="*/ 40379 h 2447055"/>
                  <a:gd name="connsiteX24" fmla="*/ 291363 w 2770104"/>
                  <a:gd name="connsiteY24" fmla="*/ 37 h 2447055"/>
                  <a:gd name="connsiteX0" fmla="*/ 87778 w 2770104"/>
                  <a:gd name="connsiteY0" fmla="*/ 507056 h 2447055"/>
                  <a:gd name="connsiteX1" fmla="*/ 94720 w 2770104"/>
                  <a:gd name="connsiteY1" fmla="*/ 514928 h 2447055"/>
                  <a:gd name="connsiteX2" fmla="*/ 94756 w 2770104"/>
                  <a:gd name="connsiteY2" fmla="*/ 514959 h 2447055"/>
                  <a:gd name="connsiteX3" fmla="*/ 87778 w 2770104"/>
                  <a:gd name="connsiteY3" fmla="*/ 507056 h 2447055"/>
                  <a:gd name="connsiteX4" fmla="*/ 291363 w 2770104"/>
                  <a:gd name="connsiteY4" fmla="*/ 37 h 2447055"/>
                  <a:gd name="connsiteX5" fmla="*/ 340657 w 2770104"/>
                  <a:gd name="connsiteY5" fmla="*/ 4063 h 2447055"/>
                  <a:gd name="connsiteX6" fmla="*/ 670095 w 2770104"/>
                  <a:gd name="connsiteY6" fmla="*/ 366415 h 2447055"/>
                  <a:gd name="connsiteX7" fmla="*/ 1009630 w 2770104"/>
                  <a:gd name="connsiteY7" fmla="*/ 787740 h 2447055"/>
                  <a:gd name="connsiteX8" fmla="*/ 1009517 w 2770104"/>
                  <a:gd name="connsiteY8" fmla="*/ 787785 h 2447055"/>
                  <a:gd name="connsiteX9" fmla="*/ 1158284 w 2770104"/>
                  <a:gd name="connsiteY9" fmla="*/ 744734 h 2447055"/>
                  <a:gd name="connsiteX10" fmla="*/ 2636089 w 2770104"/>
                  <a:gd name="connsiteY10" fmla="*/ 1014899 h 2447055"/>
                  <a:gd name="connsiteX11" fmla="*/ 2556308 w 2770104"/>
                  <a:gd name="connsiteY11" fmla="*/ 2053675 h 2447055"/>
                  <a:gd name="connsiteX12" fmla="*/ 2330786 w 2770104"/>
                  <a:gd name="connsiteY12" fmla="*/ 2257367 h 2447055"/>
                  <a:gd name="connsiteX13" fmla="*/ 1196200 w 2770104"/>
                  <a:gd name="connsiteY13" fmla="*/ 2327824 h 2447055"/>
                  <a:gd name="connsiteX14" fmla="*/ 502652 w 2770104"/>
                  <a:gd name="connsiteY14" fmla="*/ 1784092 h 2447055"/>
                  <a:gd name="connsiteX15" fmla="*/ 7792 w 2770104"/>
                  <a:gd name="connsiteY15" fmla="*/ 589849 h 2447055"/>
                  <a:gd name="connsiteX16" fmla="*/ 7 w 2770104"/>
                  <a:gd name="connsiteY16" fmla="*/ 407643 h 2447055"/>
                  <a:gd name="connsiteX17" fmla="*/ 0 w 2770104"/>
                  <a:gd name="connsiteY17" fmla="*/ 407635 h 2447055"/>
                  <a:gd name="connsiteX18" fmla="*/ 2 w 2770104"/>
                  <a:gd name="connsiteY18" fmla="*/ 407541 h 2447055"/>
                  <a:gd name="connsiteX19" fmla="*/ 1 w 2770104"/>
                  <a:gd name="connsiteY19" fmla="*/ 407513 h 2447055"/>
                  <a:gd name="connsiteX20" fmla="*/ 3 w 2770104"/>
                  <a:gd name="connsiteY20" fmla="*/ 407515 h 2447055"/>
                  <a:gd name="connsiteX21" fmla="*/ 2431 w 2770104"/>
                  <a:gd name="connsiteY21" fmla="*/ 302010 h 2447055"/>
                  <a:gd name="connsiteX22" fmla="*/ 155838 w 2770104"/>
                  <a:gd name="connsiteY22" fmla="*/ 40379 h 2447055"/>
                  <a:gd name="connsiteX23" fmla="*/ 291363 w 2770104"/>
                  <a:gd name="connsiteY23" fmla="*/ 37 h 2447055"/>
                  <a:gd name="connsiteX0" fmla="*/ 94756 w 2770104"/>
                  <a:gd name="connsiteY0" fmla="*/ 514959 h 2447055"/>
                  <a:gd name="connsiteX1" fmla="*/ 94720 w 2770104"/>
                  <a:gd name="connsiteY1" fmla="*/ 514928 h 2447055"/>
                  <a:gd name="connsiteX2" fmla="*/ 94756 w 2770104"/>
                  <a:gd name="connsiteY2" fmla="*/ 514959 h 2447055"/>
                  <a:gd name="connsiteX3" fmla="*/ 291363 w 2770104"/>
                  <a:gd name="connsiteY3" fmla="*/ 37 h 2447055"/>
                  <a:gd name="connsiteX4" fmla="*/ 340657 w 2770104"/>
                  <a:gd name="connsiteY4" fmla="*/ 4063 h 2447055"/>
                  <a:gd name="connsiteX5" fmla="*/ 670095 w 2770104"/>
                  <a:gd name="connsiteY5" fmla="*/ 366415 h 2447055"/>
                  <a:gd name="connsiteX6" fmla="*/ 1009630 w 2770104"/>
                  <a:gd name="connsiteY6" fmla="*/ 787740 h 2447055"/>
                  <a:gd name="connsiteX7" fmla="*/ 1009517 w 2770104"/>
                  <a:gd name="connsiteY7" fmla="*/ 787785 h 2447055"/>
                  <a:gd name="connsiteX8" fmla="*/ 1158284 w 2770104"/>
                  <a:gd name="connsiteY8" fmla="*/ 744734 h 2447055"/>
                  <a:gd name="connsiteX9" fmla="*/ 2636089 w 2770104"/>
                  <a:gd name="connsiteY9" fmla="*/ 1014899 h 2447055"/>
                  <a:gd name="connsiteX10" fmla="*/ 2556308 w 2770104"/>
                  <a:gd name="connsiteY10" fmla="*/ 2053675 h 2447055"/>
                  <a:gd name="connsiteX11" fmla="*/ 2330786 w 2770104"/>
                  <a:gd name="connsiteY11" fmla="*/ 2257367 h 2447055"/>
                  <a:gd name="connsiteX12" fmla="*/ 1196200 w 2770104"/>
                  <a:gd name="connsiteY12" fmla="*/ 2327824 h 2447055"/>
                  <a:gd name="connsiteX13" fmla="*/ 502652 w 2770104"/>
                  <a:gd name="connsiteY13" fmla="*/ 1784092 h 2447055"/>
                  <a:gd name="connsiteX14" fmla="*/ 7792 w 2770104"/>
                  <a:gd name="connsiteY14" fmla="*/ 589849 h 2447055"/>
                  <a:gd name="connsiteX15" fmla="*/ 7 w 2770104"/>
                  <a:gd name="connsiteY15" fmla="*/ 407643 h 2447055"/>
                  <a:gd name="connsiteX16" fmla="*/ 0 w 2770104"/>
                  <a:gd name="connsiteY16" fmla="*/ 407635 h 2447055"/>
                  <a:gd name="connsiteX17" fmla="*/ 2 w 2770104"/>
                  <a:gd name="connsiteY17" fmla="*/ 407541 h 2447055"/>
                  <a:gd name="connsiteX18" fmla="*/ 1 w 2770104"/>
                  <a:gd name="connsiteY18" fmla="*/ 407513 h 2447055"/>
                  <a:gd name="connsiteX19" fmla="*/ 3 w 2770104"/>
                  <a:gd name="connsiteY19" fmla="*/ 407515 h 2447055"/>
                  <a:gd name="connsiteX20" fmla="*/ 2431 w 2770104"/>
                  <a:gd name="connsiteY20" fmla="*/ 302010 h 2447055"/>
                  <a:gd name="connsiteX21" fmla="*/ 155838 w 2770104"/>
                  <a:gd name="connsiteY21" fmla="*/ 40379 h 2447055"/>
                  <a:gd name="connsiteX22" fmla="*/ 291363 w 2770104"/>
                  <a:gd name="connsiteY22" fmla="*/ 37 h 2447055"/>
                  <a:gd name="connsiteX0" fmla="*/ 291363 w 2770104"/>
                  <a:gd name="connsiteY0" fmla="*/ 37 h 2447055"/>
                  <a:gd name="connsiteX1" fmla="*/ 340657 w 2770104"/>
                  <a:gd name="connsiteY1" fmla="*/ 4063 h 2447055"/>
                  <a:gd name="connsiteX2" fmla="*/ 670095 w 2770104"/>
                  <a:gd name="connsiteY2" fmla="*/ 366415 h 2447055"/>
                  <a:gd name="connsiteX3" fmla="*/ 1009630 w 2770104"/>
                  <a:gd name="connsiteY3" fmla="*/ 787740 h 2447055"/>
                  <a:gd name="connsiteX4" fmla="*/ 1009517 w 2770104"/>
                  <a:gd name="connsiteY4" fmla="*/ 787785 h 2447055"/>
                  <a:gd name="connsiteX5" fmla="*/ 1158284 w 2770104"/>
                  <a:gd name="connsiteY5" fmla="*/ 744734 h 2447055"/>
                  <a:gd name="connsiteX6" fmla="*/ 2636089 w 2770104"/>
                  <a:gd name="connsiteY6" fmla="*/ 1014899 h 2447055"/>
                  <a:gd name="connsiteX7" fmla="*/ 2556308 w 2770104"/>
                  <a:gd name="connsiteY7" fmla="*/ 2053675 h 2447055"/>
                  <a:gd name="connsiteX8" fmla="*/ 2330786 w 2770104"/>
                  <a:gd name="connsiteY8" fmla="*/ 2257367 h 2447055"/>
                  <a:gd name="connsiteX9" fmla="*/ 1196200 w 2770104"/>
                  <a:gd name="connsiteY9" fmla="*/ 2327824 h 2447055"/>
                  <a:gd name="connsiteX10" fmla="*/ 502652 w 2770104"/>
                  <a:gd name="connsiteY10" fmla="*/ 1784092 h 2447055"/>
                  <a:gd name="connsiteX11" fmla="*/ 7792 w 2770104"/>
                  <a:gd name="connsiteY11" fmla="*/ 589849 h 2447055"/>
                  <a:gd name="connsiteX12" fmla="*/ 7 w 2770104"/>
                  <a:gd name="connsiteY12" fmla="*/ 407643 h 2447055"/>
                  <a:gd name="connsiteX13" fmla="*/ 0 w 2770104"/>
                  <a:gd name="connsiteY13" fmla="*/ 407635 h 2447055"/>
                  <a:gd name="connsiteX14" fmla="*/ 2 w 2770104"/>
                  <a:gd name="connsiteY14" fmla="*/ 407541 h 2447055"/>
                  <a:gd name="connsiteX15" fmla="*/ 1 w 2770104"/>
                  <a:gd name="connsiteY15" fmla="*/ 407513 h 2447055"/>
                  <a:gd name="connsiteX16" fmla="*/ 3 w 2770104"/>
                  <a:gd name="connsiteY16" fmla="*/ 407515 h 2447055"/>
                  <a:gd name="connsiteX17" fmla="*/ 2431 w 2770104"/>
                  <a:gd name="connsiteY17" fmla="*/ 302010 h 2447055"/>
                  <a:gd name="connsiteX18" fmla="*/ 155838 w 2770104"/>
                  <a:gd name="connsiteY18" fmla="*/ 40379 h 2447055"/>
                  <a:gd name="connsiteX19" fmla="*/ 291363 w 2770104"/>
                  <a:gd name="connsiteY19" fmla="*/ 37 h 244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70104" h="2447055">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sp>
            <p:nvSpPr>
              <p:cNvPr id="35" name="Shape">
                <a:extLst>
                  <a:ext uri="{FF2B5EF4-FFF2-40B4-BE49-F238E27FC236}">
                    <a16:creationId xmlns:a16="http://schemas.microsoft.com/office/drawing/2014/main" id="{4128978C-6119-4E64-A130-45DD52B2C997}"/>
                  </a:ext>
                </a:extLst>
              </p:cNvPr>
              <p:cNvSpPr/>
              <p:nvPr/>
            </p:nvSpPr>
            <p:spPr>
              <a:xfrm>
                <a:off x="3781976" y="3320347"/>
                <a:ext cx="1009630" cy="808563"/>
              </a:xfrm>
              <a:custGeom>
                <a:avLst/>
                <a:gdLst/>
                <a:ahLst/>
                <a:cxnLst>
                  <a:cxn ang="0">
                    <a:pos x="wd2" y="hd2"/>
                  </a:cxn>
                  <a:cxn ang="5400000">
                    <a:pos x="wd2" y="hd2"/>
                  </a:cxn>
                  <a:cxn ang="10800000">
                    <a:pos x="wd2" y="hd2"/>
                  </a:cxn>
                  <a:cxn ang="16200000">
                    <a:pos x="wd2" y="hd2"/>
                  </a:cxn>
                </a:cxnLst>
                <a:rect l="0" t="0"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chemeClr val="accent3">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sp>
            <p:nvSpPr>
              <p:cNvPr id="36" name="Shape">
                <a:extLst>
                  <a:ext uri="{FF2B5EF4-FFF2-40B4-BE49-F238E27FC236}">
                    <a16:creationId xmlns:a16="http://schemas.microsoft.com/office/drawing/2014/main" id="{90DE0FEF-CC0C-4278-9F82-F25043326757}"/>
                  </a:ext>
                </a:extLst>
              </p:cNvPr>
              <p:cNvSpPr/>
              <p:nvPr/>
            </p:nvSpPr>
            <p:spPr>
              <a:xfrm>
                <a:off x="3781977" y="3727850"/>
                <a:ext cx="2770111" cy="2039553"/>
              </a:xfrm>
              <a:custGeom>
                <a:avLst/>
                <a:gdLst/>
                <a:ahLst/>
                <a:cxnLst>
                  <a:cxn ang="0">
                    <a:pos x="wd2" y="hd2"/>
                  </a:cxn>
                  <a:cxn ang="5400000">
                    <a:pos x="wd2" y="hd2"/>
                  </a:cxn>
                  <a:cxn ang="10800000">
                    <a:pos x="wd2" y="hd2"/>
                  </a:cxn>
                  <a:cxn ang="16200000">
                    <a:pos x="wd2" y="hd2"/>
                  </a:cxn>
                </a:cxnLst>
                <a:rect l="0" t="0"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sz="4000"/>
              </a:p>
            </p:txBody>
          </p:sp>
        </p:grpSp>
        <p:sp>
          <p:nvSpPr>
            <p:cNvPr id="40" name="Graphic 41" descr="Coins">
              <a:extLst>
                <a:ext uri="{FF2B5EF4-FFF2-40B4-BE49-F238E27FC236}">
                  <a16:creationId xmlns:a16="http://schemas.microsoft.com/office/drawing/2014/main" id="{2AF80F04-D462-4AFA-88B6-3BBE1D9FAFED}"/>
                </a:ext>
              </a:extLst>
            </p:cNvPr>
            <p:cNvSpPr/>
            <p:nvPr userDrawn="1"/>
          </p:nvSpPr>
          <p:spPr>
            <a:xfrm>
              <a:off x="5363925" y="4381894"/>
              <a:ext cx="834450" cy="715243"/>
            </a:xfrm>
            <a:custGeom>
              <a:avLst/>
              <a:gdLst>
                <a:gd name="connsiteX0" fmla="*/ 775840 w 834449"/>
                <a:gd name="connsiteY0" fmla="*/ 596036 h 715242"/>
                <a:gd name="connsiteX1" fmla="*/ 736104 w 834449"/>
                <a:gd name="connsiteY1" fmla="*/ 629811 h 715242"/>
                <a:gd name="connsiteX2" fmla="*/ 736104 w 834449"/>
                <a:gd name="connsiteY2" fmla="*/ 594049 h 715242"/>
                <a:gd name="connsiteX3" fmla="*/ 775840 w 834449"/>
                <a:gd name="connsiteY3" fmla="*/ 578155 h 715242"/>
                <a:gd name="connsiteX4" fmla="*/ 775840 w 834449"/>
                <a:gd name="connsiteY4" fmla="*/ 596036 h 715242"/>
                <a:gd name="connsiteX5" fmla="*/ 696368 w 834449"/>
                <a:gd name="connsiteY5" fmla="*/ 530472 h 715242"/>
                <a:gd name="connsiteX6" fmla="*/ 696368 w 834449"/>
                <a:gd name="connsiteY6" fmla="*/ 494710 h 715242"/>
                <a:gd name="connsiteX7" fmla="*/ 736104 w 834449"/>
                <a:gd name="connsiteY7" fmla="*/ 478815 h 715242"/>
                <a:gd name="connsiteX8" fmla="*/ 736104 w 834449"/>
                <a:gd name="connsiteY8" fmla="*/ 496696 h 715242"/>
                <a:gd name="connsiteX9" fmla="*/ 696368 w 834449"/>
                <a:gd name="connsiteY9" fmla="*/ 530472 h 715242"/>
                <a:gd name="connsiteX10" fmla="*/ 696368 w 834449"/>
                <a:gd name="connsiteY10" fmla="*/ 641732 h 715242"/>
                <a:gd name="connsiteX11" fmla="*/ 656633 w 834449"/>
                <a:gd name="connsiteY11" fmla="*/ 648686 h 715242"/>
                <a:gd name="connsiteX12" fmla="*/ 656633 w 834449"/>
                <a:gd name="connsiteY12" fmla="*/ 609943 h 715242"/>
                <a:gd name="connsiteX13" fmla="*/ 696368 w 834449"/>
                <a:gd name="connsiteY13" fmla="*/ 603983 h 715242"/>
                <a:gd name="connsiteX14" fmla="*/ 696368 w 834449"/>
                <a:gd name="connsiteY14" fmla="*/ 641732 h 715242"/>
                <a:gd name="connsiteX15" fmla="*/ 616897 w 834449"/>
                <a:gd name="connsiteY15" fmla="*/ 510604 h 715242"/>
                <a:gd name="connsiteX16" fmla="*/ 656633 w 834449"/>
                <a:gd name="connsiteY16" fmla="*/ 504644 h 715242"/>
                <a:gd name="connsiteX17" fmla="*/ 656633 w 834449"/>
                <a:gd name="connsiteY17" fmla="*/ 542392 h 715242"/>
                <a:gd name="connsiteX18" fmla="*/ 616897 w 834449"/>
                <a:gd name="connsiteY18" fmla="*/ 549346 h 715242"/>
                <a:gd name="connsiteX19" fmla="*/ 616897 w 834449"/>
                <a:gd name="connsiteY19" fmla="*/ 510604 h 715242"/>
                <a:gd name="connsiteX20" fmla="*/ 616897 w 834449"/>
                <a:gd name="connsiteY20" fmla="*/ 653652 h 715242"/>
                <a:gd name="connsiteX21" fmla="*/ 577161 w 834449"/>
                <a:gd name="connsiteY21" fmla="*/ 655639 h 715242"/>
                <a:gd name="connsiteX22" fmla="*/ 577161 w 834449"/>
                <a:gd name="connsiteY22" fmla="*/ 615904 h 715242"/>
                <a:gd name="connsiteX23" fmla="*/ 616897 w 834449"/>
                <a:gd name="connsiteY23" fmla="*/ 613917 h 715242"/>
                <a:gd name="connsiteX24" fmla="*/ 616897 w 834449"/>
                <a:gd name="connsiteY24" fmla="*/ 653652 h 715242"/>
                <a:gd name="connsiteX25" fmla="*/ 537425 w 834449"/>
                <a:gd name="connsiteY25" fmla="*/ 556300 h 715242"/>
                <a:gd name="connsiteX26" fmla="*/ 537425 w 834449"/>
                <a:gd name="connsiteY26" fmla="*/ 516564 h 715242"/>
                <a:gd name="connsiteX27" fmla="*/ 577161 w 834449"/>
                <a:gd name="connsiteY27" fmla="*/ 514577 h 715242"/>
                <a:gd name="connsiteX28" fmla="*/ 577161 w 834449"/>
                <a:gd name="connsiteY28" fmla="*/ 554313 h 715242"/>
                <a:gd name="connsiteX29" fmla="*/ 537425 w 834449"/>
                <a:gd name="connsiteY29" fmla="*/ 556300 h 715242"/>
                <a:gd name="connsiteX30" fmla="*/ 537425 w 834449"/>
                <a:gd name="connsiteY30" fmla="*/ 655639 h 715242"/>
                <a:gd name="connsiteX31" fmla="*/ 497690 w 834449"/>
                <a:gd name="connsiteY31" fmla="*/ 653652 h 715242"/>
                <a:gd name="connsiteX32" fmla="*/ 497690 w 834449"/>
                <a:gd name="connsiteY32" fmla="*/ 615904 h 715242"/>
                <a:gd name="connsiteX33" fmla="*/ 517558 w 834449"/>
                <a:gd name="connsiteY33" fmla="*/ 615904 h 715242"/>
                <a:gd name="connsiteX34" fmla="*/ 537425 w 834449"/>
                <a:gd name="connsiteY34" fmla="*/ 615904 h 715242"/>
                <a:gd name="connsiteX35" fmla="*/ 537425 w 834449"/>
                <a:gd name="connsiteY35" fmla="*/ 655639 h 715242"/>
                <a:gd name="connsiteX36" fmla="*/ 457954 w 834449"/>
                <a:gd name="connsiteY36" fmla="*/ 514577 h 715242"/>
                <a:gd name="connsiteX37" fmla="*/ 497690 w 834449"/>
                <a:gd name="connsiteY37" fmla="*/ 516564 h 715242"/>
                <a:gd name="connsiteX38" fmla="*/ 497690 w 834449"/>
                <a:gd name="connsiteY38" fmla="*/ 556300 h 715242"/>
                <a:gd name="connsiteX39" fmla="*/ 457954 w 834449"/>
                <a:gd name="connsiteY39" fmla="*/ 554313 h 715242"/>
                <a:gd name="connsiteX40" fmla="*/ 457954 w 834449"/>
                <a:gd name="connsiteY40" fmla="*/ 514577 h 715242"/>
                <a:gd name="connsiteX41" fmla="*/ 457954 w 834449"/>
                <a:gd name="connsiteY41" fmla="*/ 648686 h 715242"/>
                <a:gd name="connsiteX42" fmla="*/ 418218 w 834449"/>
                <a:gd name="connsiteY42" fmla="*/ 641732 h 715242"/>
                <a:gd name="connsiteX43" fmla="*/ 418218 w 834449"/>
                <a:gd name="connsiteY43" fmla="*/ 609943 h 715242"/>
                <a:gd name="connsiteX44" fmla="*/ 457954 w 834449"/>
                <a:gd name="connsiteY44" fmla="*/ 613917 h 715242"/>
                <a:gd name="connsiteX45" fmla="*/ 457954 w 834449"/>
                <a:gd name="connsiteY45" fmla="*/ 648686 h 715242"/>
                <a:gd name="connsiteX46" fmla="*/ 378483 w 834449"/>
                <a:gd name="connsiteY46" fmla="*/ 542392 h 715242"/>
                <a:gd name="connsiteX47" fmla="*/ 378483 w 834449"/>
                <a:gd name="connsiteY47" fmla="*/ 503650 h 715242"/>
                <a:gd name="connsiteX48" fmla="*/ 418218 w 834449"/>
                <a:gd name="connsiteY48" fmla="*/ 509610 h 715242"/>
                <a:gd name="connsiteX49" fmla="*/ 418218 w 834449"/>
                <a:gd name="connsiteY49" fmla="*/ 549346 h 715242"/>
                <a:gd name="connsiteX50" fmla="*/ 378483 w 834449"/>
                <a:gd name="connsiteY50" fmla="*/ 542392 h 715242"/>
                <a:gd name="connsiteX51" fmla="*/ 378483 w 834449"/>
                <a:gd name="connsiteY51" fmla="*/ 629811 h 715242"/>
                <a:gd name="connsiteX52" fmla="*/ 338747 w 834449"/>
                <a:gd name="connsiteY52" fmla="*/ 596036 h 715242"/>
                <a:gd name="connsiteX53" fmla="*/ 338747 w 834449"/>
                <a:gd name="connsiteY53" fmla="*/ 594049 h 715242"/>
                <a:gd name="connsiteX54" fmla="*/ 339740 w 834449"/>
                <a:gd name="connsiteY54" fmla="*/ 594049 h 715242"/>
                <a:gd name="connsiteX55" fmla="*/ 347687 w 834449"/>
                <a:gd name="connsiteY55" fmla="*/ 596036 h 715242"/>
                <a:gd name="connsiteX56" fmla="*/ 378483 w 834449"/>
                <a:gd name="connsiteY56" fmla="*/ 602989 h 715242"/>
                <a:gd name="connsiteX57" fmla="*/ 378483 w 834449"/>
                <a:gd name="connsiteY57" fmla="*/ 629811 h 715242"/>
                <a:gd name="connsiteX58" fmla="*/ 219540 w 834449"/>
                <a:gd name="connsiteY58" fmla="*/ 494710 h 715242"/>
                <a:gd name="connsiteX59" fmla="*/ 239408 w 834449"/>
                <a:gd name="connsiteY59" fmla="*/ 495703 h 715242"/>
                <a:gd name="connsiteX60" fmla="*/ 239408 w 834449"/>
                <a:gd name="connsiteY60" fmla="*/ 496696 h 715242"/>
                <a:gd name="connsiteX61" fmla="*/ 249342 w 834449"/>
                <a:gd name="connsiteY61" fmla="*/ 535439 h 715242"/>
                <a:gd name="connsiteX62" fmla="*/ 219540 w 834449"/>
                <a:gd name="connsiteY62" fmla="*/ 533452 h 715242"/>
                <a:gd name="connsiteX63" fmla="*/ 219540 w 834449"/>
                <a:gd name="connsiteY63" fmla="*/ 494710 h 715242"/>
                <a:gd name="connsiteX64" fmla="*/ 179804 w 834449"/>
                <a:gd name="connsiteY64" fmla="*/ 375502 h 715242"/>
                <a:gd name="connsiteX65" fmla="*/ 219540 w 834449"/>
                <a:gd name="connsiteY65" fmla="*/ 381463 h 715242"/>
                <a:gd name="connsiteX66" fmla="*/ 219540 w 834449"/>
                <a:gd name="connsiteY66" fmla="*/ 421199 h 715242"/>
                <a:gd name="connsiteX67" fmla="*/ 179804 w 834449"/>
                <a:gd name="connsiteY67" fmla="*/ 414245 h 715242"/>
                <a:gd name="connsiteX68" fmla="*/ 179804 w 834449"/>
                <a:gd name="connsiteY68" fmla="*/ 375502 h 715242"/>
                <a:gd name="connsiteX69" fmla="*/ 179804 w 834449"/>
                <a:gd name="connsiteY69" fmla="*/ 529478 h 715242"/>
                <a:gd name="connsiteX70" fmla="*/ 140068 w 834449"/>
                <a:gd name="connsiteY70" fmla="*/ 522525 h 715242"/>
                <a:gd name="connsiteX71" fmla="*/ 140068 w 834449"/>
                <a:gd name="connsiteY71" fmla="*/ 483782 h 715242"/>
                <a:gd name="connsiteX72" fmla="*/ 179804 w 834449"/>
                <a:gd name="connsiteY72" fmla="*/ 489743 h 715242"/>
                <a:gd name="connsiteX73" fmla="*/ 179804 w 834449"/>
                <a:gd name="connsiteY73" fmla="*/ 529478 h 715242"/>
                <a:gd name="connsiteX74" fmla="*/ 100333 w 834449"/>
                <a:gd name="connsiteY74" fmla="*/ 367555 h 715242"/>
                <a:gd name="connsiteX75" fmla="*/ 100333 w 834449"/>
                <a:gd name="connsiteY75" fmla="*/ 349674 h 715242"/>
                <a:gd name="connsiteX76" fmla="*/ 140068 w 834449"/>
                <a:gd name="connsiteY76" fmla="*/ 364575 h 715242"/>
                <a:gd name="connsiteX77" fmla="*/ 140068 w 834449"/>
                <a:gd name="connsiteY77" fmla="*/ 401331 h 715242"/>
                <a:gd name="connsiteX78" fmla="*/ 100333 w 834449"/>
                <a:gd name="connsiteY78" fmla="*/ 367555 h 715242"/>
                <a:gd name="connsiteX79" fmla="*/ 100333 w 834449"/>
                <a:gd name="connsiteY79" fmla="*/ 510604 h 715242"/>
                <a:gd name="connsiteX80" fmla="*/ 60597 w 834449"/>
                <a:gd name="connsiteY80" fmla="*/ 476829 h 715242"/>
                <a:gd name="connsiteX81" fmla="*/ 60597 w 834449"/>
                <a:gd name="connsiteY81" fmla="*/ 458947 h 715242"/>
                <a:gd name="connsiteX82" fmla="*/ 100333 w 834449"/>
                <a:gd name="connsiteY82" fmla="*/ 473848 h 715242"/>
                <a:gd name="connsiteX83" fmla="*/ 100333 w 834449"/>
                <a:gd name="connsiteY83" fmla="*/ 510604 h 715242"/>
                <a:gd name="connsiteX84" fmla="*/ 60597 w 834449"/>
                <a:gd name="connsiteY84" fmla="*/ 200665 h 715242"/>
                <a:gd name="connsiteX85" fmla="*/ 100333 w 834449"/>
                <a:gd name="connsiteY85" fmla="*/ 215566 h 715242"/>
                <a:gd name="connsiteX86" fmla="*/ 100333 w 834449"/>
                <a:gd name="connsiteY86" fmla="*/ 252322 h 715242"/>
                <a:gd name="connsiteX87" fmla="*/ 60597 w 834449"/>
                <a:gd name="connsiteY87" fmla="*/ 218546 h 715242"/>
                <a:gd name="connsiteX88" fmla="*/ 60597 w 834449"/>
                <a:gd name="connsiteY88" fmla="*/ 200665 h 715242"/>
                <a:gd name="connsiteX89" fmla="*/ 179804 w 834449"/>
                <a:gd name="connsiteY89" fmla="*/ 232454 h 715242"/>
                <a:gd name="connsiteX90" fmla="*/ 179804 w 834449"/>
                <a:gd name="connsiteY90" fmla="*/ 272190 h 715242"/>
                <a:gd name="connsiteX91" fmla="*/ 140068 w 834449"/>
                <a:gd name="connsiteY91" fmla="*/ 265236 h 715242"/>
                <a:gd name="connsiteX92" fmla="*/ 140068 w 834449"/>
                <a:gd name="connsiteY92" fmla="*/ 226494 h 715242"/>
                <a:gd name="connsiteX93" fmla="*/ 179804 w 834449"/>
                <a:gd name="connsiteY93" fmla="*/ 232454 h 715242"/>
                <a:gd name="connsiteX94" fmla="*/ 279143 w 834449"/>
                <a:gd name="connsiteY94" fmla="*/ 59604 h 715242"/>
                <a:gd name="connsiteX95" fmla="*/ 497690 w 834449"/>
                <a:gd name="connsiteY95" fmla="*/ 119207 h 715242"/>
                <a:gd name="connsiteX96" fmla="*/ 279143 w 834449"/>
                <a:gd name="connsiteY96" fmla="*/ 178811 h 715242"/>
                <a:gd name="connsiteX97" fmla="*/ 60597 w 834449"/>
                <a:gd name="connsiteY97" fmla="*/ 119207 h 715242"/>
                <a:gd name="connsiteX98" fmla="*/ 279143 w 834449"/>
                <a:gd name="connsiteY98" fmla="*/ 59604 h 715242"/>
                <a:gd name="connsiteX99" fmla="*/ 338747 w 834449"/>
                <a:gd name="connsiteY99" fmla="*/ 530472 h 715242"/>
                <a:gd name="connsiteX100" fmla="*/ 299011 w 834449"/>
                <a:gd name="connsiteY100" fmla="*/ 496696 h 715242"/>
                <a:gd name="connsiteX101" fmla="*/ 299011 w 834449"/>
                <a:gd name="connsiteY101" fmla="*/ 478815 h 715242"/>
                <a:gd name="connsiteX102" fmla="*/ 338747 w 834449"/>
                <a:gd name="connsiteY102" fmla="*/ 493716 h 715242"/>
                <a:gd name="connsiteX103" fmla="*/ 338747 w 834449"/>
                <a:gd name="connsiteY103" fmla="*/ 530472 h 715242"/>
                <a:gd name="connsiteX104" fmla="*/ 457954 w 834449"/>
                <a:gd name="connsiteY104" fmla="*/ 252322 h 715242"/>
                <a:gd name="connsiteX105" fmla="*/ 457954 w 834449"/>
                <a:gd name="connsiteY105" fmla="*/ 216560 h 715242"/>
                <a:gd name="connsiteX106" fmla="*/ 497690 w 834449"/>
                <a:gd name="connsiteY106" fmla="*/ 200665 h 715242"/>
                <a:gd name="connsiteX107" fmla="*/ 497690 w 834449"/>
                <a:gd name="connsiteY107" fmla="*/ 218546 h 715242"/>
                <a:gd name="connsiteX108" fmla="*/ 457954 w 834449"/>
                <a:gd name="connsiteY108" fmla="*/ 252322 h 715242"/>
                <a:gd name="connsiteX109" fmla="*/ 378483 w 834449"/>
                <a:gd name="connsiteY109" fmla="*/ 271196 h 715242"/>
                <a:gd name="connsiteX110" fmla="*/ 378483 w 834449"/>
                <a:gd name="connsiteY110" fmla="*/ 232454 h 715242"/>
                <a:gd name="connsiteX111" fmla="*/ 418218 w 834449"/>
                <a:gd name="connsiteY111" fmla="*/ 226494 h 715242"/>
                <a:gd name="connsiteX112" fmla="*/ 418218 w 834449"/>
                <a:gd name="connsiteY112" fmla="*/ 264242 h 715242"/>
                <a:gd name="connsiteX113" fmla="*/ 378483 w 834449"/>
                <a:gd name="connsiteY113" fmla="*/ 271196 h 715242"/>
                <a:gd name="connsiteX114" fmla="*/ 299011 w 834449"/>
                <a:gd name="connsiteY114" fmla="*/ 278150 h 715242"/>
                <a:gd name="connsiteX115" fmla="*/ 299011 w 834449"/>
                <a:gd name="connsiteY115" fmla="*/ 238414 h 715242"/>
                <a:gd name="connsiteX116" fmla="*/ 338747 w 834449"/>
                <a:gd name="connsiteY116" fmla="*/ 236427 h 715242"/>
                <a:gd name="connsiteX117" fmla="*/ 338747 w 834449"/>
                <a:gd name="connsiteY117" fmla="*/ 276163 h 715242"/>
                <a:gd name="connsiteX118" fmla="*/ 299011 w 834449"/>
                <a:gd name="connsiteY118" fmla="*/ 278150 h 715242"/>
                <a:gd name="connsiteX119" fmla="*/ 219540 w 834449"/>
                <a:gd name="connsiteY119" fmla="*/ 276163 h 715242"/>
                <a:gd name="connsiteX120" fmla="*/ 219540 w 834449"/>
                <a:gd name="connsiteY120" fmla="*/ 236427 h 715242"/>
                <a:gd name="connsiteX121" fmla="*/ 259276 w 834449"/>
                <a:gd name="connsiteY121" fmla="*/ 238414 h 715242"/>
                <a:gd name="connsiteX122" fmla="*/ 259276 w 834449"/>
                <a:gd name="connsiteY122" fmla="*/ 278150 h 715242"/>
                <a:gd name="connsiteX123" fmla="*/ 219540 w 834449"/>
                <a:gd name="connsiteY123" fmla="*/ 276163 h 715242"/>
                <a:gd name="connsiteX124" fmla="*/ 736104 w 834449"/>
                <a:gd name="connsiteY124" fmla="*/ 397357 h 715242"/>
                <a:gd name="connsiteX125" fmla="*/ 517558 w 834449"/>
                <a:gd name="connsiteY125" fmla="*/ 456961 h 715242"/>
                <a:gd name="connsiteX126" fmla="*/ 299011 w 834449"/>
                <a:gd name="connsiteY126" fmla="*/ 397357 h 715242"/>
                <a:gd name="connsiteX127" fmla="*/ 517558 w 834449"/>
                <a:gd name="connsiteY127" fmla="*/ 337754 h 715242"/>
                <a:gd name="connsiteX128" fmla="*/ 736104 w 834449"/>
                <a:gd name="connsiteY128" fmla="*/ 397357 h 715242"/>
                <a:gd name="connsiteX129" fmla="*/ 795708 w 834449"/>
                <a:gd name="connsiteY129" fmla="*/ 427159 h 715242"/>
                <a:gd name="connsiteX130" fmla="*/ 795708 w 834449"/>
                <a:gd name="connsiteY130" fmla="*/ 397357 h 715242"/>
                <a:gd name="connsiteX131" fmla="*/ 687428 w 834449"/>
                <a:gd name="connsiteY131" fmla="*/ 298018 h 715242"/>
                <a:gd name="connsiteX132" fmla="*/ 595042 w 834449"/>
                <a:gd name="connsiteY132" fmla="*/ 282124 h 715242"/>
                <a:gd name="connsiteX133" fmla="*/ 596036 w 834449"/>
                <a:gd name="connsiteY133" fmla="*/ 268216 h 715242"/>
                <a:gd name="connsiteX134" fmla="*/ 556300 w 834449"/>
                <a:gd name="connsiteY134" fmla="*/ 198679 h 715242"/>
                <a:gd name="connsiteX135" fmla="*/ 556300 w 834449"/>
                <a:gd name="connsiteY135" fmla="*/ 119207 h 715242"/>
                <a:gd name="connsiteX136" fmla="*/ 448020 w 834449"/>
                <a:gd name="connsiteY136" fmla="*/ 19868 h 715242"/>
                <a:gd name="connsiteX137" fmla="*/ 278150 w 834449"/>
                <a:gd name="connsiteY137" fmla="*/ 0 h 715242"/>
                <a:gd name="connsiteX138" fmla="*/ 0 w 834449"/>
                <a:gd name="connsiteY138" fmla="*/ 119207 h 715242"/>
                <a:gd name="connsiteX139" fmla="*/ 0 w 834449"/>
                <a:gd name="connsiteY139" fmla="*/ 218546 h 715242"/>
                <a:gd name="connsiteX140" fmla="*/ 39736 w 834449"/>
                <a:gd name="connsiteY140" fmla="*/ 288084 h 715242"/>
                <a:gd name="connsiteX141" fmla="*/ 39736 w 834449"/>
                <a:gd name="connsiteY141" fmla="*/ 306958 h 715242"/>
                <a:gd name="connsiteX142" fmla="*/ 0 w 834449"/>
                <a:gd name="connsiteY142" fmla="*/ 377489 h 715242"/>
                <a:gd name="connsiteX143" fmla="*/ 0 w 834449"/>
                <a:gd name="connsiteY143" fmla="*/ 476829 h 715242"/>
                <a:gd name="connsiteX144" fmla="*/ 108280 w 834449"/>
                <a:gd name="connsiteY144" fmla="*/ 576168 h 715242"/>
                <a:gd name="connsiteX145" fmla="*/ 278150 w 834449"/>
                <a:gd name="connsiteY145" fmla="*/ 596036 h 715242"/>
                <a:gd name="connsiteX146" fmla="*/ 386430 w 834449"/>
                <a:gd name="connsiteY146" fmla="*/ 695375 h 715242"/>
                <a:gd name="connsiteX147" fmla="*/ 556300 w 834449"/>
                <a:gd name="connsiteY147" fmla="*/ 715243 h 715242"/>
                <a:gd name="connsiteX148" fmla="*/ 834450 w 834449"/>
                <a:gd name="connsiteY148" fmla="*/ 596036 h 715242"/>
                <a:gd name="connsiteX149" fmla="*/ 834450 w 834449"/>
                <a:gd name="connsiteY149" fmla="*/ 496696 h 715242"/>
                <a:gd name="connsiteX150" fmla="*/ 795708 w 834449"/>
                <a:gd name="connsiteY150" fmla="*/ 427159 h 71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34449" h="715242">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bg1"/>
            </a:solidFill>
            <a:ln w="992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sp>
          <p:nvSpPr>
            <p:cNvPr id="41" name="Freeform: Shape 40">
              <a:extLst>
                <a:ext uri="{FF2B5EF4-FFF2-40B4-BE49-F238E27FC236}">
                  <a16:creationId xmlns:a16="http://schemas.microsoft.com/office/drawing/2014/main" id="{0D91194E-7396-4056-8CD9-F2A8624A13E8}"/>
                </a:ext>
              </a:extLst>
            </p:cNvPr>
            <p:cNvSpPr/>
            <p:nvPr userDrawn="1"/>
          </p:nvSpPr>
          <p:spPr>
            <a:xfrm>
              <a:off x="5029946" y="2460242"/>
              <a:ext cx="784781" cy="784780"/>
            </a:xfrm>
            <a:custGeom>
              <a:avLst/>
              <a:gdLst>
                <a:gd name="connsiteX0" fmla="*/ 377490 w 784781"/>
                <a:gd name="connsiteY0" fmla="*/ 168877 h 784780"/>
                <a:gd name="connsiteX1" fmla="*/ 489744 w 784781"/>
                <a:gd name="connsiteY1" fmla="*/ 196692 h 784780"/>
                <a:gd name="connsiteX2" fmla="*/ 445041 w 784781"/>
                <a:gd name="connsiteY2" fmla="*/ 241395 h 784780"/>
                <a:gd name="connsiteX3" fmla="*/ 377490 w 784781"/>
                <a:gd name="connsiteY3" fmla="*/ 228481 h 784780"/>
                <a:gd name="connsiteX4" fmla="*/ 198679 w 784781"/>
                <a:gd name="connsiteY4" fmla="*/ 407292 h 784780"/>
                <a:gd name="connsiteX5" fmla="*/ 377490 w 784781"/>
                <a:gd name="connsiteY5" fmla="*/ 586103 h 784780"/>
                <a:gd name="connsiteX6" fmla="*/ 556301 w 784781"/>
                <a:gd name="connsiteY6" fmla="*/ 407292 h 784780"/>
                <a:gd name="connsiteX7" fmla="*/ 543387 w 784781"/>
                <a:gd name="connsiteY7" fmla="*/ 339741 h 784780"/>
                <a:gd name="connsiteX8" fmla="*/ 588089 w 784781"/>
                <a:gd name="connsiteY8" fmla="*/ 295038 h 784780"/>
                <a:gd name="connsiteX9" fmla="*/ 615905 w 784781"/>
                <a:gd name="connsiteY9" fmla="*/ 407292 h 784780"/>
                <a:gd name="connsiteX10" fmla="*/ 377490 w 784781"/>
                <a:gd name="connsiteY10" fmla="*/ 645707 h 784780"/>
                <a:gd name="connsiteX11" fmla="*/ 139075 w 784781"/>
                <a:gd name="connsiteY11" fmla="*/ 407292 h 784780"/>
                <a:gd name="connsiteX12" fmla="*/ 377490 w 784781"/>
                <a:gd name="connsiteY12" fmla="*/ 168877 h 784780"/>
                <a:gd name="connsiteX13" fmla="*/ 377489 w 784781"/>
                <a:gd name="connsiteY13" fmla="*/ 29802 h 784780"/>
                <a:gd name="connsiteX14" fmla="*/ 555307 w 784781"/>
                <a:gd name="connsiteY14" fmla="*/ 73511 h 784780"/>
                <a:gd name="connsiteX15" fmla="*/ 548353 w 784781"/>
                <a:gd name="connsiteY15" fmla="*/ 80465 h 784780"/>
                <a:gd name="connsiteX16" fmla="*/ 534445 w 784781"/>
                <a:gd name="connsiteY16" fmla="*/ 94373 h 784780"/>
                <a:gd name="connsiteX17" fmla="*/ 537425 w 784781"/>
                <a:gd name="connsiteY17" fmla="*/ 114240 h 784780"/>
                <a:gd name="connsiteX18" fmla="*/ 539412 w 784781"/>
                <a:gd name="connsiteY18" fmla="*/ 134108 h 784780"/>
                <a:gd name="connsiteX19" fmla="*/ 377489 w 784781"/>
                <a:gd name="connsiteY19" fmla="*/ 89406 h 784780"/>
                <a:gd name="connsiteX20" fmla="*/ 59604 w 784781"/>
                <a:gd name="connsiteY20" fmla="*/ 407291 h 784780"/>
                <a:gd name="connsiteX21" fmla="*/ 377489 w 784781"/>
                <a:gd name="connsiteY21" fmla="*/ 725177 h 784780"/>
                <a:gd name="connsiteX22" fmla="*/ 695375 w 784781"/>
                <a:gd name="connsiteY22" fmla="*/ 407291 h 784780"/>
                <a:gd name="connsiteX23" fmla="*/ 650672 w 784781"/>
                <a:gd name="connsiteY23" fmla="*/ 245368 h 784780"/>
                <a:gd name="connsiteX24" fmla="*/ 671533 w 784781"/>
                <a:gd name="connsiteY24" fmla="*/ 248348 h 784780"/>
                <a:gd name="connsiteX25" fmla="*/ 690408 w 784781"/>
                <a:gd name="connsiteY25" fmla="*/ 250335 h 784780"/>
                <a:gd name="connsiteX26" fmla="*/ 703322 w 784781"/>
                <a:gd name="connsiteY26" fmla="*/ 236428 h 784780"/>
                <a:gd name="connsiteX27" fmla="*/ 710276 w 784781"/>
                <a:gd name="connsiteY27" fmla="*/ 230467 h 784780"/>
                <a:gd name="connsiteX28" fmla="*/ 754978 w 784781"/>
                <a:gd name="connsiteY28" fmla="*/ 407291 h 784780"/>
                <a:gd name="connsiteX29" fmla="*/ 377489 w 784781"/>
                <a:gd name="connsiteY29" fmla="*/ 784780 h 784780"/>
                <a:gd name="connsiteX30" fmla="*/ 0 w 784781"/>
                <a:gd name="connsiteY30" fmla="*/ 407291 h 784780"/>
                <a:gd name="connsiteX31" fmla="*/ 377489 w 784781"/>
                <a:gd name="connsiteY31" fmla="*/ 29802 h 784780"/>
                <a:gd name="connsiteX32" fmla="*/ 685441 w 784781"/>
                <a:gd name="connsiteY32" fmla="*/ 0 h 784780"/>
                <a:gd name="connsiteX33" fmla="*/ 695375 w 784781"/>
                <a:gd name="connsiteY33" fmla="*/ 89405 h 784780"/>
                <a:gd name="connsiteX34" fmla="*/ 784781 w 784781"/>
                <a:gd name="connsiteY34" fmla="*/ 99339 h 784780"/>
                <a:gd name="connsiteX35" fmla="*/ 675507 w 784781"/>
                <a:gd name="connsiteY35" fmla="*/ 208612 h 784780"/>
                <a:gd name="connsiteX36" fmla="*/ 623851 w 784781"/>
                <a:gd name="connsiteY36" fmla="*/ 202652 h 784780"/>
                <a:gd name="connsiteX37" fmla="*/ 464908 w 784781"/>
                <a:gd name="connsiteY37" fmla="*/ 361595 h 784780"/>
                <a:gd name="connsiteX38" fmla="*/ 475836 w 784781"/>
                <a:gd name="connsiteY38" fmla="*/ 407291 h 784780"/>
                <a:gd name="connsiteX39" fmla="*/ 376496 w 784781"/>
                <a:gd name="connsiteY39" fmla="*/ 506630 h 784780"/>
                <a:gd name="connsiteX40" fmla="*/ 277157 w 784781"/>
                <a:gd name="connsiteY40" fmla="*/ 407291 h 784780"/>
                <a:gd name="connsiteX41" fmla="*/ 376496 w 784781"/>
                <a:gd name="connsiteY41" fmla="*/ 307952 h 784780"/>
                <a:gd name="connsiteX42" fmla="*/ 423186 w 784781"/>
                <a:gd name="connsiteY42" fmla="*/ 319872 h 784780"/>
                <a:gd name="connsiteX43" fmla="*/ 582129 w 784781"/>
                <a:gd name="connsiteY43" fmla="*/ 160930 h 784780"/>
                <a:gd name="connsiteX44" fmla="*/ 576168 w 784781"/>
                <a:gd name="connsiteY44" fmla="*/ 109273 h 7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84781" h="78478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dirty="0"/>
            </a:p>
          </p:txBody>
        </p:sp>
        <p:sp>
          <p:nvSpPr>
            <p:cNvPr id="42" name="Freeform: Shape 41">
              <a:extLst>
                <a:ext uri="{FF2B5EF4-FFF2-40B4-BE49-F238E27FC236}">
                  <a16:creationId xmlns:a16="http://schemas.microsoft.com/office/drawing/2014/main" id="{52AF06F3-3FFD-47F0-8203-5D473257CAD6}"/>
                </a:ext>
              </a:extLst>
            </p:cNvPr>
            <p:cNvSpPr/>
            <p:nvPr userDrawn="1"/>
          </p:nvSpPr>
          <p:spPr>
            <a:xfrm>
              <a:off x="7197397" y="2843370"/>
              <a:ext cx="516564" cy="834451"/>
            </a:xfrm>
            <a:custGeom>
              <a:avLst/>
              <a:gdLst>
                <a:gd name="connsiteX0" fmla="*/ 193712 w 516564"/>
                <a:gd name="connsiteY0" fmla="*/ 774846 h 834451"/>
                <a:gd name="connsiteX1" fmla="*/ 322853 w 516564"/>
                <a:gd name="connsiteY1" fmla="*/ 774846 h 834451"/>
                <a:gd name="connsiteX2" fmla="*/ 258283 w 516564"/>
                <a:gd name="connsiteY2" fmla="*/ 834451 h 834451"/>
                <a:gd name="connsiteX3" fmla="*/ 193712 w 516564"/>
                <a:gd name="connsiteY3" fmla="*/ 774846 h 834451"/>
                <a:gd name="connsiteX4" fmla="*/ 158943 w 516564"/>
                <a:gd name="connsiteY4" fmla="*/ 675507 h 834451"/>
                <a:gd name="connsiteX5" fmla="*/ 357621 w 516564"/>
                <a:gd name="connsiteY5" fmla="*/ 675507 h 834451"/>
                <a:gd name="connsiteX6" fmla="*/ 387423 w 516564"/>
                <a:gd name="connsiteY6" fmla="*/ 705310 h 834451"/>
                <a:gd name="connsiteX7" fmla="*/ 357621 w 516564"/>
                <a:gd name="connsiteY7" fmla="*/ 735112 h 834451"/>
                <a:gd name="connsiteX8" fmla="*/ 158943 w 516564"/>
                <a:gd name="connsiteY8" fmla="*/ 735112 h 834451"/>
                <a:gd name="connsiteX9" fmla="*/ 129141 w 516564"/>
                <a:gd name="connsiteY9" fmla="*/ 705310 h 834451"/>
                <a:gd name="connsiteX10" fmla="*/ 158943 w 516564"/>
                <a:gd name="connsiteY10" fmla="*/ 675507 h 834451"/>
                <a:gd name="connsiteX11" fmla="*/ 158943 w 516564"/>
                <a:gd name="connsiteY11" fmla="*/ 576167 h 834451"/>
                <a:gd name="connsiteX12" fmla="*/ 357621 w 516564"/>
                <a:gd name="connsiteY12" fmla="*/ 576167 h 834451"/>
                <a:gd name="connsiteX13" fmla="*/ 387423 w 516564"/>
                <a:gd name="connsiteY13" fmla="*/ 605970 h 834451"/>
                <a:gd name="connsiteX14" fmla="*/ 357621 w 516564"/>
                <a:gd name="connsiteY14" fmla="*/ 635772 h 834451"/>
                <a:gd name="connsiteX15" fmla="*/ 158943 w 516564"/>
                <a:gd name="connsiteY15" fmla="*/ 635772 h 834451"/>
                <a:gd name="connsiteX16" fmla="*/ 129141 w 516564"/>
                <a:gd name="connsiteY16" fmla="*/ 605970 h 834451"/>
                <a:gd name="connsiteX17" fmla="*/ 158943 w 516564"/>
                <a:gd name="connsiteY17" fmla="*/ 576167 h 834451"/>
                <a:gd name="connsiteX18" fmla="*/ 259275 w 516564"/>
                <a:gd name="connsiteY18" fmla="*/ 58610 h 834451"/>
                <a:gd name="connsiteX19" fmla="*/ 60597 w 516564"/>
                <a:gd name="connsiteY19" fmla="*/ 255302 h 834451"/>
                <a:gd name="connsiteX20" fmla="*/ 60597 w 516564"/>
                <a:gd name="connsiteY20" fmla="*/ 263249 h 834451"/>
                <a:gd name="connsiteX21" fmla="*/ 74504 w 516564"/>
                <a:gd name="connsiteY21" fmla="*/ 332787 h 834451"/>
                <a:gd name="connsiteX22" fmla="*/ 108280 w 516564"/>
                <a:gd name="connsiteY22" fmla="*/ 387423 h 834451"/>
                <a:gd name="connsiteX23" fmla="*/ 165897 w 516564"/>
                <a:gd name="connsiteY23" fmla="*/ 476829 h 834451"/>
                <a:gd name="connsiteX24" fmla="*/ 258282 w 516564"/>
                <a:gd name="connsiteY24" fmla="*/ 476829 h 834451"/>
                <a:gd name="connsiteX25" fmla="*/ 351661 w 516564"/>
                <a:gd name="connsiteY25" fmla="*/ 476829 h 834451"/>
                <a:gd name="connsiteX26" fmla="*/ 409278 w 516564"/>
                <a:gd name="connsiteY26" fmla="*/ 387423 h 834451"/>
                <a:gd name="connsiteX27" fmla="*/ 443053 w 516564"/>
                <a:gd name="connsiteY27" fmla="*/ 332787 h 834451"/>
                <a:gd name="connsiteX28" fmla="*/ 456961 w 516564"/>
                <a:gd name="connsiteY28" fmla="*/ 263249 h 834451"/>
                <a:gd name="connsiteX29" fmla="*/ 457954 w 516564"/>
                <a:gd name="connsiteY29" fmla="*/ 263249 h 834451"/>
                <a:gd name="connsiteX30" fmla="*/ 457954 w 516564"/>
                <a:gd name="connsiteY30" fmla="*/ 255302 h 834451"/>
                <a:gd name="connsiteX31" fmla="*/ 259275 w 516564"/>
                <a:gd name="connsiteY31" fmla="*/ 58610 h 834451"/>
                <a:gd name="connsiteX32" fmla="*/ 258282 w 516564"/>
                <a:gd name="connsiteY32" fmla="*/ 0 h 834451"/>
                <a:gd name="connsiteX33" fmla="*/ 516564 w 516564"/>
                <a:gd name="connsiteY33" fmla="*/ 255302 h 834451"/>
                <a:gd name="connsiteX34" fmla="*/ 516564 w 516564"/>
                <a:gd name="connsiteY34" fmla="*/ 264242 h 834451"/>
                <a:gd name="connsiteX35" fmla="*/ 498683 w 516564"/>
                <a:gd name="connsiteY35" fmla="*/ 353648 h 834451"/>
                <a:gd name="connsiteX36" fmla="*/ 453980 w 516564"/>
                <a:gd name="connsiteY36" fmla="*/ 427159 h 834451"/>
                <a:gd name="connsiteX37" fmla="*/ 393384 w 516564"/>
                <a:gd name="connsiteY37" fmla="*/ 525505 h 834451"/>
                <a:gd name="connsiteX38" fmla="*/ 375502 w 516564"/>
                <a:gd name="connsiteY38" fmla="*/ 536432 h 834451"/>
                <a:gd name="connsiteX39" fmla="*/ 141062 w 516564"/>
                <a:gd name="connsiteY39" fmla="*/ 536432 h 834451"/>
                <a:gd name="connsiteX40" fmla="*/ 123181 w 516564"/>
                <a:gd name="connsiteY40" fmla="*/ 525505 h 834451"/>
                <a:gd name="connsiteX41" fmla="*/ 62584 w 516564"/>
                <a:gd name="connsiteY41" fmla="*/ 427159 h 834451"/>
                <a:gd name="connsiteX42" fmla="*/ 17881 w 516564"/>
                <a:gd name="connsiteY42" fmla="*/ 353648 h 834451"/>
                <a:gd name="connsiteX43" fmla="*/ 0 w 516564"/>
                <a:gd name="connsiteY43" fmla="*/ 264242 h 834451"/>
                <a:gd name="connsiteX44" fmla="*/ 0 w 516564"/>
                <a:gd name="connsiteY44" fmla="*/ 255302 h 834451"/>
                <a:gd name="connsiteX45" fmla="*/ 258282 w 516564"/>
                <a:gd name="connsiteY45" fmla="*/ 0 h 83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6564" h="834451">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bg1"/>
            </a:solidFill>
            <a:ln w="9922" cap="flat">
              <a:noFill/>
              <a:prstDash val="solid"/>
              <a:miter/>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p>
          </p:txBody>
        </p:sp>
      </p:grpSp>
      <p:sp>
        <p:nvSpPr>
          <p:cNvPr id="44" name="Text Placeholder 68">
            <a:extLst>
              <a:ext uri="{FF2B5EF4-FFF2-40B4-BE49-F238E27FC236}">
                <a16:creationId xmlns:a16="http://schemas.microsoft.com/office/drawing/2014/main" id="{F3DFB78F-C218-47B8-B61F-28AC7646A32E}"/>
              </a:ext>
            </a:extLst>
          </p:cNvPr>
          <p:cNvSpPr>
            <a:spLocks noGrp="1"/>
          </p:cNvSpPr>
          <p:nvPr>
            <p:ph type="body" sz="quarter" idx="13" hasCustomPrompt="1"/>
          </p:nvPr>
        </p:nvSpPr>
        <p:spPr>
          <a:xfrm>
            <a:off x="6803149" y="3965251"/>
            <a:ext cx="1350252" cy="438151"/>
          </a:xfrm>
        </p:spPr>
        <p:txBody>
          <a:bodyPr>
            <a:noAutofit/>
          </a:bodyPr>
          <a:lstStyle>
            <a:lvl1pPr marL="0" indent="0">
              <a:buNone/>
              <a:defRPr sz="2133"/>
            </a:lvl1pPr>
          </a:lstStyle>
          <a:p>
            <a:pPr lvl="0"/>
            <a:r>
              <a:rPr lang="en-US" dirty="0"/>
              <a:t>Click to add text</a:t>
            </a:r>
          </a:p>
        </p:txBody>
      </p:sp>
      <p:sp>
        <p:nvSpPr>
          <p:cNvPr id="45" name="Text Placeholder 68">
            <a:extLst>
              <a:ext uri="{FF2B5EF4-FFF2-40B4-BE49-F238E27FC236}">
                <a16:creationId xmlns:a16="http://schemas.microsoft.com/office/drawing/2014/main" id="{C2CCB4C8-9094-4B22-B4F3-36DF6DB37BEC}"/>
              </a:ext>
            </a:extLst>
          </p:cNvPr>
          <p:cNvSpPr>
            <a:spLocks noGrp="1"/>
          </p:cNvSpPr>
          <p:nvPr>
            <p:ph type="body" sz="quarter" idx="14" hasCustomPrompt="1"/>
          </p:nvPr>
        </p:nvSpPr>
        <p:spPr>
          <a:xfrm>
            <a:off x="5416135" y="2397585"/>
            <a:ext cx="1350252" cy="438151"/>
          </a:xfrm>
        </p:spPr>
        <p:txBody>
          <a:bodyPr>
            <a:noAutofit/>
          </a:bodyPr>
          <a:lstStyle>
            <a:lvl1pPr marL="0" indent="0">
              <a:buNone/>
              <a:defRPr sz="2133"/>
            </a:lvl1pPr>
          </a:lstStyle>
          <a:p>
            <a:pPr lvl="0"/>
            <a:r>
              <a:rPr lang="en-US" dirty="0"/>
              <a:t>Click to add text</a:t>
            </a:r>
          </a:p>
        </p:txBody>
      </p:sp>
      <p:sp>
        <p:nvSpPr>
          <p:cNvPr id="46" name="Text Placeholder 68">
            <a:extLst>
              <a:ext uri="{FF2B5EF4-FFF2-40B4-BE49-F238E27FC236}">
                <a16:creationId xmlns:a16="http://schemas.microsoft.com/office/drawing/2014/main" id="{2C8778CB-93E0-4AA7-A95B-86D397051E82}"/>
              </a:ext>
            </a:extLst>
          </p:cNvPr>
          <p:cNvSpPr>
            <a:spLocks noGrp="1"/>
          </p:cNvSpPr>
          <p:nvPr>
            <p:ph type="body" sz="quarter" idx="15" hasCustomPrompt="1"/>
          </p:nvPr>
        </p:nvSpPr>
        <p:spPr>
          <a:xfrm>
            <a:off x="4584657" y="4457789"/>
            <a:ext cx="1350252" cy="438151"/>
          </a:xfrm>
        </p:spPr>
        <p:txBody>
          <a:bodyPr>
            <a:noAutofit/>
          </a:bodyPr>
          <a:lstStyle>
            <a:lvl1pPr marL="0" indent="0">
              <a:buNone/>
              <a:defRPr sz="2133"/>
            </a:lvl1pPr>
          </a:lstStyle>
          <a:p>
            <a:pPr lvl="0"/>
            <a:r>
              <a:rPr lang="en-US" dirty="0"/>
              <a:t>Click to add text</a:t>
            </a:r>
          </a:p>
        </p:txBody>
      </p:sp>
      <p:sp>
        <p:nvSpPr>
          <p:cNvPr id="47" name="Text Placeholder 78">
            <a:extLst>
              <a:ext uri="{FF2B5EF4-FFF2-40B4-BE49-F238E27FC236}">
                <a16:creationId xmlns:a16="http://schemas.microsoft.com/office/drawing/2014/main" id="{DFA58B00-AE18-41FF-A33F-25A7577FC1FB}"/>
              </a:ext>
            </a:extLst>
          </p:cNvPr>
          <p:cNvSpPr>
            <a:spLocks noGrp="1"/>
          </p:cNvSpPr>
          <p:nvPr>
            <p:ph type="body" sz="quarter" idx="16" hasCustomPrompt="1"/>
          </p:nvPr>
        </p:nvSpPr>
        <p:spPr>
          <a:xfrm>
            <a:off x="2209800" y="2131042"/>
            <a:ext cx="2599267" cy="1297516"/>
          </a:xfrm>
        </p:spPr>
        <p:txBody>
          <a:bodyPr>
            <a:normAutofit/>
          </a:bodyPr>
          <a:lstStyle>
            <a:lvl1pPr marL="0" indent="0" algn="ctr">
              <a:buNone/>
              <a:defRPr sz="3733"/>
            </a:lvl1pPr>
          </a:lstStyle>
          <a:p>
            <a:pPr lvl="0"/>
            <a:r>
              <a:rPr lang="en-US" dirty="0"/>
              <a:t>Click to add text</a:t>
            </a:r>
          </a:p>
        </p:txBody>
      </p:sp>
      <p:sp>
        <p:nvSpPr>
          <p:cNvPr id="48" name="Text Placeholder 78">
            <a:extLst>
              <a:ext uri="{FF2B5EF4-FFF2-40B4-BE49-F238E27FC236}">
                <a16:creationId xmlns:a16="http://schemas.microsoft.com/office/drawing/2014/main" id="{6EA7B4EE-DEDB-400C-AA15-C89351118D03}"/>
              </a:ext>
            </a:extLst>
          </p:cNvPr>
          <p:cNvSpPr>
            <a:spLocks noGrp="1"/>
          </p:cNvSpPr>
          <p:nvPr>
            <p:ph type="body" sz="quarter" idx="17" hasCustomPrompt="1"/>
          </p:nvPr>
        </p:nvSpPr>
        <p:spPr>
          <a:xfrm>
            <a:off x="1822285" y="4482757"/>
            <a:ext cx="2599267" cy="1297516"/>
          </a:xfrm>
        </p:spPr>
        <p:txBody>
          <a:bodyPr>
            <a:normAutofit/>
          </a:bodyPr>
          <a:lstStyle>
            <a:lvl1pPr marL="0" indent="0" algn="ctr">
              <a:buNone/>
              <a:defRPr sz="3733"/>
            </a:lvl1pPr>
          </a:lstStyle>
          <a:p>
            <a:pPr lvl="0"/>
            <a:r>
              <a:rPr lang="en-US" dirty="0"/>
              <a:t>Click to add text</a:t>
            </a:r>
          </a:p>
        </p:txBody>
      </p:sp>
      <p:sp>
        <p:nvSpPr>
          <p:cNvPr id="49" name="Text Placeholder 78">
            <a:extLst>
              <a:ext uri="{FF2B5EF4-FFF2-40B4-BE49-F238E27FC236}">
                <a16:creationId xmlns:a16="http://schemas.microsoft.com/office/drawing/2014/main" id="{87000DF1-EE26-403A-87AD-E9A26390CC35}"/>
              </a:ext>
            </a:extLst>
          </p:cNvPr>
          <p:cNvSpPr>
            <a:spLocks noGrp="1"/>
          </p:cNvSpPr>
          <p:nvPr>
            <p:ph type="body" sz="quarter" idx="18" hasCustomPrompt="1"/>
          </p:nvPr>
        </p:nvSpPr>
        <p:spPr>
          <a:xfrm>
            <a:off x="7834109" y="3749658"/>
            <a:ext cx="2599267" cy="1297516"/>
          </a:xfrm>
        </p:spPr>
        <p:txBody>
          <a:bodyPr>
            <a:normAutofit/>
          </a:bodyPr>
          <a:lstStyle>
            <a:lvl1pPr marL="0" indent="0" algn="ctr">
              <a:buNone/>
              <a:defRPr sz="3733"/>
            </a:lvl1pPr>
          </a:lstStyle>
          <a:p>
            <a:pPr lvl="0"/>
            <a:r>
              <a:rPr lang="en-US" dirty="0"/>
              <a:t>Click to add text</a:t>
            </a:r>
          </a:p>
        </p:txBody>
      </p:sp>
    </p:spTree>
    <p:extLst>
      <p:ext uri="{BB962C8B-B14F-4D97-AF65-F5344CB8AC3E}">
        <p14:creationId xmlns:p14="http://schemas.microsoft.com/office/powerpoint/2010/main" val="272931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iới thiệu các chủ đề trong sá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485E8-9F0D-41EA-9706-9C6938BADE88}"/>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226984E9-6E9E-4622-A7BF-B871D4BC9F85}"/>
              </a:ext>
            </a:extLst>
          </p:cNvPr>
          <p:cNvSpPr>
            <a:spLocks noGrp="1"/>
          </p:cNvSpPr>
          <p:nvPr>
            <p:ph type="dt" sz="half" idx="10"/>
          </p:nvPr>
        </p:nvSpPr>
        <p:spPr/>
        <p:txBody>
          <a:bodyPr/>
          <a:lstStyle/>
          <a:p>
            <a:fld id="{2EEEDB65-3A3F-46F9-8431-6D594204CAC8}" type="datetime1">
              <a:rPr lang="en-US" smtClean="0"/>
              <a:t>9/8/2024</a:t>
            </a:fld>
            <a:endParaRPr lang="en-US"/>
          </a:p>
        </p:txBody>
      </p:sp>
      <p:sp>
        <p:nvSpPr>
          <p:cNvPr id="4" name="Footer Placeholder 3">
            <a:extLst>
              <a:ext uri="{FF2B5EF4-FFF2-40B4-BE49-F238E27FC236}">
                <a16:creationId xmlns:a16="http://schemas.microsoft.com/office/drawing/2014/main" id="{78916E3E-5A35-4178-B6F9-F0AD95F1EE79}"/>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12B763C1-DEAB-4BF4-8EF6-0E9AEE2D43B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8" name="Group 7">
            <a:extLst>
              <a:ext uri="{FF2B5EF4-FFF2-40B4-BE49-F238E27FC236}">
                <a16:creationId xmlns:a16="http://schemas.microsoft.com/office/drawing/2014/main" id="{E449CD0F-0A45-42A3-A0E0-5ACF781E9311}"/>
              </a:ext>
            </a:extLst>
          </p:cNvPr>
          <p:cNvGrpSpPr/>
          <p:nvPr userDrawn="1"/>
        </p:nvGrpSpPr>
        <p:grpSpPr>
          <a:xfrm>
            <a:off x="4318961" y="2454783"/>
            <a:ext cx="3216843" cy="3186189"/>
            <a:chOff x="12941300" y="9016999"/>
            <a:chExt cx="4992242" cy="5004289"/>
          </a:xfrm>
        </p:grpSpPr>
        <p:sp>
          <p:nvSpPr>
            <p:cNvPr id="9" name="Shape">
              <a:extLst>
                <a:ext uri="{FF2B5EF4-FFF2-40B4-BE49-F238E27FC236}">
                  <a16:creationId xmlns:a16="http://schemas.microsoft.com/office/drawing/2014/main" id="{0C4A637C-CE57-483E-AA6A-0FB2696EE93C}"/>
                </a:ext>
              </a:extLst>
            </p:cNvPr>
            <p:cNvSpPr/>
            <p:nvPr/>
          </p:nvSpPr>
          <p:spPr>
            <a:xfrm>
              <a:off x="15214599" y="9016999"/>
              <a:ext cx="2357123" cy="2035812"/>
            </a:xfrm>
            <a:custGeom>
              <a:avLst/>
              <a:gdLst/>
              <a:ahLst/>
              <a:cxnLst>
                <a:cxn ang="0">
                  <a:pos x="wd2" y="hd2"/>
                </a:cxn>
                <a:cxn ang="5400000">
                  <a:pos x="wd2" y="hd2"/>
                </a:cxn>
                <a:cxn ang="10800000">
                  <a:pos x="wd2" y="hd2"/>
                </a:cxn>
                <a:cxn ang="16200000">
                  <a:pos x="wd2" y="hd2"/>
                </a:cxn>
              </a:cxnLst>
              <a:rect l="0" t="0"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w="12700">
              <a:miter lim="400000"/>
            </a:ln>
          </p:spPr>
          <p:txBody>
            <a:bodyPr lIns="38100" tIns="38100" rIns="38100" bIns="38100" anchor="ctr"/>
            <a:lstStyle/>
            <a:p>
              <a:pPr algn="ctr">
                <a:defRPr sz="3000">
                  <a:solidFill>
                    <a:srgbClr val="FFFFFF"/>
                  </a:solidFill>
                </a:defRPr>
              </a:pPr>
              <a:r>
                <a:rPr lang="fr-CA" sz="4000" b="1" dirty="0"/>
                <a:t>01</a:t>
              </a:r>
              <a:endParaRPr sz="4000" b="1" dirty="0"/>
            </a:p>
          </p:txBody>
        </p:sp>
        <p:sp>
          <p:nvSpPr>
            <p:cNvPr id="10" name="Shape">
              <a:extLst>
                <a:ext uri="{FF2B5EF4-FFF2-40B4-BE49-F238E27FC236}">
                  <a16:creationId xmlns:a16="http://schemas.microsoft.com/office/drawing/2014/main" id="{8509438D-5999-484E-AFE5-A32CF1780E77}"/>
                </a:ext>
              </a:extLst>
            </p:cNvPr>
            <p:cNvSpPr/>
            <p:nvPr/>
          </p:nvSpPr>
          <p:spPr>
            <a:xfrm>
              <a:off x="16154400" y="10922000"/>
              <a:ext cx="1779142" cy="2551431"/>
            </a:xfrm>
            <a:custGeom>
              <a:avLst/>
              <a:gdLst/>
              <a:ahLst/>
              <a:cxnLst>
                <a:cxn ang="0">
                  <a:pos x="wd2" y="hd2"/>
                </a:cxn>
                <a:cxn ang="5400000">
                  <a:pos x="wd2" y="hd2"/>
                </a:cxn>
                <a:cxn ang="10800000">
                  <a:pos x="wd2" y="hd2"/>
                </a:cxn>
                <a:cxn ang="16200000">
                  <a:pos x="wd2" y="hd2"/>
                </a:cxn>
              </a:cxnLst>
              <a:rect l="0" t="0"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w="12700">
              <a:miter lim="400000"/>
            </a:ln>
          </p:spPr>
          <p:txBody>
            <a:bodyPr lIns="38100" tIns="38100" rIns="38100" bIns="38100" anchor="ctr"/>
            <a:lstStyle/>
            <a:p>
              <a:pPr algn="ctr">
                <a:defRPr sz="3000">
                  <a:solidFill>
                    <a:srgbClr val="FFFFFF"/>
                  </a:solidFill>
                </a:defRPr>
              </a:pPr>
              <a:r>
                <a:rPr lang="fr-CA" sz="4000" b="1" dirty="0">
                  <a:solidFill>
                    <a:schemeClr val="tx1">
                      <a:lumMod val="85000"/>
                      <a:lumOff val="15000"/>
                    </a:schemeClr>
                  </a:solidFill>
                </a:rPr>
                <a:t>02</a:t>
              </a:r>
              <a:endParaRPr sz="4000" b="1" dirty="0">
                <a:solidFill>
                  <a:schemeClr val="tx1">
                    <a:lumMod val="85000"/>
                    <a:lumOff val="15000"/>
                  </a:schemeClr>
                </a:solidFill>
              </a:endParaRPr>
            </a:p>
          </p:txBody>
        </p:sp>
        <p:sp>
          <p:nvSpPr>
            <p:cNvPr id="11" name="Shape">
              <a:extLst>
                <a:ext uri="{FF2B5EF4-FFF2-40B4-BE49-F238E27FC236}">
                  <a16:creationId xmlns:a16="http://schemas.microsoft.com/office/drawing/2014/main" id="{4F4BEAE8-A4A5-413C-8D06-08C8E686BA67}"/>
                </a:ext>
              </a:extLst>
            </p:cNvPr>
            <p:cNvSpPr/>
            <p:nvPr/>
          </p:nvSpPr>
          <p:spPr>
            <a:xfrm>
              <a:off x="13995399" y="12318999"/>
              <a:ext cx="2702128" cy="1702289"/>
            </a:xfrm>
            <a:custGeom>
              <a:avLst/>
              <a:gdLst/>
              <a:ahLst/>
              <a:cxnLst>
                <a:cxn ang="0">
                  <a:pos x="wd2" y="hd2"/>
                </a:cxn>
                <a:cxn ang="5400000">
                  <a:pos x="wd2" y="hd2"/>
                </a:cxn>
                <a:cxn ang="10800000">
                  <a:pos x="wd2" y="hd2"/>
                </a:cxn>
                <a:cxn ang="16200000">
                  <a:pos x="wd2" y="hd2"/>
                </a:cxn>
              </a:cxnLst>
              <a:rect l="0" t="0"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w="12700">
              <a:miter lim="400000"/>
            </a:ln>
          </p:spPr>
          <p:txBody>
            <a:bodyPr lIns="38100" tIns="38100" rIns="38100" bIns="274320" anchor="b"/>
            <a:lstStyle/>
            <a:p>
              <a:pPr algn="ctr">
                <a:defRPr sz="3000">
                  <a:solidFill>
                    <a:srgbClr val="FFFFFF"/>
                  </a:solidFill>
                </a:defRPr>
              </a:pPr>
              <a:r>
                <a:rPr lang="fr-CA" sz="4000" b="1" dirty="0">
                  <a:solidFill>
                    <a:schemeClr val="tx1">
                      <a:lumMod val="85000"/>
                      <a:lumOff val="15000"/>
                    </a:schemeClr>
                  </a:solidFill>
                </a:rPr>
                <a:t>03</a:t>
              </a:r>
              <a:endParaRPr sz="4000" b="1" dirty="0">
                <a:solidFill>
                  <a:schemeClr val="tx1">
                    <a:lumMod val="85000"/>
                    <a:lumOff val="15000"/>
                  </a:schemeClr>
                </a:solidFill>
              </a:endParaRPr>
            </a:p>
          </p:txBody>
        </p:sp>
        <p:sp>
          <p:nvSpPr>
            <p:cNvPr id="12" name="Shape">
              <a:extLst>
                <a:ext uri="{FF2B5EF4-FFF2-40B4-BE49-F238E27FC236}">
                  <a16:creationId xmlns:a16="http://schemas.microsoft.com/office/drawing/2014/main" id="{FEAC0A8E-143A-40A7-A5CA-60AD6FEDC252}"/>
                </a:ext>
              </a:extLst>
            </p:cNvPr>
            <p:cNvSpPr/>
            <p:nvPr/>
          </p:nvSpPr>
          <p:spPr>
            <a:xfrm>
              <a:off x="13042899" y="10909299"/>
              <a:ext cx="1838962" cy="2628857"/>
            </a:xfrm>
            <a:custGeom>
              <a:avLst/>
              <a:gdLst/>
              <a:ahLst/>
              <a:cxnLst>
                <a:cxn ang="0">
                  <a:pos x="wd2" y="hd2"/>
                </a:cxn>
                <a:cxn ang="5400000">
                  <a:pos x="wd2" y="hd2"/>
                </a:cxn>
                <a:cxn ang="10800000">
                  <a:pos x="wd2" y="hd2"/>
                </a:cxn>
                <a:cxn ang="16200000">
                  <a:pos x="wd2" y="hd2"/>
                </a:cxn>
              </a:cxnLst>
              <a:rect l="0" t="0"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w="12700">
              <a:miter lim="400000"/>
            </a:ln>
          </p:spPr>
          <p:txBody>
            <a:bodyPr lIns="38100" tIns="38100" rIns="457200" bIns="38100" anchor="ctr"/>
            <a:lstStyle/>
            <a:p>
              <a:pPr algn="ctr">
                <a:defRPr sz="3000">
                  <a:solidFill>
                    <a:srgbClr val="FFFFFF"/>
                  </a:solidFill>
                </a:defRPr>
              </a:pPr>
              <a:r>
                <a:rPr lang="fr-CA" sz="4000" b="1" dirty="0">
                  <a:solidFill>
                    <a:schemeClr val="tx1">
                      <a:lumMod val="85000"/>
                      <a:lumOff val="15000"/>
                    </a:schemeClr>
                  </a:solidFill>
                </a:rPr>
                <a:t>04</a:t>
              </a:r>
              <a:endParaRPr sz="4000" b="1" dirty="0">
                <a:solidFill>
                  <a:schemeClr val="tx1">
                    <a:lumMod val="85000"/>
                    <a:lumOff val="15000"/>
                  </a:schemeClr>
                </a:solidFill>
              </a:endParaRPr>
            </a:p>
          </p:txBody>
        </p:sp>
        <p:sp>
          <p:nvSpPr>
            <p:cNvPr id="13" name="Shape">
              <a:extLst>
                <a:ext uri="{FF2B5EF4-FFF2-40B4-BE49-F238E27FC236}">
                  <a16:creationId xmlns:a16="http://schemas.microsoft.com/office/drawing/2014/main" id="{4B82B1B3-7EBC-4B10-9CDE-5845DFA67923}"/>
                </a:ext>
              </a:extLst>
            </p:cNvPr>
            <p:cNvSpPr/>
            <p:nvPr/>
          </p:nvSpPr>
          <p:spPr>
            <a:xfrm>
              <a:off x="12941300" y="9296399"/>
              <a:ext cx="2390061" cy="2180591"/>
            </a:xfrm>
            <a:custGeom>
              <a:avLst/>
              <a:gdLst/>
              <a:ahLst/>
              <a:cxnLst>
                <a:cxn ang="0">
                  <a:pos x="wd2" y="hd2"/>
                </a:cxn>
                <a:cxn ang="5400000">
                  <a:pos x="wd2" y="hd2"/>
                </a:cxn>
                <a:cxn ang="10800000">
                  <a:pos x="wd2" y="hd2"/>
                </a:cxn>
                <a:cxn ang="16200000">
                  <a:pos x="wd2" y="hd2"/>
                </a:cxn>
              </a:cxnLst>
              <a:rect l="0" t="0"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w="12700">
              <a:miter lim="400000"/>
            </a:ln>
          </p:spPr>
          <p:txBody>
            <a:bodyPr lIns="38100" tIns="38100" rIns="38100" bIns="38100" anchor="ctr"/>
            <a:lstStyle/>
            <a:p>
              <a:pPr algn="ctr">
                <a:defRPr sz="3000">
                  <a:solidFill>
                    <a:srgbClr val="FFFFFF"/>
                  </a:solidFill>
                </a:defRPr>
              </a:pPr>
              <a:r>
                <a:rPr lang="fr-CA" sz="4000" b="1" dirty="0">
                  <a:solidFill>
                    <a:schemeClr val="tx1">
                      <a:lumMod val="85000"/>
                      <a:lumOff val="15000"/>
                    </a:schemeClr>
                  </a:solidFill>
                </a:rPr>
                <a:t>05</a:t>
              </a:r>
              <a:endParaRPr sz="4000" b="1" dirty="0">
                <a:solidFill>
                  <a:schemeClr val="tx1">
                    <a:lumMod val="85000"/>
                    <a:lumOff val="15000"/>
                  </a:schemeClr>
                </a:solidFill>
              </a:endParaRPr>
            </a:p>
          </p:txBody>
        </p:sp>
      </p:grpSp>
      <p:sp>
        <p:nvSpPr>
          <p:cNvPr id="15" name="Circle: Hollow 14">
            <a:extLst>
              <a:ext uri="{FF2B5EF4-FFF2-40B4-BE49-F238E27FC236}">
                <a16:creationId xmlns:a16="http://schemas.microsoft.com/office/drawing/2014/main" id="{48EDF406-1D21-46E3-A4F1-E186BC86C48D}"/>
              </a:ext>
            </a:extLst>
          </p:cNvPr>
          <p:cNvSpPr/>
          <p:nvPr userDrawn="1"/>
        </p:nvSpPr>
        <p:spPr>
          <a:xfrm>
            <a:off x="4974616" y="3203355"/>
            <a:ext cx="1827473" cy="1805701"/>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grpSp>
        <p:nvGrpSpPr>
          <p:cNvPr id="16" name="Graphic 97" descr="Stopwatch">
            <a:extLst>
              <a:ext uri="{FF2B5EF4-FFF2-40B4-BE49-F238E27FC236}">
                <a16:creationId xmlns:a16="http://schemas.microsoft.com/office/drawing/2014/main" id="{B51B6A27-FF30-4B31-965A-6ECDA05B59AD}"/>
              </a:ext>
            </a:extLst>
          </p:cNvPr>
          <p:cNvGrpSpPr/>
          <p:nvPr userDrawn="1"/>
        </p:nvGrpSpPr>
        <p:grpSpPr>
          <a:xfrm>
            <a:off x="4674363" y="4888926"/>
            <a:ext cx="321900" cy="318065"/>
            <a:chOff x="4537942" y="4524065"/>
            <a:chExt cx="400265" cy="400265"/>
          </a:xfrm>
          <a:effectLst>
            <a:outerShdw blurRad="50800" dist="38100" dir="2700000" algn="tl" rotWithShape="0">
              <a:prstClr val="black">
                <a:alpha val="40000"/>
              </a:prstClr>
            </a:outerShdw>
          </a:effectLst>
        </p:grpSpPr>
        <p:sp>
          <p:nvSpPr>
            <p:cNvPr id="17" name="Freeform: Shape 16">
              <a:extLst>
                <a:ext uri="{FF2B5EF4-FFF2-40B4-BE49-F238E27FC236}">
                  <a16:creationId xmlns:a16="http://schemas.microsoft.com/office/drawing/2014/main" id="{419E5EA9-A2A9-425E-8AAD-E507069EF6BF}"/>
                </a:ext>
              </a:extLst>
            </p:cNvPr>
            <p:cNvSpPr/>
            <p:nvPr/>
          </p:nvSpPr>
          <p:spPr>
            <a:xfrm>
              <a:off x="4729735" y="4653317"/>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sz="2400"/>
            </a:p>
          </p:txBody>
        </p:sp>
        <p:sp>
          <p:nvSpPr>
            <p:cNvPr id="18" name="Freeform: Shape 17">
              <a:extLst>
                <a:ext uri="{FF2B5EF4-FFF2-40B4-BE49-F238E27FC236}">
                  <a16:creationId xmlns:a16="http://schemas.microsoft.com/office/drawing/2014/main" id="{416D50F3-293F-46EC-9FCC-CD5C9FDA84BC}"/>
                </a:ext>
              </a:extLst>
            </p:cNvPr>
            <p:cNvSpPr/>
            <p:nvPr/>
          </p:nvSpPr>
          <p:spPr>
            <a:xfrm>
              <a:off x="4729735" y="4820094"/>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sz="2400"/>
            </a:p>
          </p:txBody>
        </p:sp>
        <p:sp>
          <p:nvSpPr>
            <p:cNvPr id="19" name="Freeform: Shape 18">
              <a:extLst>
                <a:ext uri="{FF2B5EF4-FFF2-40B4-BE49-F238E27FC236}">
                  <a16:creationId xmlns:a16="http://schemas.microsoft.com/office/drawing/2014/main" id="{D6C17EDC-DF11-4F08-947E-D789228FB582}"/>
                </a:ext>
              </a:extLst>
            </p:cNvPr>
            <p:cNvSpPr/>
            <p:nvPr/>
          </p:nvSpPr>
          <p:spPr>
            <a:xfrm>
              <a:off x="4813124"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sz="2400"/>
            </a:p>
          </p:txBody>
        </p:sp>
        <p:sp>
          <p:nvSpPr>
            <p:cNvPr id="20" name="Freeform: Shape 19">
              <a:extLst>
                <a:ext uri="{FF2B5EF4-FFF2-40B4-BE49-F238E27FC236}">
                  <a16:creationId xmlns:a16="http://schemas.microsoft.com/office/drawing/2014/main" id="{84CE2221-4094-4059-ADFC-6DAB611572FB}"/>
                </a:ext>
              </a:extLst>
            </p:cNvPr>
            <p:cNvSpPr/>
            <p:nvPr/>
          </p:nvSpPr>
          <p:spPr>
            <a:xfrm>
              <a:off x="4646347" y="4732536"/>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sz="2400"/>
            </a:p>
          </p:txBody>
        </p:sp>
        <p:sp>
          <p:nvSpPr>
            <p:cNvPr id="21" name="Freeform: Shape 20">
              <a:extLst>
                <a:ext uri="{FF2B5EF4-FFF2-40B4-BE49-F238E27FC236}">
                  <a16:creationId xmlns:a16="http://schemas.microsoft.com/office/drawing/2014/main" id="{72D6F119-488C-4D68-B018-9968E743717F}"/>
                </a:ext>
              </a:extLst>
            </p:cNvPr>
            <p:cNvSpPr/>
            <p:nvPr/>
          </p:nvSpPr>
          <p:spPr>
            <a:xfrm>
              <a:off x="4729735" y="4682503"/>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sz="2400"/>
            </a:p>
          </p:txBody>
        </p:sp>
        <p:sp>
          <p:nvSpPr>
            <p:cNvPr id="22" name="Freeform: Shape 21">
              <a:extLst>
                <a:ext uri="{FF2B5EF4-FFF2-40B4-BE49-F238E27FC236}">
                  <a16:creationId xmlns:a16="http://schemas.microsoft.com/office/drawing/2014/main" id="{AFFD1DD1-3DB4-4076-9FA5-064D9F3356C3}"/>
                </a:ext>
              </a:extLst>
            </p:cNvPr>
            <p:cNvSpPr/>
            <p:nvPr/>
          </p:nvSpPr>
          <p:spPr>
            <a:xfrm>
              <a:off x="4596441" y="4561589"/>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sz="2400"/>
            </a:p>
          </p:txBody>
        </p:sp>
      </p:grpSp>
      <p:grpSp>
        <p:nvGrpSpPr>
          <p:cNvPr id="23" name="Graphic 98" descr="Bullseye">
            <a:extLst>
              <a:ext uri="{FF2B5EF4-FFF2-40B4-BE49-F238E27FC236}">
                <a16:creationId xmlns:a16="http://schemas.microsoft.com/office/drawing/2014/main" id="{F068F499-73CF-4A89-9D16-1C46EBF73EA9}"/>
              </a:ext>
            </a:extLst>
          </p:cNvPr>
          <p:cNvGrpSpPr/>
          <p:nvPr userDrawn="1"/>
        </p:nvGrpSpPr>
        <p:grpSpPr>
          <a:xfrm>
            <a:off x="6377970" y="5222932"/>
            <a:ext cx="321900" cy="318065"/>
            <a:chOff x="6656279" y="4944390"/>
            <a:chExt cx="400265" cy="400265"/>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id="{090BCAA9-1C89-4353-A5E3-6E265B01D85F}"/>
                </a:ext>
              </a:extLst>
            </p:cNvPr>
            <p:cNvSpPr/>
            <p:nvPr/>
          </p:nvSpPr>
          <p:spPr>
            <a:xfrm>
              <a:off x="6808046" y="4979830"/>
              <a:ext cx="213057" cy="212640"/>
            </a:xfrm>
            <a:custGeom>
              <a:avLst/>
              <a:gdLst>
                <a:gd name="connsiteX0" fmla="*/ 175533 w 213057"/>
                <a:gd name="connsiteY0" fmla="*/ 37525 h 212640"/>
                <a:gd name="connsiteX1" fmla="*/ 171363 w 213057"/>
                <a:gd name="connsiteY1" fmla="*/ 0 h 212640"/>
                <a:gd name="connsiteX2" fmla="*/ 125500 w 213057"/>
                <a:gd name="connsiteY2" fmla="*/ 45864 h 212640"/>
                <a:gd name="connsiteX3" fmla="*/ 128001 w 213057"/>
                <a:gd name="connsiteY3" fmla="*/ 67545 h 212640"/>
                <a:gd name="connsiteX4" fmla="*/ 61291 w 213057"/>
                <a:gd name="connsiteY4" fmla="*/ 134256 h 212640"/>
                <a:gd name="connsiteX5" fmla="*/ 41694 w 213057"/>
                <a:gd name="connsiteY5" fmla="*/ 129252 h 212640"/>
                <a:gd name="connsiteX6" fmla="*/ 0 w 213057"/>
                <a:gd name="connsiteY6" fmla="*/ 170947 h 212640"/>
                <a:gd name="connsiteX7" fmla="*/ 41694 w 213057"/>
                <a:gd name="connsiteY7" fmla="*/ 212641 h 212640"/>
                <a:gd name="connsiteX8" fmla="*/ 83389 w 213057"/>
                <a:gd name="connsiteY8" fmla="*/ 170947 h 212640"/>
                <a:gd name="connsiteX9" fmla="*/ 78802 w 213057"/>
                <a:gd name="connsiteY9" fmla="*/ 151767 h 212640"/>
                <a:gd name="connsiteX10" fmla="*/ 145513 w 213057"/>
                <a:gd name="connsiteY10" fmla="*/ 85056 h 212640"/>
                <a:gd name="connsiteX11" fmla="*/ 167194 w 213057"/>
                <a:gd name="connsiteY11" fmla="*/ 87558 h 212640"/>
                <a:gd name="connsiteX12" fmla="*/ 213058 w 213057"/>
                <a:gd name="connsiteY12" fmla="*/ 41694 h 212640"/>
                <a:gd name="connsiteX13" fmla="*/ 175533 w 213057"/>
                <a:gd name="connsiteY13" fmla="*/ 37525 h 2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057" h="21264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bg1"/>
            </a:solidFill>
            <a:ln w="4167" cap="flat">
              <a:noFill/>
              <a:prstDash val="solid"/>
              <a:miter/>
            </a:ln>
          </p:spPr>
          <p:txBody>
            <a:bodyPr rtlCol="0" anchor="ctr"/>
            <a:lstStyle/>
            <a:p>
              <a:endParaRPr lang="en-US" sz="2400"/>
            </a:p>
          </p:txBody>
        </p:sp>
        <p:sp>
          <p:nvSpPr>
            <p:cNvPr id="25" name="Freeform: Shape 24">
              <a:extLst>
                <a:ext uri="{FF2B5EF4-FFF2-40B4-BE49-F238E27FC236}">
                  <a16:creationId xmlns:a16="http://schemas.microsoft.com/office/drawing/2014/main" id="{EA840F4E-4694-4C8A-8FC2-2DD686B8CEBE}"/>
                </a:ext>
              </a:extLst>
            </p:cNvPr>
            <p:cNvSpPr/>
            <p:nvPr/>
          </p:nvSpPr>
          <p:spPr>
            <a:xfrm>
              <a:off x="6691719" y="4992338"/>
              <a:ext cx="316876" cy="316876"/>
            </a:xfrm>
            <a:custGeom>
              <a:avLst/>
              <a:gdLst>
                <a:gd name="connsiteX0" fmla="*/ 295195 w 316876"/>
                <a:gd name="connsiteY0" fmla="*/ 86724 h 316876"/>
                <a:gd name="connsiteX1" fmla="*/ 289775 w 316876"/>
                <a:gd name="connsiteY1" fmla="*/ 92561 h 316876"/>
                <a:gd name="connsiteX2" fmla="*/ 281853 w 316876"/>
                <a:gd name="connsiteY2" fmla="*/ 91727 h 316876"/>
                <a:gd name="connsiteX3" fmla="*/ 273097 w 316876"/>
                <a:gd name="connsiteY3" fmla="*/ 90477 h 316876"/>
                <a:gd name="connsiteX4" fmla="*/ 291860 w 316876"/>
                <a:gd name="connsiteY4" fmla="*/ 158438 h 316876"/>
                <a:gd name="connsiteX5" fmla="*/ 158438 w 316876"/>
                <a:gd name="connsiteY5" fmla="*/ 291860 h 316876"/>
                <a:gd name="connsiteX6" fmla="*/ 25017 w 316876"/>
                <a:gd name="connsiteY6" fmla="*/ 158438 h 316876"/>
                <a:gd name="connsiteX7" fmla="*/ 158438 w 316876"/>
                <a:gd name="connsiteY7" fmla="*/ 25017 h 316876"/>
                <a:gd name="connsiteX8" fmla="*/ 226400 w 316876"/>
                <a:gd name="connsiteY8" fmla="*/ 43779 h 316876"/>
                <a:gd name="connsiteX9" fmla="*/ 225566 w 316876"/>
                <a:gd name="connsiteY9" fmla="*/ 35440 h 316876"/>
                <a:gd name="connsiteX10" fmla="*/ 224315 w 316876"/>
                <a:gd name="connsiteY10" fmla="*/ 27101 h 316876"/>
                <a:gd name="connsiteX11" fmla="*/ 230152 w 316876"/>
                <a:gd name="connsiteY11" fmla="*/ 21264 h 316876"/>
                <a:gd name="connsiteX12" fmla="*/ 233071 w 316876"/>
                <a:gd name="connsiteY12" fmla="*/ 18345 h 316876"/>
                <a:gd name="connsiteX13" fmla="*/ 158438 w 316876"/>
                <a:gd name="connsiteY13" fmla="*/ 0 h 316876"/>
                <a:gd name="connsiteX14" fmla="*/ 0 w 316876"/>
                <a:gd name="connsiteY14" fmla="*/ 158438 h 316876"/>
                <a:gd name="connsiteX15" fmla="*/ 158438 w 316876"/>
                <a:gd name="connsiteY15" fmla="*/ 316876 h 316876"/>
                <a:gd name="connsiteX16" fmla="*/ 316876 w 316876"/>
                <a:gd name="connsiteY16" fmla="*/ 158438 h 316876"/>
                <a:gd name="connsiteX17" fmla="*/ 298114 w 316876"/>
                <a:gd name="connsiteY17" fmla="*/ 84222 h 316876"/>
                <a:gd name="connsiteX18" fmla="*/ 295195 w 316876"/>
                <a:gd name="connsiteY18" fmla="*/ 86724 h 3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876" h="316876">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bg1"/>
            </a:solidFill>
            <a:ln w="4167" cap="flat">
              <a:noFill/>
              <a:prstDash val="solid"/>
              <a:miter/>
            </a:ln>
          </p:spPr>
          <p:txBody>
            <a:bodyPr rtlCol="0" anchor="ctr"/>
            <a:lstStyle/>
            <a:p>
              <a:endParaRPr lang="en-US" sz="2400"/>
            </a:p>
          </p:txBody>
        </p:sp>
        <p:sp>
          <p:nvSpPr>
            <p:cNvPr id="26" name="Freeform: Shape 25">
              <a:extLst>
                <a:ext uri="{FF2B5EF4-FFF2-40B4-BE49-F238E27FC236}">
                  <a16:creationId xmlns:a16="http://schemas.microsoft.com/office/drawing/2014/main" id="{A3A722FD-06C7-414E-8E56-F454153A2090}"/>
                </a:ext>
              </a:extLst>
            </p:cNvPr>
            <p:cNvSpPr/>
            <p:nvPr/>
          </p:nvSpPr>
          <p:spPr>
            <a:xfrm>
              <a:off x="6750091" y="5050710"/>
              <a:ext cx="200132" cy="200132"/>
            </a:xfrm>
            <a:custGeom>
              <a:avLst/>
              <a:gdLst>
                <a:gd name="connsiteX0" fmla="*/ 169696 w 200132"/>
                <a:gd name="connsiteY0" fmla="*/ 71714 h 200132"/>
                <a:gd name="connsiteX1" fmla="*/ 175116 w 200132"/>
                <a:gd name="connsiteY1" fmla="*/ 100066 h 200132"/>
                <a:gd name="connsiteX2" fmla="*/ 100066 w 200132"/>
                <a:gd name="connsiteY2" fmla="*/ 175116 h 200132"/>
                <a:gd name="connsiteX3" fmla="*/ 25017 w 200132"/>
                <a:gd name="connsiteY3" fmla="*/ 100066 h 200132"/>
                <a:gd name="connsiteX4" fmla="*/ 100066 w 200132"/>
                <a:gd name="connsiteY4" fmla="*/ 25017 h 200132"/>
                <a:gd name="connsiteX5" fmla="*/ 128418 w 200132"/>
                <a:gd name="connsiteY5" fmla="*/ 30437 h 200132"/>
                <a:gd name="connsiteX6" fmla="*/ 147181 w 200132"/>
                <a:gd name="connsiteY6" fmla="*/ 11674 h 200132"/>
                <a:gd name="connsiteX7" fmla="*/ 100066 w 200132"/>
                <a:gd name="connsiteY7" fmla="*/ 0 h 200132"/>
                <a:gd name="connsiteX8" fmla="*/ 0 w 200132"/>
                <a:gd name="connsiteY8" fmla="*/ 100066 h 200132"/>
                <a:gd name="connsiteX9" fmla="*/ 100066 w 200132"/>
                <a:gd name="connsiteY9" fmla="*/ 200133 h 200132"/>
                <a:gd name="connsiteX10" fmla="*/ 200133 w 200132"/>
                <a:gd name="connsiteY10" fmla="*/ 100066 h 200132"/>
                <a:gd name="connsiteX11" fmla="*/ 188458 w 200132"/>
                <a:gd name="connsiteY11" fmla="*/ 52952 h 200132"/>
                <a:gd name="connsiteX12" fmla="*/ 169696 w 200132"/>
                <a:gd name="connsiteY12" fmla="*/ 71714 h 20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132" h="200132">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bg1"/>
            </a:solidFill>
            <a:ln w="4167" cap="flat">
              <a:noFill/>
              <a:prstDash val="solid"/>
              <a:miter/>
            </a:ln>
          </p:spPr>
          <p:txBody>
            <a:bodyPr rtlCol="0" anchor="ctr"/>
            <a:lstStyle/>
            <a:p>
              <a:endParaRPr lang="en-US" sz="2400"/>
            </a:p>
          </p:txBody>
        </p:sp>
      </p:grpSp>
      <p:sp>
        <p:nvSpPr>
          <p:cNvPr id="27" name="Graphic 99" descr="Single gear">
            <a:extLst>
              <a:ext uri="{FF2B5EF4-FFF2-40B4-BE49-F238E27FC236}">
                <a16:creationId xmlns:a16="http://schemas.microsoft.com/office/drawing/2014/main" id="{2D46CCDB-4632-41F6-9E10-52B3EB5F9F93}"/>
              </a:ext>
            </a:extLst>
          </p:cNvPr>
          <p:cNvSpPr/>
          <p:nvPr userDrawn="1"/>
        </p:nvSpPr>
        <p:spPr>
          <a:xfrm>
            <a:off x="7200063" y="3801380"/>
            <a:ext cx="228348" cy="225296"/>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sz="2400"/>
          </a:p>
        </p:txBody>
      </p:sp>
      <p:grpSp>
        <p:nvGrpSpPr>
          <p:cNvPr id="28" name="Graphic 96" descr="Lightbulb">
            <a:extLst>
              <a:ext uri="{FF2B5EF4-FFF2-40B4-BE49-F238E27FC236}">
                <a16:creationId xmlns:a16="http://schemas.microsoft.com/office/drawing/2014/main" id="{30D29DB0-1A6E-4799-BC64-A3BF8B92BCDC}"/>
              </a:ext>
            </a:extLst>
          </p:cNvPr>
          <p:cNvGrpSpPr/>
          <p:nvPr userDrawn="1"/>
        </p:nvGrpSpPr>
        <p:grpSpPr>
          <a:xfrm>
            <a:off x="5906545" y="2565489"/>
            <a:ext cx="321900" cy="318065"/>
            <a:chOff x="6070089" y="1600171"/>
            <a:chExt cx="400265" cy="400265"/>
          </a:xfrm>
          <a:effectLst>
            <a:outerShdw blurRad="50800" dist="38100" dir="2700000" algn="tl" rotWithShape="0">
              <a:prstClr val="black">
                <a:alpha val="40000"/>
              </a:prstClr>
            </a:outerShdw>
          </a:effectLst>
        </p:grpSpPr>
        <p:sp>
          <p:nvSpPr>
            <p:cNvPr id="29" name="Freeform: Shape 28">
              <a:extLst>
                <a:ext uri="{FF2B5EF4-FFF2-40B4-BE49-F238E27FC236}">
                  <a16:creationId xmlns:a16="http://schemas.microsoft.com/office/drawing/2014/main" id="{8638427E-D74A-4C3B-A76C-FA1124B387F7}"/>
                </a:ext>
              </a:extLst>
            </p:cNvPr>
            <p:cNvSpPr/>
            <p:nvPr/>
          </p:nvSpPr>
          <p:spPr>
            <a:xfrm>
              <a:off x="6216018" y="186701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sz="2400"/>
            </a:p>
          </p:txBody>
        </p:sp>
        <p:sp>
          <p:nvSpPr>
            <p:cNvPr id="30" name="Freeform: Shape 29">
              <a:extLst>
                <a:ext uri="{FF2B5EF4-FFF2-40B4-BE49-F238E27FC236}">
                  <a16:creationId xmlns:a16="http://schemas.microsoft.com/office/drawing/2014/main" id="{CFB1116A-3D0D-4AA8-B432-E4F27109AA91}"/>
                </a:ext>
              </a:extLst>
            </p:cNvPr>
            <p:cNvSpPr/>
            <p:nvPr/>
          </p:nvSpPr>
          <p:spPr>
            <a:xfrm>
              <a:off x="6216018" y="1908708"/>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sz="2400"/>
            </a:p>
          </p:txBody>
        </p:sp>
        <p:sp>
          <p:nvSpPr>
            <p:cNvPr id="31" name="Freeform: Shape 30">
              <a:extLst>
                <a:ext uri="{FF2B5EF4-FFF2-40B4-BE49-F238E27FC236}">
                  <a16:creationId xmlns:a16="http://schemas.microsoft.com/office/drawing/2014/main" id="{7D81E27C-5622-4885-B5FD-EDDAA81F2083}"/>
                </a:ext>
              </a:extLst>
            </p:cNvPr>
            <p:cNvSpPr/>
            <p:nvPr/>
          </p:nvSpPr>
          <p:spPr>
            <a:xfrm>
              <a:off x="6243120" y="1950402"/>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sz="2400"/>
            </a:p>
          </p:txBody>
        </p:sp>
        <p:sp>
          <p:nvSpPr>
            <p:cNvPr id="32" name="Freeform: Shape 31">
              <a:extLst>
                <a:ext uri="{FF2B5EF4-FFF2-40B4-BE49-F238E27FC236}">
                  <a16:creationId xmlns:a16="http://schemas.microsoft.com/office/drawing/2014/main" id="{86084049-1ACE-4329-8572-FEB07190EF74}"/>
                </a:ext>
              </a:extLst>
            </p:cNvPr>
            <p:cNvSpPr/>
            <p:nvPr/>
          </p:nvSpPr>
          <p:spPr>
            <a:xfrm>
              <a:off x="6161816" y="1625187"/>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sz="2400"/>
            </a:p>
          </p:txBody>
        </p:sp>
      </p:grpSp>
      <p:grpSp>
        <p:nvGrpSpPr>
          <p:cNvPr id="33" name="Graphic 100" descr="Research">
            <a:extLst>
              <a:ext uri="{FF2B5EF4-FFF2-40B4-BE49-F238E27FC236}">
                <a16:creationId xmlns:a16="http://schemas.microsoft.com/office/drawing/2014/main" id="{E09FA294-4A26-423E-A5F7-DAAEDBC25209}"/>
              </a:ext>
            </a:extLst>
          </p:cNvPr>
          <p:cNvGrpSpPr/>
          <p:nvPr userDrawn="1"/>
        </p:nvGrpSpPr>
        <p:grpSpPr>
          <a:xfrm>
            <a:off x="4443670" y="3320817"/>
            <a:ext cx="321900" cy="318065"/>
            <a:chOff x="4251088" y="2550701"/>
            <a:chExt cx="400265" cy="400265"/>
          </a:xfrm>
          <a:effectLst>
            <a:outerShdw blurRad="50800" dist="38100" dir="2700000" algn="tl" rotWithShape="0">
              <a:prstClr val="black">
                <a:alpha val="40000"/>
              </a:prstClr>
            </a:outerShdw>
          </a:effectLst>
        </p:grpSpPr>
        <p:sp>
          <p:nvSpPr>
            <p:cNvPr id="34" name="Freeform: Shape 33">
              <a:extLst>
                <a:ext uri="{FF2B5EF4-FFF2-40B4-BE49-F238E27FC236}">
                  <a16:creationId xmlns:a16="http://schemas.microsoft.com/office/drawing/2014/main" id="{EF663B34-3404-478E-9F92-0EF01BB6A1BA}"/>
                </a:ext>
              </a:extLst>
            </p:cNvPr>
            <p:cNvSpPr/>
            <p:nvPr/>
          </p:nvSpPr>
          <p:spPr>
            <a:xfrm>
              <a:off x="4283607" y="2585304"/>
              <a:ext cx="329908" cy="330325"/>
            </a:xfrm>
            <a:custGeom>
              <a:avLst/>
              <a:gdLst>
                <a:gd name="connsiteX0" fmla="*/ 269764 w 329908"/>
                <a:gd name="connsiteY0" fmla="*/ 228487 h 330325"/>
                <a:gd name="connsiteX1" fmla="*/ 243914 w 329908"/>
                <a:gd name="connsiteY1" fmla="*/ 220565 h 330325"/>
                <a:gd name="connsiteX2" fmla="*/ 225151 w 329908"/>
                <a:gd name="connsiteY2" fmla="*/ 202220 h 330325"/>
                <a:gd name="connsiteX3" fmla="*/ 251002 w 329908"/>
                <a:gd name="connsiteY3" fmla="*/ 126336 h 330325"/>
                <a:gd name="connsiteX4" fmla="*/ 125919 w 329908"/>
                <a:gd name="connsiteY4" fmla="*/ 2 h 330325"/>
                <a:gd name="connsiteX5" fmla="*/ 2 w 329908"/>
                <a:gd name="connsiteY5" fmla="*/ 125085 h 330325"/>
                <a:gd name="connsiteX6" fmla="*/ 125085 w 329908"/>
                <a:gd name="connsiteY6" fmla="*/ 251002 h 330325"/>
                <a:gd name="connsiteX7" fmla="*/ 201803 w 329908"/>
                <a:gd name="connsiteY7" fmla="*/ 225151 h 330325"/>
                <a:gd name="connsiteX8" fmla="*/ 220148 w 329908"/>
                <a:gd name="connsiteY8" fmla="*/ 243497 h 330325"/>
                <a:gd name="connsiteX9" fmla="*/ 228070 w 329908"/>
                <a:gd name="connsiteY9" fmla="*/ 269764 h 330325"/>
                <a:gd name="connsiteX10" fmla="*/ 280188 w 329908"/>
                <a:gd name="connsiteY10" fmla="*/ 321882 h 330325"/>
                <a:gd name="connsiteX11" fmla="*/ 321465 w 329908"/>
                <a:gd name="connsiteY11" fmla="*/ 321882 h 330325"/>
                <a:gd name="connsiteX12" fmla="*/ 321465 w 329908"/>
                <a:gd name="connsiteY12" fmla="*/ 280605 h 330325"/>
                <a:gd name="connsiteX13" fmla="*/ 269764 w 329908"/>
                <a:gd name="connsiteY13" fmla="*/ 228487 h 330325"/>
                <a:gd name="connsiteX14" fmla="*/ 125919 w 329908"/>
                <a:gd name="connsiteY14" fmla="*/ 225985 h 330325"/>
                <a:gd name="connsiteX15" fmla="*/ 25853 w 329908"/>
                <a:gd name="connsiteY15" fmla="*/ 125919 h 330325"/>
                <a:gd name="connsiteX16" fmla="*/ 125919 w 329908"/>
                <a:gd name="connsiteY16" fmla="*/ 25853 h 330325"/>
                <a:gd name="connsiteX17" fmla="*/ 225985 w 329908"/>
                <a:gd name="connsiteY17" fmla="*/ 125919 h 330325"/>
                <a:gd name="connsiteX18" fmla="*/ 125919 w 329908"/>
                <a:gd name="connsiteY18" fmla="*/ 225985 h 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9908" h="330325">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bg1"/>
            </a:solidFill>
            <a:ln w="4167" cap="flat">
              <a:noFill/>
              <a:prstDash val="solid"/>
              <a:miter/>
            </a:ln>
          </p:spPr>
          <p:txBody>
            <a:bodyPr rtlCol="0" anchor="ctr"/>
            <a:lstStyle/>
            <a:p>
              <a:endParaRPr lang="en-US" sz="2400"/>
            </a:p>
          </p:txBody>
        </p:sp>
        <p:sp>
          <p:nvSpPr>
            <p:cNvPr id="35" name="Freeform: Shape 34">
              <a:extLst>
                <a:ext uri="{FF2B5EF4-FFF2-40B4-BE49-F238E27FC236}">
                  <a16:creationId xmlns:a16="http://schemas.microsoft.com/office/drawing/2014/main" id="{B0E3FCEF-53F0-4B96-B658-49FA1B9ACB68}"/>
                </a:ext>
              </a:extLst>
            </p:cNvPr>
            <p:cNvSpPr/>
            <p:nvPr/>
          </p:nvSpPr>
          <p:spPr>
            <a:xfrm>
              <a:off x="4319883" y="2647271"/>
              <a:ext cx="179702" cy="131913"/>
            </a:xfrm>
            <a:custGeom>
              <a:avLst/>
              <a:gdLst>
                <a:gd name="connsiteX0" fmla="*/ 179285 w 179702"/>
                <a:gd name="connsiteY0" fmla="*/ 57698 h 131913"/>
                <a:gd name="connsiteX1" fmla="*/ 155520 w 179702"/>
                <a:gd name="connsiteY1" fmla="*/ 57698 h 131913"/>
                <a:gd name="connsiteX2" fmla="*/ 150099 w 179702"/>
                <a:gd name="connsiteY2" fmla="*/ 61033 h 131913"/>
                <a:gd name="connsiteX3" fmla="*/ 134256 w 179702"/>
                <a:gd name="connsiteY3" fmla="*/ 78128 h 131913"/>
                <a:gd name="connsiteX4" fmla="*/ 120913 w 179702"/>
                <a:gd name="connsiteY4" fmla="*/ 31847 h 131913"/>
                <a:gd name="connsiteX5" fmla="*/ 111741 w 179702"/>
                <a:gd name="connsiteY5" fmla="*/ 26844 h 131913"/>
                <a:gd name="connsiteX6" fmla="*/ 106737 w 179702"/>
                <a:gd name="connsiteY6" fmla="*/ 31430 h 131913"/>
                <a:gd name="connsiteX7" fmla="*/ 81721 w 179702"/>
                <a:gd name="connsiteY7" fmla="*/ 97724 h 131913"/>
                <a:gd name="connsiteX8" fmla="*/ 64626 w 179702"/>
                <a:gd name="connsiteY8" fmla="*/ 5997 h 131913"/>
                <a:gd name="connsiteX9" fmla="*/ 56287 w 179702"/>
                <a:gd name="connsiteY9" fmla="*/ 160 h 131913"/>
                <a:gd name="connsiteX10" fmla="*/ 50450 w 179702"/>
                <a:gd name="connsiteY10" fmla="*/ 5163 h 131913"/>
                <a:gd name="connsiteX11" fmla="*/ 32522 w 179702"/>
                <a:gd name="connsiteY11" fmla="*/ 57698 h 131913"/>
                <a:gd name="connsiteX12" fmla="*/ 0 w 179702"/>
                <a:gd name="connsiteY12" fmla="*/ 57698 h 131913"/>
                <a:gd name="connsiteX13" fmla="*/ 0 w 179702"/>
                <a:gd name="connsiteY13" fmla="*/ 74376 h 131913"/>
                <a:gd name="connsiteX14" fmla="*/ 37942 w 179702"/>
                <a:gd name="connsiteY14" fmla="*/ 74376 h 131913"/>
                <a:gd name="connsiteX15" fmla="*/ 45030 w 179702"/>
                <a:gd name="connsiteY15" fmla="*/ 68121 h 131913"/>
                <a:gd name="connsiteX16" fmla="*/ 55453 w 179702"/>
                <a:gd name="connsiteY16" fmla="*/ 36434 h 131913"/>
                <a:gd name="connsiteX17" fmla="*/ 72131 w 179702"/>
                <a:gd name="connsiteY17" fmla="*/ 126076 h 131913"/>
                <a:gd name="connsiteX18" fmla="*/ 78802 w 179702"/>
                <a:gd name="connsiteY18" fmla="*/ 131914 h 131913"/>
                <a:gd name="connsiteX19" fmla="*/ 79636 w 179702"/>
                <a:gd name="connsiteY19" fmla="*/ 131914 h 131913"/>
                <a:gd name="connsiteX20" fmla="*/ 86724 w 179702"/>
                <a:gd name="connsiteY20" fmla="*/ 127327 h 131913"/>
                <a:gd name="connsiteX21" fmla="*/ 113408 w 179702"/>
                <a:gd name="connsiteY21" fmla="*/ 57281 h 131913"/>
                <a:gd name="connsiteX22" fmla="*/ 124249 w 179702"/>
                <a:gd name="connsiteY22" fmla="*/ 94806 h 131913"/>
                <a:gd name="connsiteX23" fmla="*/ 133422 w 179702"/>
                <a:gd name="connsiteY23" fmla="*/ 99809 h 131913"/>
                <a:gd name="connsiteX24" fmla="*/ 136757 w 179702"/>
                <a:gd name="connsiteY24" fmla="*/ 97724 h 131913"/>
                <a:gd name="connsiteX25" fmla="*/ 159272 w 179702"/>
                <a:gd name="connsiteY25" fmla="*/ 74376 h 131913"/>
                <a:gd name="connsiteX26" fmla="*/ 179702 w 179702"/>
                <a:gd name="connsiteY26" fmla="*/ 74376 h 131913"/>
                <a:gd name="connsiteX27" fmla="*/ 179702 w 179702"/>
                <a:gd name="connsiteY27" fmla="*/ 57698 h 13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79702" h="131913">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bg1"/>
            </a:solidFill>
            <a:ln w="4167" cap="flat">
              <a:noFill/>
              <a:prstDash val="solid"/>
              <a:miter/>
            </a:ln>
          </p:spPr>
          <p:txBody>
            <a:bodyPr rtlCol="0" anchor="ctr"/>
            <a:lstStyle/>
            <a:p>
              <a:endParaRPr lang="en-US" sz="2400"/>
            </a:p>
          </p:txBody>
        </p:sp>
      </p:grpSp>
      <p:pic>
        <p:nvPicPr>
          <p:cNvPr id="38" name="Picture 37">
            <a:extLst>
              <a:ext uri="{FF2B5EF4-FFF2-40B4-BE49-F238E27FC236}">
                <a16:creationId xmlns:a16="http://schemas.microsoft.com/office/drawing/2014/main" id="{D0F0569A-F881-4DA4-8AC8-5318AB315A99}"/>
              </a:ext>
            </a:extLst>
          </p:cNvPr>
          <p:cNvPicPr>
            <a:picLocks noChangeAspect="1"/>
          </p:cNvPicPr>
          <p:nvPr userDrawn="1"/>
        </p:nvPicPr>
        <p:blipFill>
          <a:blip r:embed="rId2"/>
          <a:stretch>
            <a:fillRect/>
          </a:stretch>
        </p:blipFill>
        <p:spPr>
          <a:xfrm>
            <a:off x="5528380" y="3707062"/>
            <a:ext cx="708473" cy="869991"/>
          </a:xfrm>
          <a:prstGeom prst="rect">
            <a:avLst/>
          </a:prstGeom>
        </p:spPr>
      </p:pic>
      <p:sp>
        <p:nvSpPr>
          <p:cNvPr id="40" name="Text Placeholder 39">
            <a:extLst>
              <a:ext uri="{FF2B5EF4-FFF2-40B4-BE49-F238E27FC236}">
                <a16:creationId xmlns:a16="http://schemas.microsoft.com/office/drawing/2014/main" id="{23E8F5EA-ED5D-419C-9C64-473EFE294DF5}"/>
              </a:ext>
            </a:extLst>
          </p:cNvPr>
          <p:cNvSpPr>
            <a:spLocks noGrp="1"/>
          </p:cNvSpPr>
          <p:nvPr>
            <p:ph type="body" sz="quarter" idx="13"/>
          </p:nvPr>
        </p:nvSpPr>
        <p:spPr>
          <a:xfrm>
            <a:off x="3032488" y="2280924"/>
            <a:ext cx="1924793" cy="944033"/>
          </a:xfrm>
        </p:spPr>
        <p:txBody>
          <a:bodyPr>
            <a:normAutofit/>
          </a:bodyPr>
          <a:lstStyle>
            <a:lvl1pPr marL="0" indent="0">
              <a:buNone/>
              <a:defRPr sz="3200">
                <a:solidFill>
                  <a:srgbClr val="A5A5A5"/>
                </a:solidFill>
              </a:defRPr>
            </a:lvl1pPr>
          </a:lstStyle>
          <a:p>
            <a:pPr lvl="0"/>
            <a:endParaRPr lang="en-US" dirty="0"/>
          </a:p>
        </p:txBody>
      </p:sp>
      <p:sp>
        <p:nvSpPr>
          <p:cNvPr id="41" name="Text Placeholder 39">
            <a:extLst>
              <a:ext uri="{FF2B5EF4-FFF2-40B4-BE49-F238E27FC236}">
                <a16:creationId xmlns:a16="http://schemas.microsoft.com/office/drawing/2014/main" id="{664BB7FE-61EE-4874-9507-7FF70D824B51}"/>
              </a:ext>
            </a:extLst>
          </p:cNvPr>
          <p:cNvSpPr>
            <a:spLocks noGrp="1"/>
          </p:cNvSpPr>
          <p:nvPr>
            <p:ph type="body" sz="quarter" idx="14"/>
          </p:nvPr>
        </p:nvSpPr>
        <p:spPr>
          <a:xfrm>
            <a:off x="2565131" y="4247941"/>
            <a:ext cx="1868684" cy="944033"/>
          </a:xfrm>
        </p:spPr>
        <p:txBody>
          <a:bodyPr>
            <a:normAutofit/>
          </a:bodyPr>
          <a:lstStyle>
            <a:lvl1pPr marL="0" indent="0">
              <a:buNone/>
              <a:defRPr sz="3200">
                <a:solidFill>
                  <a:srgbClr val="70AD47"/>
                </a:solidFill>
              </a:defRPr>
            </a:lvl1pPr>
          </a:lstStyle>
          <a:p>
            <a:pPr lvl="0"/>
            <a:endParaRPr lang="en-US" dirty="0"/>
          </a:p>
        </p:txBody>
      </p:sp>
      <p:sp>
        <p:nvSpPr>
          <p:cNvPr id="42" name="Text Placeholder 39">
            <a:extLst>
              <a:ext uri="{FF2B5EF4-FFF2-40B4-BE49-F238E27FC236}">
                <a16:creationId xmlns:a16="http://schemas.microsoft.com/office/drawing/2014/main" id="{CF938ECD-882B-4101-ABF9-160DE42F706B}"/>
              </a:ext>
            </a:extLst>
          </p:cNvPr>
          <p:cNvSpPr>
            <a:spLocks noGrp="1"/>
          </p:cNvSpPr>
          <p:nvPr>
            <p:ph type="body" sz="quarter" idx="15"/>
          </p:nvPr>
        </p:nvSpPr>
        <p:spPr>
          <a:xfrm>
            <a:off x="5220333" y="5520461"/>
            <a:ext cx="1868684" cy="944033"/>
          </a:xfrm>
        </p:spPr>
        <p:txBody>
          <a:bodyPr>
            <a:normAutofit/>
          </a:bodyPr>
          <a:lstStyle>
            <a:lvl1pPr marL="0" indent="0">
              <a:buNone/>
              <a:defRPr sz="3200">
                <a:solidFill>
                  <a:srgbClr val="FFC000"/>
                </a:solidFill>
              </a:defRPr>
            </a:lvl1pPr>
          </a:lstStyle>
          <a:p>
            <a:pPr lvl="0"/>
            <a:endParaRPr lang="en-US" dirty="0"/>
          </a:p>
        </p:txBody>
      </p:sp>
      <p:sp>
        <p:nvSpPr>
          <p:cNvPr id="43" name="Text Placeholder 39">
            <a:extLst>
              <a:ext uri="{FF2B5EF4-FFF2-40B4-BE49-F238E27FC236}">
                <a16:creationId xmlns:a16="http://schemas.microsoft.com/office/drawing/2014/main" id="{53E5412E-063F-481A-A02C-EB6571B86E08}"/>
              </a:ext>
            </a:extLst>
          </p:cNvPr>
          <p:cNvSpPr>
            <a:spLocks noGrp="1"/>
          </p:cNvSpPr>
          <p:nvPr>
            <p:ph type="body" sz="quarter" idx="16"/>
          </p:nvPr>
        </p:nvSpPr>
        <p:spPr>
          <a:xfrm>
            <a:off x="7392275" y="4398537"/>
            <a:ext cx="1868684" cy="944033"/>
          </a:xfrm>
        </p:spPr>
        <p:txBody>
          <a:bodyPr>
            <a:normAutofit/>
          </a:bodyPr>
          <a:lstStyle>
            <a:lvl1pPr marL="0" indent="0">
              <a:buNone/>
              <a:defRPr sz="3200">
                <a:solidFill>
                  <a:srgbClr val="ED7D31"/>
                </a:solidFill>
              </a:defRPr>
            </a:lvl1pPr>
          </a:lstStyle>
          <a:p>
            <a:pPr lvl="0"/>
            <a:endParaRPr lang="en-US" dirty="0"/>
          </a:p>
        </p:txBody>
      </p:sp>
      <p:sp>
        <p:nvSpPr>
          <p:cNvPr id="44" name="Text Placeholder 39">
            <a:extLst>
              <a:ext uri="{FF2B5EF4-FFF2-40B4-BE49-F238E27FC236}">
                <a16:creationId xmlns:a16="http://schemas.microsoft.com/office/drawing/2014/main" id="{3A78AA90-7E8E-4E62-B5D2-08F999456F6F}"/>
              </a:ext>
            </a:extLst>
          </p:cNvPr>
          <p:cNvSpPr>
            <a:spLocks noGrp="1"/>
          </p:cNvSpPr>
          <p:nvPr>
            <p:ph type="body" sz="quarter" idx="17"/>
          </p:nvPr>
        </p:nvSpPr>
        <p:spPr>
          <a:xfrm>
            <a:off x="6942310" y="2292262"/>
            <a:ext cx="1868684" cy="944033"/>
          </a:xfrm>
        </p:spPr>
        <p:txBody>
          <a:bodyPr>
            <a:normAutofit/>
          </a:bodyPr>
          <a:lstStyle>
            <a:lvl1pPr marL="0" indent="0">
              <a:buNone/>
              <a:defRPr sz="3200">
                <a:solidFill>
                  <a:srgbClr val="5B9BD5"/>
                </a:solidFill>
              </a:defRPr>
            </a:lvl1pPr>
          </a:lstStyle>
          <a:p>
            <a:pPr lvl="0"/>
            <a:endParaRPr lang="en-US" dirty="0"/>
          </a:p>
        </p:txBody>
      </p:sp>
    </p:spTree>
    <p:extLst>
      <p:ext uri="{BB962C8B-B14F-4D97-AF65-F5344CB8AC3E}">
        <p14:creationId xmlns:p14="http://schemas.microsoft.com/office/powerpoint/2010/main" val="221130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D193E-FE38-43C8-B815-2A5C967EEA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F6FAB-F726-4BFB-A768-9AF3187130F1}"/>
              </a:ext>
            </a:extLst>
          </p:cNvPr>
          <p:cNvSpPr>
            <a:spLocks noGrp="1"/>
          </p:cNvSpPr>
          <p:nvPr>
            <p:ph type="dt" sz="half" idx="10"/>
          </p:nvPr>
        </p:nvSpPr>
        <p:spPr/>
        <p:txBody>
          <a:bodyPr/>
          <a:lstStyle/>
          <a:p>
            <a:fld id="{60F037D5-B6DC-4F58-B8A1-2FFBAD797AC5}" type="datetime1">
              <a:rPr lang="en-US" smtClean="0"/>
              <a:t>9/8/2024</a:t>
            </a:fld>
            <a:endParaRPr lang="en-US"/>
          </a:p>
        </p:txBody>
      </p:sp>
      <p:sp>
        <p:nvSpPr>
          <p:cNvPr id="4" name="Footer Placeholder 3">
            <a:extLst>
              <a:ext uri="{FF2B5EF4-FFF2-40B4-BE49-F238E27FC236}">
                <a16:creationId xmlns:a16="http://schemas.microsoft.com/office/drawing/2014/main" id="{73CD3E37-7D23-4F58-BA1C-0A4A67AC159F}"/>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9C7C959D-977E-4B04-90D9-F5275A28A1F0}"/>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5" name="Group 44">
            <a:extLst>
              <a:ext uri="{FF2B5EF4-FFF2-40B4-BE49-F238E27FC236}">
                <a16:creationId xmlns:a16="http://schemas.microsoft.com/office/drawing/2014/main" id="{C3E0A1D6-F3EA-4FDE-BB8C-2B73B0BF57C4}"/>
              </a:ext>
            </a:extLst>
          </p:cNvPr>
          <p:cNvGrpSpPr/>
          <p:nvPr userDrawn="1"/>
        </p:nvGrpSpPr>
        <p:grpSpPr>
          <a:xfrm>
            <a:off x="4269444" y="1913680"/>
            <a:ext cx="3653112" cy="3579921"/>
            <a:chOff x="4170252" y="1464582"/>
            <a:chExt cx="3851497" cy="3928834"/>
          </a:xfrm>
        </p:grpSpPr>
        <p:grpSp>
          <p:nvGrpSpPr>
            <p:cNvPr id="25" name="Group 24">
              <a:extLst>
                <a:ext uri="{FF2B5EF4-FFF2-40B4-BE49-F238E27FC236}">
                  <a16:creationId xmlns:a16="http://schemas.microsoft.com/office/drawing/2014/main" id="{2F45B59C-B32D-453E-AD57-F55865D15149}"/>
                </a:ext>
              </a:extLst>
            </p:cNvPr>
            <p:cNvGrpSpPr/>
            <p:nvPr userDrawn="1"/>
          </p:nvGrpSpPr>
          <p:grpSpPr>
            <a:xfrm>
              <a:off x="4170252" y="1464582"/>
              <a:ext cx="3851497" cy="3928834"/>
              <a:chOff x="2133599" y="9016998"/>
              <a:chExt cx="4806950" cy="4903472"/>
            </a:xfrm>
          </p:grpSpPr>
          <p:sp>
            <p:nvSpPr>
              <p:cNvPr id="26" name="Shape">
                <a:extLst>
                  <a:ext uri="{FF2B5EF4-FFF2-40B4-BE49-F238E27FC236}">
                    <a16:creationId xmlns:a16="http://schemas.microsoft.com/office/drawing/2014/main" id="{4D1B78CD-4C73-46AF-B88E-033F3EA4EACA}"/>
                  </a:ext>
                </a:extLst>
              </p:cNvPr>
              <p:cNvSpPr/>
              <p:nvPr/>
            </p:nvSpPr>
            <p:spPr>
              <a:xfrm>
                <a:off x="4483100" y="9016998"/>
                <a:ext cx="2457449" cy="3771901"/>
              </a:xfrm>
              <a:custGeom>
                <a:avLst/>
                <a:gdLst/>
                <a:ahLst/>
                <a:cxnLst>
                  <a:cxn ang="0">
                    <a:pos x="wd2" y="hd2"/>
                  </a:cxn>
                  <a:cxn ang="5400000">
                    <a:pos x="wd2" y="hd2"/>
                  </a:cxn>
                  <a:cxn ang="10800000">
                    <a:pos x="wd2" y="hd2"/>
                  </a:cxn>
                  <a:cxn ang="16200000">
                    <a:pos x="wd2" y="hd2"/>
                  </a:cxn>
                </a:cxnLst>
                <a:rect l="0" t="0"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w="12700">
                <a:miter lim="400000"/>
              </a:ln>
            </p:spPr>
            <p:txBody>
              <a:bodyPr lIns="914400" tIns="38100" rIns="38100" bIns="38100" anchor="ctr"/>
              <a:lstStyle/>
              <a:p>
                <a:pPr algn="ctr">
                  <a:defRPr sz="3000">
                    <a:solidFill>
                      <a:srgbClr val="FFFFFF"/>
                    </a:solidFill>
                  </a:defRPr>
                </a:pPr>
                <a:r>
                  <a:rPr lang="fr-CA" sz="4000" b="1" dirty="0"/>
                  <a:t>01 </a:t>
                </a:r>
                <a:endParaRPr sz="4000" b="1" dirty="0"/>
              </a:p>
            </p:txBody>
          </p:sp>
          <p:sp>
            <p:nvSpPr>
              <p:cNvPr id="27" name="Shape">
                <a:extLst>
                  <a:ext uri="{FF2B5EF4-FFF2-40B4-BE49-F238E27FC236}">
                    <a16:creationId xmlns:a16="http://schemas.microsoft.com/office/drawing/2014/main" id="{74FFCB5D-306B-4FE0-8BF5-B40D7DE9ED33}"/>
                  </a:ext>
                </a:extLst>
              </p:cNvPr>
              <p:cNvSpPr/>
              <p:nvPr/>
            </p:nvSpPr>
            <p:spPr>
              <a:xfrm>
                <a:off x="2641600" y="11963399"/>
                <a:ext cx="4078648" cy="1957071"/>
              </a:xfrm>
              <a:custGeom>
                <a:avLst/>
                <a:gdLst/>
                <a:ahLst/>
                <a:cxnLst>
                  <a:cxn ang="0">
                    <a:pos x="wd2" y="hd2"/>
                  </a:cxn>
                  <a:cxn ang="5400000">
                    <a:pos x="wd2" y="hd2"/>
                  </a:cxn>
                  <a:cxn ang="10800000">
                    <a:pos x="wd2" y="hd2"/>
                  </a:cxn>
                  <a:cxn ang="16200000">
                    <a:pos x="wd2" y="hd2"/>
                  </a:cxn>
                </a:cxnLst>
                <a:rect l="0" t="0"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w="12700">
                <a:miter lim="400000"/>
              </a:ln>
            </p:spPr>
            <p:txBody>
              <a:bodyPr lIns="38100" tIns="324000" rIns="38100" bIns="182880" anchor="b"/>
              <a:lstStyle/>
              <a:p>
                <a:pPr algn="ctr">
                  <a:defRPr sz="3000">
                    <a:solidFill>
                      <a:srgbClr val="FFFFFF"/>
                    </a:solidFill>
                  </a:defRPr>
                </a:pPr>
                <a:r>
                  <a:rPr lang="fr-CA" sz="4000" b="1" dirty="0">
                    <a:solidFill>
                      <a:schemeClr val="bg1"/>
                    </a:solidFill>
                  </a:rPr>
                  <a:t>02</a:t>
                </a:r>
                <a:endParaRPr sz="4000" b="1" dirty="0">
                  <a:solidFill>
                    <a:schemeClr val="bg1"/>
                  </a:solidFill>
                </a:endParaRPr>
              </a:p>
            </p:txBody>
          </p:sp>
          <p:sp>
            <p:nvSpPr>
              <p:cNvPr id="28" name="Shape">
                <a:extLst>
                  <a:ext uri="{FF2B5EF4-FFF2-40B4-BE49-F238E27FC236}">
                    <a16:creationId xmlns:a16="http://schemas.microsoft.com/office/drawing/2014/main" id="{0E780FC5-0E35-4A79-B2B8-DAACB4422077}"/>
                  </a:ext>
                </a:extLst>
              </p:cNvPr>
              <p:cNvSpPr/>
              <p:nvPr/>
            </p:nvSpPr>
            <p:spPr>
              <a:xfrm>
                <a:off x="2133599" y="9296401"/>
                <a:ext cx="2475747" cy="3471934"/>
              </a:xfrm>
              <a:custGeom>
                <a:avLst/>
                <a:gdLst/>
                <a:ahLst/>
                <a:cxnLst>
                  <a:cxn ang="0">
                    <a:pos x="wd2" y="hd2"/>
                  </a:cxn>
                  <a:cxn ang="5400000">
                    <a:pos x="wd2" y="hd2"/>
                  </a:cxn>
                  <a:cxn ang="10800000">
                    <a:pos x="wd2" y="hd2"/>
                  </a:cxn>
                  <a:cxn ang="16200000">
                    <a:pos x="wd2" y="hd2"/>
                  </a:cxn>
                </a:cxnLst>
                <a:rect l="0" t="0"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w="12700">
                <a:miter lim="400000"/>
              </a:ln>
            </p:spPr>
            <p:txBody>
              <a:bodyPr lIns="38100" tIns="38100" rIns="731520" bIns="38100" anchor="ctr"/>
              <a:lstStyle/>
              <a:p>
                <a:pPr algn="ctr">
                  <a:defRPr sz="3000">
                    <a:solidFill>
                      <a:srgbClr val="FFFFFF"/>
                    </a:solidFill>
                  </a:defRPr>
                </a:pPr>
                <a:r>
                  <a:rPr lang="fr-CA" sz="4000" b="1" dirty="0">
                    <a:solidFill>
                      <a:schemeClr val="bg1"/>
                    </a:solidFill>
                  </a:rPr>
                  <a:t>  03</a:t>
                </a:r>
                <a:endParaRPr sz="4000" b="1" dirty="0">
                  <a:solidFill>
                    <a:schemeClr val="bg1"/>
                  </a:solidFill>
                </a:endParaRPr>
              </a:p>
            </p:txBody>
          </p:sp>
        </p:grpSp>
        <p:sp>
          <p:nvSpPr>
            <p:cNvPr id="29" name="Circle: Hollow 28">
              <a:extLst>
                <a:ext uri="{FF2B5EF4-FFF2-40B4-BE49-F238E27FC236}">
                  <a16:creationId xmlns:a16="http://schemas.microsoft.com/office/drawing/2014/main" id="{AF0E2E4E-0C72-4657-BE67-7AB998B2C3DE}"/>
                </a:ext>
              </a:extLst>
            </p:cNvPr>
            <p:cNvSpPr/>
            <p:nvPr userDrawn="1"/>
          </p:nvSpPr>
          <p:spPr>
            <a:xfrm>
              <a:off x="5037498" y="2402885"/>
              <a:ext cx="2272358" cy="2272358"/>
            </a:xfrm>
            <a:prstGeom prst="donut">
              <a:avLst>
                <a:gd name="adj" fmla="val 9402"/>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0" name="Graphic 18" descr="Trophy">
              <a:extLst>
                <a:ext uri="{FF2B5EF4-FFF2-40B4-BE49-F238E27FC236}">
                  <a16:creationId xmlns:a16="http://schemas.microsoft.com/office/drawing/2014/main" id="{1719827A-89FE-4029-9C7C-7A11E66AF154}"/>
                </a:ext>
              </a:extLst>
            </p:cNvPr>
            <p:cNvSpPr/>
            <p:nvPr userDrawn="1"/>
          </p:nvSpPr>
          <p:spPr>
            <a:xfrm>
              <a:off x="5720143" y="3027218"/>
              <a:ext cx="907067" cy="1022394"/>
            </a:xfrm>
            <a:custGeom>
              <a:avLst/>
              <a:gdLst>
                <a:gd name="connsiteX0" fmla="*/ 776190 w 907067"/>
                <a:gd name="connsiteY0" fmla="*/ 492408 h 1022394"/>
                <a:gd name="connsiteX1" fmla="*/ 594777 w 907067"/>
                <a:gd name="connsiteY1" fmla="*/ 579227 h 1022394"/>
                <a:gd name="connsiteX2" fmla="*/ 672526 w 907067"/>
                <a:gd name="connsiteY2" fmla="*/ 500183 h 1022394"/>
                <a:gd name="connsiteX3" fmla="*/ 702329 w 907067"/>
                <a:gd name="connsiteY3" fmla="*/ 461309 h 1022394"/>
                <a:gd name="connsiteX4" fmla="*/ 737316 w 907067"/>
                <a:gd name="connsiteY4" fmla="*/ 338207 h 1022394"/>
                <a:gd name="connsiteX5" fmla="*/ 737316 w 907067"/>
                <a:gd name="connsiteY5" fmla="*/ 169751 h 1022394"/>
                <a:gd name="connsiteX6" fmla="*/ 828023 w 907067"/>
                <a:gd name="connsiteY6" fmla="*/ 169751 h 1022394"/>
                <a:gd name="connsiteX7" fmla="*/ 828023 w 907067"/>
                <a:gd name="connsiteY7" fmla="*/ 366714 h 1022394"/>
                <a:gd name="connsiteX8" fmla="*/ 776190 w 907067"/>
                <a:gd name="connsiteY8" fmla="*/ 492408 h 1022394"/>
                <a:gd name="connsiteX9" fmla="*/ 132173 w 907067"/>
                <a:gd name="connsiteY9" fmla="*/ 492408 h 1022394"/>
                <a:gd name="connsiteX10" fmla="*/ 77749 w 907067"/>
                <a:gd name="connsiteY10" fmla="*/ 366714 h 1022394"/>
                <a:gd name="connsiteX11" fmla="*/ 77749 w 907067"/>
                <a:gd name="connsiteY11" fmla="*/ 168455 h 1022394"/>
                <a:gd name="connsiteX12" fmla="*/ 168455 w 907067"/>
                <a:gd name="connsiteY12" fmla="*/ 168455 h 1022394"/>
                <a:gd name="connsiteX13" fmla="*/ 168455 w 907067"/>
                <a:gd name="connsiteY13" fmla="*/ 336911 h 1022394"/>
                <a:gd name="connsiteX14" fmla="*/ 203442 w 907067"/>
                <a:gd name="connsiteY14" fmla="*/ 460013 h 1022394"/>
                <a:gd name="connsiteX15" fmla="*/ 233246 w 907067"/>
                <a:gd name="connsiteY15" fmla="*/ 498887 h 1022394"/>
                <a:gd name="connsiteX16" fmla="*/ 310995 w 907067"/>
                <a:gd name="connsiteY16" fmla="*/ 577931 h 1022394"/>
                <a:gd name="connsiteX17" fmla="*/ 132173 w 907067"/>
                <a:gd name="connsiteY17" fmla="*/ 492408 h 1022394"/>
                <a:gd name="connsiteX18" fmla="*/ 907067 w 907067"/>
                <a:gd name="connsiteY18" fmla="*/ 362827 h 1022394"/>
                <a:gd name="connsiteX19" fmla="*/ 907067 w 907067"/>
                <a:gd name="connsiteY19" fmla="*/ 90707 h 1022394"/>
                <a:gd name="connsiteX20" fmla="*/ 738612 w 907067"/>
                <a:gd name="connsiteY20" fmla="*/ 90707 h 1022394"/>
                <a:gd name="connsiteX21" fmla="*/ 738612 w 907067"/>
                <a:gd name="connsiteY21" fmla="*/ 0 h 1022394"/>
                <a:gd name="connsiteX22" fmla="*/ 453534 w 907067"/>
                <a:gd name="connsiteY22" fmla="*/ 0 h 1022394"/>
                <a:gd name="connsiteX23" fmla="*/ 168455 w 907067"/>
                <a:gd name="connsiteY23" fmla="*/ 0 h 1022394"/>
                <a:gd name="connsiteX24" fmla="*/ 168455 w 907067"/>
                <a:gd name="connsiteY24" fmla="*/ 90707 h 1022394"/>
                <a:gd name="connsiteX25" fmla="*/ 0 w 907067"/>
                <a:gd name="connsiteY25" fmla="*/ 90707 h 1022394"/>
                <a:gd name="connsiteX26" fmla="*/ 0 w 907067"/>
                <a:gd name="connsiteY26" fmla="*/ 361531 h 1022394"/>
                <a:gd name="connsiteX27" fmla="*/ 73861 w 907067"/>
                <a:gd name="connsiteY27" fmla="*/ 542945 h 1022394"/>
                <a:gd name="connsiteX28" fmla="*/ 383560 w 907067"/>
                <a:gd name="connsiteY28" fmla="*/ 659568 h 1022394"/>
                <a:gd name="connsiteX29" fmla="*/ 401701 w 907067"/>
                <a:gd name="connsiteY29" fmla="*/ 724358 h 1022394"/>
                <a:gd name="connsiteX30" fmla="*/ 401701 w 907067"/>
                <a:gd name="connsiteY30" fmla="*/ 892813 h 1022394"/>
                <a:gd name="connsiteX31" fmla="*/ 336911 w 907067"/>
                <a:gd name="connsiteY31" fmla="*/ 892813 h 1022394"/>
                <a:gd name="connsiteX32" fmla="*/ 285078 w 907067"/>
                <a:gd name="connsiteY32" fmla="*/ 944646 h 1022394"/>
                <a:gd name="connsiteX33" fmla="*/ 220288 w 907067"/>
                <a:gd name="connsiteY33" fmla="*/ 944646 h 1022394"/>
                <a:gd name="connsiteX34" fmla="*/ 168455 w 907067"/>
                <a:gd name="connsiteY34" fmla="*/ 996478 h 1022394"/>
                <a:gd name="connsiteX35" fmla="*/ 168455 w 907067"/>
                <a:gd name="connsiteY35" fmla="*/ 1022394 h 1022394"/>
                <a:gd name="connsiteX36" fmla="*/ 738612 w 907067"/>
                <a:gd name="connsiteY36" fmla="*/ 1022394 h 1022394"/>
                <a:gd name="connsiteX37" fmla="*/ 738612 w 907067"/>
                <a:gd name="connsiteY37" fmla="*/ 996478 h 1022394"/>
                <a:gd name="connsiteX38" fmla="*/ 686780 w 907067"/>
                <a:gd name="connsiteY38" fmla="*/ 944646 h 1022394"/>
                <a:gd name="connsiteX39" fmla="*/ 621989 w 907067"/>
                <a:gd name="connsiteY39" fmla="*/ 944646 h 1022394"/>
                <a:gd name="connsiteX40" fmla="*/ 570157 w 907067"/>
                <a:gd name="connsiteY40" fmla="*/ 892813 h 1022394"/>
                <a:gd name="connsiteX41" fmla="*/ 505366 w 907067"/>
                <a:gd name="connsiteY41" fmla="*/ 892813 h 1022394"/>
                <a:gd name="connsiteX42" fmla="*/ 505366 w 907067"/>
                <a:gd name="connsiteY42" fmla="*/ 725654 h 1022394"/>
                <a:gd name="connsiteX43" fmla="*/ 523507 w 907067"/>
                <a:gd name="connsiteY43" fmla="*/ 660863 h 1022394"/>
                <a:gd name="connsiteX44" fmla="*/ 833206 w 907067"/>
                <a:gd name="connsiteY44" fmla="*/ 544240 h 1022394"/>
                <a:gd name="connsiteX45" fmla="*/ 907067 w 907067"/>
                <a:gd name="connsiteY45" fmla="*/ 362827 h 102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7067" h="1022394">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chemeClr val="bg2">
                <a:lumMod val="90000"/>
              </a:schemeClr>
            </a:solidFill>
            <a:ln w="12898" cap="flat">
              <a:noFill/>
              <a:prstDash val="solid"/>
              <a:miter/>
            </a:ln>
          </p:spPr>
          <p:txBody>
            <a:bodyPr rtlCol="0" anchor="ctr"/>
            <a:lstStyle/>
            <a:p>
              <a:endParaRPr lang="en-US" sz="2400"/>
            </a:p>
          </p:txBody>
        </p:sp>
        <p:grpSp>
          <p:nvGrpSpPr>
            <p:cNvPr id="31" name="Graphic 6" descr="Lightbulb">
              <a:extLst>
                <a:ext uri="{FF2B5EF4-FFF2-40B4-BE49-F238E27FC236}">
                  <a16:creationId xmlns:a16="http://schemas.microsoft.com/office/drawing/2014/main" id="{CE50A2F7-FB0F-413B-BB0B-FD7DD2C639BA}"/>
                </a:ext>
              </a:extLst>
            </p:cNvPr>
            <p:cNvGrpSpPr/>
            <p:nvPr userDrawn="1"/>
          </p:nvGrpSpPr>
          <p:grpSpPr>
            <a:xfrm>
              <a:off x="6232674" y="1623567"/>
              <a:ext cx="400265" cy="400265"/>
              <a:chOff x="6232673" y="1623567"/>
              <a:chExt cx="400265" cy="400265"/>
            </a:xfrm>
            <a:effectLst>
              <a:outerShdw blurRad="50800" dist="38100" dir="2700000" algn="tl" rotWithShape="0">
                <a:prstClr val="black">
                  <a:alpha val="40000"/>
                </a:prstClr>
              </a:outerShdw>
            </a:effectLst>
          </p:grpSpPr>
          <p:sp>
            <p:nvSpPr>
              <p:cNvPr id="32" name="Freeform: Shape 31">
                <a:extLst>
                  <a:ext uri="{FF2B5EF4-FFF2-40B4-BE49-F238E27FC236}">
                    <a16:creationId xmlns:a16="http://schemas.microsoft.com/office/drawing/2014/main" id="{2D34A307-1C7A-45F2-91CC-36C54F0892B4}"/>
                  </a:ext>
                </a:extLst>
              </p:cNvPr>
              <p:cNvSpPr/>
              <p:nvPr/>
            </p:nvSpPr>
            <p:spPr>
              <a:xfrm>
                <a:off x="6378602" y="1890410"/>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sz="2400"/>
              </a:p>
            </p:txBody>
          </p:sp>
          <p:sp>
            <p:nvSpPr>
              <p:cNvPr id="33" name="Freeform: Shape 32">
                <a:extLst>
                  <a:ext uri="{FF2B5EF4-FFF2-40B4-BE49-F238E27FC236}">
                    <a16:creationId xmlns:a16="http://schemas.microsoft.com/office/drawing/2014/main" id="{9511974A-F21F-4ED7-B88C-1E3BF2D50270}"/>
                  </a:ext>
                </a:extLst>
              </p:cNvPr>
              <p:cNvSpPr/>
              <p:nvPr/>
            </p:nvSpPr>
            <p:spPr>
              <a:xfrm>
                <a:off x="6378602" y="1932104"/>
                <a:ext cx="108405" cy="25016"/>
              </a:xfrm>
              <a:custGeom>
                <a:avLst/>
                <a:gdLst>
                  <a:gd name="connsiteX0" fmla="*/ 12508 w 108405"/>
                  <a:gd name="connsiteY0" fmla="*/ 0 h 25016"/>
                  <a:gd name="connsiteX1" fmla="*/ 95897 w 108405"/>
                  <a:gd name="connsiteY1" fmla="*/ 0 h 25016"/>
                  <a:gd name="connsiteX2" fmla="*/ 108405 w 108405"/>
                  <a:gd name="connsiteY2" fmla="*/ 12508 h 25016"/>
                  <a:gd name="connsiteX3" fmla="*/ 95897 w 108405"/>
                  <a:gd name="connsiteY3" fmla="*/ 25017 h 25016"/>
                  <a:gd name="connsiteX4" fmla="*/ 12508 w 108405"/>
                  <a:gd name="connsiteY4" fmla="*/ 25017 h 25016"/>
                  <a:gd name="connsiteX5" fmla="*/ 0 w 108405"/>
                  <a:gd name="connsiteY5" fmla="*/ 12508 h 25016"/>
                  <a:gd name="connsiteX6" fmla="*/ 12508 w 108405"/>
                  <a:gd name="connsiteY6" fmla="*/ 0 h 2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5" h="25016">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bg1"/>
              </a:solidFill>
              <a:ln w="4167" cap="flat">
                <a:noFill/>
                <a:prstDash val="solid"/>
                <a:miter/>
              </a:ln>
            </p:spPr>
            <p:txBody>
              <a:bodyPr rtlCol="0" anchor="ctr"/>
              <a:lstStyle/>
              <a:p>
                <a:endParaRPr lang="en-US" sz="2400"/>
              </a:p>
            </p:txBody>
          </p:sp>
          <p:sp>
            <p:nvSpPr>
              <p:cNvPr id="34" name="Freeform: Shape 33">
                <a:extLst>
                  <a:ext uri="{FF2B5EF4-FFF2-40B4-BE49-F238E27FC236}">
                    <a16:creationId xmlns:a16="http://schemas.microsoft.com/office/drawing/2014/main" id="{02ED36C8-E911-4C2F-B548-5DF0C4CA8F05}"/>
                  </a:ext>
                </a:extLst>
              </p:cNvPr>
              <p:cNvSpPr/>
              <p:nvPr/>
            </p:nvSpPr>
            <p:spPr>
              <a:xfrm>
                <a:off x="6405704" y="1973798"/>
                <a:ext cx="54202" cy="25016"/>
              </a:xfrm>
              <a:custGeom>
                <a:avLst/>
                <a:gdLst>
                  <a:gd name="connsiteX0" fmla="*/ 0 w 54202"/>
                  <a:gd name="connsiteY0" fmla="*/ 0 h 25016"/>
                  <a:gd name="connsiteX1" fmla="*/ 27101 w 54202"/>
                  <a:gd name="connsiteY1" fmla="*/ 25017 h 25016"/>
                  <a:gd name="connsiteX2" fmla="*/ 54203 w 54202"/>
                  <a:gd name="connsiteY2" fmla="*/ 0 h 25016"/>
                  <a:gd name="connsiteX3" fmla="*/ 0 w 54202"/>
                  <a:gd name="connsiteY3" fmla="*/ 0 h 25016"/>
                </a:gdLst>
                <a:ahLst/>
                <a:cxnLst>
                  <a:cxn ang="0">
                    <a:pos x="connsiteX0" y="connsiteY0"/>
                  </a:cxn>
                  <a:cxn ang="0">
                    <a:pos x="connsiteX1" y="connsiteY1"/>
                  </a:cxn>
                  <a:cxn ang="0">
                    <a:pos x="connsiteX2" y="connsiteY2"/>
                  </a:cxn>
                  <a:cxn ang="0">
                    <a:pos x="connsiteX3" y="connsiteY3"/>
                  </a:cxn>
                </a:cxnLst>
                <a:rect l="l" t="t" r="r" b="b"/>
                <a:pathLst>
                  <a:path w="54202" h="25016">
                    <a:moveTo>
                      <a:pt x="0" y="0"/>
                    </a:moveTo>
                    <a:cubicBezTo>
                      <a:pt x="1251" y="14176"/>
                      <a:pt x="12925" y="25017"/>
                      <a:pt x="27101" y="25017"/>
                    </a:cubicBezTo>
                    <a:cubicBezTo>
                      <a:pt x="41277" y="25017"/>
                      <a:pt x="52952" y="14176"/>
                      <a:pt x="54203" y="0"/>
                    </a:cubicBezTo>
                    <a:lnTo>
                      <a:pt x="0" y="0"/>
                    </a:lnTo>
                    <a:close/>
                  </a:path>
                </a:pathLst>
              </a:custGeom>
              <a:solidFill>
                <a:schemeClr val="bg1"/>
              </a:solidFill>
              <a:ln w="4167" cap="flat">
                <a:noFill/>
                <a:prstDash val="solid"/>
                <a:miter/>
              </a:ln>
            </p:spPr>
            <p:txBody>
              <a:bodyPr rtlCol="0" anchor="ctr"/>
              <a:lstStyle/>
              <a:p>
                <a:endParaRPr lang="en-US" sz="2400"/>
              </a:p>
            </p:txBody>
          </p:sp>
          <p:sp>
            <p:nvSpPr>
              <p:cNvPr id="35" name="Freeform: Shape 34">
                <a:extLst>
                  <a:ext uri="{FF2B5EF4-FFF2-40B4-BE49-F238E27FC236}">
                    <a16:creationId xmlns:a16="http://schemas.microsoft.com/office/drawing/2014/main" id="{22EAB7F2-D8FC-48BA-9094-053F1F6E32C6}"/>
                  </a:ext>
                </a:extLst>
              </p:cNvPr>
              <p:cNvSpPr/>
              <p:nvPr/>
            </p:nvSpPr>
            <p:spPr>
              <a:xfrm>
                <a:off x="6324400" y="1648583"/>
                <a:ext cx="216810" cy="225149"/>
              </a:xfrm>
              <a:custGeom>
                <a:avLst/>
                <a:gdLst>
                  <a:gd name="connsiteX0" fmla="*/ 108405 w 216810"/>
                  <a:gd name="connsiteY0" fmla="*/ 0 h 225149"/>
                  <a:gd name="connsiteX1" fmla="*/ 108405 w 216810"/>
                  <a:gd name="connsiteY1" fmla="*/ 0 h 225149"/>
                  <a:gd name="connsiteX2" fmla="*/ 108405 w 216810"/>
                  <a:gd name="connsiteY2" fmla="*/ 0 h 225149"/>
                  <a:gd name="connsiteX3" fmla="*/ 0 w 216810"/>
                  <a:gd name="connsiteY3" fmla="*/ 107154 h 225149"/>
                  <a:gd name="connsiteX4" fmla="*/ 0 w 216810"/>
                  <a:gd name="connsiteY4" fmla="*/ 110907 h 225149"/>
                  <a:gd name="connsiteX5" fmla="*/ 7505 w 216810"/>
                  <a:gd name="connsiteY5" fmla="*/ 148432 h 225149"/>
                  <a:gd name="connsiteX6" fmla="*/ 26267 w 216810"/>
                  <a:gd name="connsiteY6" fmla="*/ 179285 h 225149"/>
                  <a:gd name="connsiteX7" fmla="*/ 51701 w 216810"/>
                  <a:gd name="connsiteY7" fmla="*/ 220563 h 225149"/>
                  <a:gd name="connsiteX8" fmla="*/ 59206 w 216810"/>
                  <a:gd name="connsiteY8" fmla="*/ 225149 h 225149"/>
                  <a:gd name="connsiteX9" fmla="*/ 157604 w 216810"/>
                  <a:gd name="connsiteY9" fmla="*/ 225149 h 225149"/>
                  <a:gd name="connsiteX10" fmla="*/ 165109 w 216810"/>
                  <a:gd name="connsiteY10" fmla="*/ 220563 h 225149"/>
                  <a:gd name="connsiteX11" fmla="*/ 190543 w 216810"/>
                  <a:gd name="connsiteY11" fmla="*/ 179285 h 225149"/>
                  <a:gd name="connsiteX12" fmla="*/ 209305 w 216810"/>
                  <a:gd name="connsiteY12" fmla="*/ 148432 h 225149"/>
                  <a:gd name="connsiteX13" fmla="*/ 216810 w 216810"/>
                  <a:gd name="connsiteY13" fmla="*/ 110907 h 225149"/>
                  <a:gd name="connsiteX14" fmla="*/ 216810 w 216810"/>
                  <a:gd name="connsiteY14" fmla="*/ 107154 h 225149"/>
                  <a:gd name="connsiteX15" fmla="*/ 108405 w 216810"/>
                  <a:gd name="connsiteY15" fmla="*/ 0 h 225149"/>
                  <a:gd name="connsiteX16" fmla="*/ 191794 w 216810"/>
                  <a:gd name="connsiteY16" fmla="*/ 110490 h 225149"/>
                  <a:gd name="connsiteX17" fmla="*/ 185956 w 216810"/>
                  <a:gd name="connsiteY17" fmla="*/ 139676 h 225149"/>
                  <a:gd name="connsiteX18" fmla="*/ 171780 w 216810"/>
                  <a:gd name="connsiteY18" fmla="*/ 162608 h 225149"/>
                  <a:gd name="connsiteX19" fmla="*/ 147598 w 216810"/>
                  <a:gd name="connsiteY19" fmla="*/ 200133 h 225149"/>
                  <a:gd name="connsiteX20" fmla="*/ 108405 w 216810"/>
                  <a:gd name="connsiteY20" fmla="*/ 200133 h 225149"/>
                  <a:gd name="connsiteX21" fmla="*/ 69629 w 216810"/>
                  <a:gd name="connsiteY21" fmla="*/ 200133 h 225149"/>
                  <a:gd name="connsiteX22" fmla="*/ 45447 w 216810"/>
                  <a:gd name="connsiteY22" fmla="*/ 162608 h 225149"/>
                  <a:gd name="connsiteX23" fmla="*/ 31271 w 216810"/>
                  <a:gd name="connsiteY23" fmla="*/ 139676 h 225149"/>
                  <a:gd name="connsiteX24" fmla="*/ 25434 w 216810"/>
                  <a:gd name="connsiteY24" fmla="*/ 110490 h 225149"/>
                  <a:gd name="connsiteX25" fmla="*/ 25434 w 216810"/>
                  <a:gd name="connsiteY25" fmla="*/ 107154 h 225149"/>
                  <a:gd name="connsiteX26" fmla="*/ 108822 w 216810"/>
                  <a:gd name="connsiteY26" fmla="*/ 24600 h 225149"/>
                  <a:gd name="connsiteX27" fmla="*/ 108822 w 216810"/>
                  <a:gd name="connsiteY27" fmla="*/ 24600 h 225149"/>
                  <a:gd name="connsiteX28" fmla="*/ 108822 w 216810"/>
                  <a:gd name="connsiteY28" fmla="*/ 24600 h 225149"/>
                  <a:gd name="connsiteX29" fmla="*/ 108822 w 216810"/>
                  <a:gd name="connsiteY29" fmla="*/ 24600 h 225149"/>
                  <a:gd name="connsiteX30" fmla="*/ 108822 w 216810"/>
                  <a:gd name="connsiteY30" fmla="*/ 24600 h 225149"/>
                  <a:gd name="connsiteX31" fmla="*/ 108822 w 216810"/>
                  <a:gd name="connsiteY31" fmla="*/ 24600 h 225149"/>
                  <a:gd name="connsiteX32" fmla="*/ 108822 w 216810"/>
                  <a:gd name="connsiteY32" fmla="*/ 24600 h 225149"/>
                  <a:gd name="connsiteX33" fmla="*/ 192211 w 216810"/>
                  <a:gd name="connsiteY33" fmla="*/ 107154 h 225149"/>
                  <a:gd name="connsiteX34" fmla="*/ 192211 w 216810"/>
                  <a:gd name="connsiteY34" fmla="*/ 110490 h 22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6810" h="225149">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bg1"/>
              </a:solidFill>
              <a:ln w="4167" cap="flat">
                <a:noFill/>
                <a:prstDash val="solid"/>
                <a:miter/>
              </a:ln>
            </p:spPr>
            <p:txBody>
              <a:bodyPr rtlCol="0" anchor="ctr"/>
              <a:lstStyle/>
              <a:p>
                <a:endParaRPr lang="en-US" sz="2400"/>
              </a:p>
            </p:txBody>
          </p:sp>
        </p:grpSp>
        <p:sp>
          <p:nvSpPr>
            <p:cNvPr id="36" name="Graphic 8" descr="Single gear">
              <a:extLst>
                <a:ext uri="{FF2B5EF4-FFF2-40B4-BE49-F238E27FC236}">
                  <a16:creationId xmlns:a16="http://schemas.microsoft.com/office/drawing/2014/main" id="{DD8CFDD6-DFA1-4875-B0C5-B80F0FA125C3}"/>
                </a:ext>
              </a:extLst>
            </p:cNvPr>
            <p:cNvSpPr/>
            <p:nvPr userDrawn="1"/>
          </p:nvSpPr>
          <p:spPr>
            <a:xfrm>
              <a:off x="4299769" y="4084687"/>
              <a:ext cx="283937" cy="283521"/>
            </a:xfrm>
            <a:custGeom>
              <a:avLst/>
              <a:gdLst>
                <a:gd name="connsiteX0" fmla="*/ 141761 w 283937"/>
                <a:gd name="connsiteY0" fmla="*/ 191794 h 283521"/>
                <a:gd name="connsiteX1" fmla="*/ 91727 w 283937"/>
                <a:gd name="connsiteY1" fmla="*/ 141761 h 283521"/>
                <a:gd name="connsiteX2" fmla="*/ 141761 w 283937"/>
                <a:gd name="connsiteY2" fmla="*/ 91727 h 283521"/>
                <a:gd name="connsiteX3" fmla="*/ 191794 w 283937"/>
                <a:gd name="connsiteY3" fmla="*/ 141761 h 283521"/>
                <a:gd name="connsiteX4" fmla="*/ 141761 w 283937"/>
                <a:gd name="connsiteY4" fmla="*/ 191794 h 283521"/>
                <a:gd name="connsiteX5" fmla="*/ 254335 w 283937"/>
                <a:gd name="connsiteY5" fmla="*/ 110490 h 283521"/>
                <a:gd name="connsiteX6" fmla="*/ 243495 w 283937"/>
                <a:gd name="connsiteY6" fmla="*/ 84639 h 283521"/>
                <a:gd name="connsiteX7" fmla="*/ 253918 w 283937"/>
                <a:gd name="connsiteY7" fmla="*/ 53369 h 283521"/>
                <a:gd name="connsiteX8" fmla="*/ 230152 w 283937"/>
                <a:gd name="connsiteY8" fmla="*/ 29603 h 283521"/>
                <a:gd name="connsiteX9" fmla="*/ 198882 w 283937"/>
                <a:gd name="connsiteY9" fmla="*/ 40027 h 283521"/>
                <a:gd name="connsiteX10" fmla="*/ 172614 w 283937"/>
                <a:gd name="connsiteY10" fmla="*/ 29186 h 283521"/>
                <a:gd name="connsiteX11" fmla="*/ 158438 w 283937"/>
                <a:gd name="connsiteY11" fmla="*/ 0 h 283521"/>
                <a:gd name="connsiteX12" fmla="*/ 125083 w 283937"/>
                <a:gd name="connsiteY12" fmla="*/ 0 h 283521"/>
                <a:gd name="connsiteX13" fmla="*/ 110490 w 283937"/>
                <a:gd name="connsiteY13" fmla="*/ 29186 h 283521"/>
                <a:gd name="connsiteX14" fmla="*/ 84639 w 283937"/>
                <a:gd name="connsiteY14" fmla="*/ 40027 h 283521"/>
                <a:gd name="connsiteX15" fmla="*/ 53369 w 283937"/>
                <a:gd name="connsiteY15" fmla="*/ 29603 h 283521"/>
                <a:gd name="connsiteX16" fmla="*/ 29603 w 283937"/>
                <a:gd name="connsiteY16" fmla="*/ 53369 h 283521"/>
                <a:gd name="connsiteX17" fmla="*/ 40027 w 283937"/>
                <a:gd name="connsiteY17" fmla="*/ 84639 h 283521"/>
                <a:gd name="connsiteX18" fmla="*/ 29186 w 283937"/>
                <a:gd name="connsiteY18" fmla="*/ 110907 h 283521"/>
                <a:gd name="connsiteX19" fmla="*/ 0 w 283937"/>
                <a:gd name="connsiteY19" fmla="*/ 125083 h 283521"/>
                <a:gd name="connsiteX20" fmla="*/ 0 w 283937"/>
                <a:gd name="connsiteY20" fmla="*/ 158438 h 283521"/>
                <a:gd name="connsiteX21" fmla="*/ 29186 w 283937"/>
                <a:gd name="connsiteY21" fmla="*/ 173031 h 283521"/>
                <a:gd name="connsiteX22" fmla="*/ 40027 w 283937"/>
                <a:gd name="connsiteY22" fmla="*/ 198882 h 283521"/>
                <a:gd name="connsiteX23" fmla="*/ 29603 w 283937"/>
                <a:gd name="connsiteY23" fmla="*/ 230152 h 283521"/>
                <a:gd name="connsiteX24" fmla="*/ 53369 w 283937"/>
                <a:gd name="connsiteY24" fmla="*/ 253918 h 283521"/>
                <a:gd name="connsiteX25" fmla="*/ 84639 w 283937"/>
                <a:gd name="connsiteY25" fmla="*/ 243495 h 283521"/>
                <a:gd name="connsiteX26" fmla="*/ 110907 w 283937"/>
                <a:gd name="connsiteY26" fmla="*/ 254335 h 283521"/>
                <a:gd name="connsiteX27" fmla="*/ 125500 w 283937"/>
                <a:gd name="connsiteY27" fmla="*/ 283521 h 283521"/>
                <a:gd name="connsiteX28" fmla="*/ 158855 w 283937"/>
                <a:gd name="connsiteY28" fmla="*/ 283521 h 283521"/>
                <a:gd name="connsiteX29" fmla="*/ 173448 w 283937"/>
                <a:gd name="connsiteY29" fmla="*/ 254335 h 283521"/>
                <a:gd name="connsiteX30" fmla="*/ 199299 w 283937"/>
                <a:gd name="connsiteY30" fmla="*/ 243495 h 283521"/>
                <a:gd name="connsiteX31" fmla="*/ 230569 w 283937"/>
                <a:gd name="connsiteY31" fmla="*/ 253918 h 283521"/>
                <a:gd name="connsiteX32" fmla="*/ 254335 w 283937"/>
                <a:gd name="connsiteY32" fmla="*/ 230152 h 283521"/>
                <a:gd name="connsiteX33" fmla="*/ 243911 w 283937"/>
                <a:gd name="connsiteY33" fmla="*/ 198882 h 283521"/>
                <a:gd name="connsiteX34" fmla="*/ 254752 w 283937"/>
                <a:gd name="connsiteY34" fmla="*/ 172614 h 283521"/>
                <a:gd name="connsiteX35" fmla="*/ 283938 w 283937"/>
                <a:gd name="connsiteY35" fmla="*/ 158021 h 283521"/>
                <a:gd name="connsiteX36" fmla="*/ 283938 w 283937"/>
                <a:gd name="connsiteY36" fmla="*/ 124666 h 283521"/>
                <a:gd name="connsiteX37" fmla="*/ 254335 w 283937"/>
                <a:gd name="connsiteY37" fmla="*/ 110490 h 28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3937" h="283521">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bg1"/>
            </a:solidFill>
            <a:ln w="4167" cap="flat">
              <a:noFill/>
              <a:prstDash val="solid"/>
              <a:miter/>
            </a:ln>
            <a:effectLst>
              <a:outerShdw blurRad="50800" dist="38100" dir="2700000" algn="tl" rotWithShape="0">
                <a:prstClr val="black">
                  <a:alpha val="40000"/>
                </a:prstClr>
              </a:outerShdw>
            </a:effectLst>
          </p:spPr>
          <p:txBody>
            <a:bodyPr rtlCol="0" anchor="ctr"/>
            <a:lstStyle/>
            <a:p>
              <a:endParaRPr lang="en-US" sz="2400"/>
            </a:p>
          </p:txBody>
        </p:sp>
        <p:grpSp>
          <p:nvGrpSpPr>
            <p:cNvPr id="37" name="Graphic 7" descr="Stopwatch">
              <a:extLst>
                <a:ext uri="{FF2B5EF4-FFF2-40B4-BE49-F238E27FC236}">
                  <a16:creationId xmlns:a16="http://schemas.microsoft.com/office/drawing/2014/main" id="{010F6685-5BAA-4776-90D6-72A7C59C5035}"/>
                </a:ext>
              </a:extLst>
            </p:cNvPr>
            <p:cNvGrpSpPr/>
            <p:nvPr userDrawn="1"/>
          </p:nvGrpSpPr>
          <p:grpSpPr>
            <a:xfrm>
              <a:off x="7332376" y="4513261"/>
              <a:ext cx="400265" cy="400265"/>
              <a:chOff x="7332375" y="4513261"/>
              <a:chExt cx="400265" cy="400265"/>
            </a:xfrm>
            <a:effectLst>
              <a:outerShdw blurRad="50800" dist="38100" dir="2700000" algn="tl" rotWithShape="0">
                <a:prstClr val="black">
                  <a:alpha val="40000"/>
                </a:prstClr>
              </a:outerShdw>
            </a:effectLst>
          </p:grpSpPr>
          <p:sp>
            <p:nvSpPr>
              <p:cNvPr id="38" name="Freeform: Shape 37">
                <a:extLst>
                  <a:ext uri="{FF2B5EF4-FFF2-40B4-BE49-F238E27FC236}">
                    <a16:creationId xmlns:a16="http://schemas.microsoft.com/office/drawing/2014/main" id="{E408050F-3E5E-4F6F-9C58-E9F982AA1000}"/>
                  </a:ext>
                </a:extLst>
              </p:cNvPr>
              <p:cNvSpPr/>
              <p:nvPr/>
            </p:nvSpPr>
            <p:spPr>
              <a:xfrm>
                <a:off x="7524168" y="4642513"/>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sz="2400"/>
              </a:p>
            </p:txBody>
          </p:sp>
          <p:sp>
            <p:nvSpPr>
              <p:cNvPr id="39" name="Freeform: Shape 38">
                <a:extLst>
                  <a:ext uri="{FF2B5EF4-FFF2-40B4-BE49-F238E27FC236}">
                    <a16:creationId xmlns:a16="http://schemas.microsoft.com/office/drawing/2014/main" id="{42B1E7E0-E812-4B93-B907-5DC1D0B3A219}"/>
                  </a:ext>
                </a:extLst>
              </p:cNvPr>
              <p:cNvSpPr/>
              <p:nvPr/>
            </p:nvSpPr>
            <p:spPr>
              <a:xfrm>
                <a:off x="7524168" y="4809290"/>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sz="2400"/>
              </a:p>
            </p:txBody>
          </p:sp>
          <p:sp>
            <p:nvSpPr>
              <p:cNvPr id="40" name="Freeform: Shape 39">
                <a:extLst>
                  <a:ext uri="{FF2B5EF4-FFF2-40B4-BE49-F238E27FC236}">
                    <a16:creationId xmlns:a16="http://schemas.microsoft.com/office/drawing/2014/main" id="{E4FECC77-835C-4DDE-A456-88E9D6F7F2A0}"/>
                  </a:ext>
                </a:extLst>
              </p:cNvPr>
              <p:cNvSpPr/>
              <p:nvPr/>
            </p:nvSpPr>
            <p:spPr>
              <a:xfrm>
                <a:off x="7607557"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sz="2400"/>
              </a:p>
            </p:txBody>
          </p:sp>
          <p:sp>
            <p:nvSpPr>
              <p:cNvPr id="41" name="Freeform: Shape 40">
                <a:extLst>
                  <a:ext uri="{FF2B5EF4-FFF2-40B4-BE49-F238E27FC236}">
                    <a16:creationId xmlns:a16="http://schemas.microsoft.com/office/drawing/2014/main" id="{0407B9CC-BB9E-40AC-8995-4C15B6201480}"/>
                  </a:ext>
                </a:extLst>
              </p:cNvPr>
              <p:cNvSpPr/>
              <p:nvPr/>
            </p:nvSpPr>
            <p:spPr>
              <a:xfrm>
                <a:off x="7440780" y="4721732"/>
                <a:ext cx="16677" cy="16677"/>
              </a:xfrm>
              <a:custGeom>
                <a:avLst/>
                <a:gdLst>
                  <a:gd name="connsiteX0" fmla="*/ 16678 w 16677"/>
                  <a:gd name="connsiteY0" fmla="*/ 8339 h 16677"/>
                  <a:gd name="connsiteX1" fmla="*/ 8339 w 16677"/>
                  <a:gd name="connsiteY1" fmla="*/ 16678 h 16677"/>
                  <a:gd name="connsiteX2" fmla="*/ 0 w 16677"/>
                  <a:gd name="connsiteY2" fmla="*/ 8339 h 16677"/>
                  <a:gd name="connsiteX3" fmla="*/ 8339 w 16677"/>
                  <a:gd name="connsiteY3" fmla="*/ 0 h 16677"/>
                  <a:gd name="connsiteX4" fmla="*/ 16678 w 16677"/>
                  <a:gd name="connsiteY4" fmla="*/ 8339 h 1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 h="16677">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bg1"/>
              </a:solidFill>
              <a:ln w="4167" cap="flat">
                <a:noFill/>
                <a:prstDash val="solid"/>
                <a:miter/>
              </a:ln>
            </p:spPr>
            <p:txBody>
              <a:bodyPr rtlCol="0" anchor="ctr"/>
              <a:lstStyle/>
              <a:p>
                <a:endParaRPr lang="en-US" sz="2400"/>
              </a:p>
            </p:txBody>
          </p:sp>
          <p:sp>
            <p:nvSpPr>
              <p:cNvPr id="42" name="Freeform: Shape 41">
                <a:extLst>
                  <a:ext uri="{FF2B5EF4-FFF2-40B4-BE49-F238E27FC236}">
                    <a16:creationId xmlns:a16="http://schemas.microsoft.com/office/drawing/2014/main" id="{4BB2D0C6-943F-4901-BB22-6A1DB3071789}"/>
                  </a:ext>
                </a:extLst>
              </p:cNvPr>
              <p:cNvSpPr/>
              <p:nvPr/>
            </p:nvSpPr>
            <p:spPr>
              <a:xfrm>
                <a:off x="7524168" y="4671699"/>
                <a:ext cx="55453" cy="105486"/>
              </a:xfrm>
              <a:custGeom>
                <a:avLst/>
                <a:gdLst>
                  <a:gd name="connsiteX0" fmla="*/ 16678 w 55453"/>
                  <a:gd name="connsiteY0" fmla="*/ 0 h 105486"/>
                  <a:gd name="connsiteX1" fmla="*/ 0 w 55453"/>
                  <a:gd name="connsiteY1" fmla="*/ 0 h 105486"/>
                  <a:gd name="connsiteX2" fmla="*/ 0 w 55453"/>
                  <a:gd name="connsiteY2" fmla="*/ 58372 h 105486"/>
                  <a:gd name="connsiteX3" fmla="*/ 2502 w 55453"/>
                  <a:gd name="connsiteY3" fmla="*/ 64209 h 105486"/>
                  <a:gd name="connsiteX4" fmla="*/ 43779 w 55453"/>
                  <a:gd name="connsiteY4" fmla="*/ 105487 h 105486"/>
                  <a:gd name="connsiteX5" fmla="*/ 55453 w 55453"/>
                  <a:gd name="connsiteY5" fmla="*/ 93812 h 105486"/>
                  <a:gd name="connsiteX6" fmla="*/ 16678 w 55453"/>
                  <a:gd name="connsiteY6" fmla="*/ 55036 h 105486"/>
                  <a:gd name="connsiteX7" fmla="*/ 16678 w 55453"/>
                  <a:gd name="connsiteY7" fmla="*/ 0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53" h="105486">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bg1"/>
              </a:solidFill>
              <a:ln w="4167" cap="flat">
                <a:noFill/>
                <a:prstDash val="solid"/>
                <a:miter/>
              </a:ln>
            </p:spPr>
            <p:txBody>
              <a:bodyPr rtlCol="0" anchor="ctr"/>
              <a:lstStyle/>
              <a:p>
                <a:endParaRPr lang="en-US" sz="2400"/>
              </a:p>
            </p:txBody>
          </p:sp>
          <p:sp>
            <p:nvSpPr>
              <p:cNvPr id="43" name="Freeform: Shape 42">
                <a:extLst>
                  <a:ext uri="{FF2B5EF4-FFF2-40B4-BE49-F238E27FC236}">
                    <a16:creationId xmlns:a16="http://schemas.microsoft.com/office/drawing/2014/main" id="{E041711A-18CE-4040-9DD0-A48802FCA162}"/>
                  </a:ext>
                </a:extLst>
              </p:cNvPr>
              <p:cNvSpPr/>
              <p:nvPr/>
            </p:nvSpPr>
            <p:spPr>
              <a:xfrm>
                <a:off x="7390874" y="4550785"/>
                <a:ext cx="283769" cy="324987"/>
              </a:xfrm>
              <a:custGeom>
                <a:avLst/>
                <a:gdLst>
                  <a:gd name="connsiteX0" fmla="*/ 141633 w 283769"/>
                  <a:gd name="connsiteY0" fmla="*/ 300199 h 324987"/>
                  <a:gd name="connsiteX1" fmla="*/ 24889 w 283769"/>
                  <a:gd name="connsiteY1" fmla="*/ 183455 h 324987"/>
                  <a:gd name="connsiteX2" fmla="*/ 141633 w 283769"/>
                  <a:gd name="connsiteY2" fmla="*/ 66711 h 324987"/>
                  <a:gd name="connsiteX3" fmla="*/ 258377 w 283769"/>
                  <a:gd name="connsiteY3" fmla="*/ 183455 h 324987"/>
                  <a:gd name="connsiteX4" fmla="*/ 141633 w 283769"/>
                  <a:gd name="connsiteY4" fmla="*/ 300199 h 324987"/>
                  <a:gd name="connsiteX5" fmla="*/ 141633 w 283769"/>
                  <a:gd name="connsiteY5" fmla="*/ 300199 h 324987"/>
                  <a:gd name="connsiteX6" fmla="*/ 240448 w 283769"/>
                  <a:gd name="connsiteY6" fmla="*/ 81721 h 324987"/>
                  <a:gd name="connsiteX7" fmla="*/ 252957 w 283769"/>
                  <a:gd name="connsiteY7" fmla="*/ 69212 h 324987"/>
                  <a:gd name="connsiteX8" fmla="*/ 252540 w 283769"/>
                  <a:gd name="connsiteY8" fmla="*/ 51701 h 324987"/>
                  <a:gd name="connsiteX9" fmla="*/ 235028 w 283769"/>
                  <a:gd name="connsiteY9" fmla="*/ 51284 h 324987"/>
                  <a:gd name="connsiteX10" fmla="*/ 220852 w 283769"/>
                  <a:gd name="connsiteY10" fmla="*/ 65877 h 324987"/>
                  <a:gd name="connsiteX11" fmla="*/ 154141 w 283769"/>
                  <a:gd name="connsiteY11" fmla="*/ 42528 h 324987"/>
                  <a:gd name="connsiteX12" fmla="*/ 154141 w 283769"/>
                  <a:gd name="connsiteY12" fmla="*/ 25017 h 324987"/>
                  <a:gd name="connsiteX13" fmla="*/ 191666 w 283769"/>
                  <a:gd name="connsiteY13" fmla="*/ 25017 h 324987"/>
                  <a:gd name="connsiteX14" fmla="*/ 191666 w 283769"/>
                  <a:gd name="connsiteY14" fmla="*/ 0 h 324987"/>
                  <a:gd name="connsiteX15" fmla="*/ 91600 w 283769"/>
                  <a:gd name="connsiteY15" fmla="*/ 0 h 324987"/>
                  <a:gd name="connsiteX16" fmla="*/ 91600 w 283769"/>
                  <a:gd name="connsiteY16" fmla="*/ 25017 h 324987"/>
                  <a:gd name="connsiteX17" fmla="*/ 129125 w 283769"/>
                  <a:gd name="connsiteY17" fmla="*/ 25017 h 324987"/>
                  <a:gd name="connsiteX18" fmla="*/ 129125 w 283769"/>
                  <a:gd name="connsiteY18" fmla="*/ 42111 h 324987"/>
                  <a:gd name="connsiteX19" fmla="*/ 1123 w 283769"/>
                  <a:gd name="connsiteY19" fmla="*/ 165526 h 324987"/>
                  <a:gd name="connsiteX20" fmla="*/ 94519 w 283769"/>
                  <a:gd name="connsiteY20" fmla="*/ 316876 h 324987"/>
                  <a:gd name="connsiteX21" fmla="*/ 262546 w 283769"/>
                  <a:gd name="connsiteY21" fmla="*/ 258088 h 324987"/>
                  <a:gd name="connsiteX22" fmla="*/ 240448 w 283769"/>
                  <a:gd name="connsiteY22" fmla="*/ 81721 h 324987"/>
                  <a:gd name="connsiteX23" fmla="*/ 240448 w 283769"/>
                  <a:gd name="connsiteY23" fmla="*/ 81721 h 32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769" h="324987">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bg1"/>
              </a:solidFill>
              <a:ln w="4167" cap="flat">
                <a:noFill/>
                <a:prstDash val="solid"/>
                <a:miter/>
              </a:ln>
            </p:spPr>
            <p:txBody>
              <a:bodyPr rtlCol="0" anchor="ctr"/>
              <a:lstStyle/>
              <a:p>
                <a:endParaRPr lang="en-US" sz="2400"/>
              </a:p>
            </p:txBody>
          </p:sp>
        </p:grpSp>
      </p:grpSp>
      <p:sp>
        <p:nvSpPr>
          <p:cNvPr id="46" name="Text Placeholder 39">
            <a:extLst>
              <a:ext uri="{FF2B5EF4-FFF2-40B4-BE49-F238E27FC236}">
                <a16:creationId xmlns:a16="http://schemas.microsoft.com/office/drawing/2014/main" id="{07F70CD6-46F6-4079-A838-E783E2E1590C}"/>
              </a:ext>
            </a:extLst>
          </p:cNvPr>
          <p:cNvSpPr>
            <a:spLocks noGrp="1"/>
          </p:cNvSpPr>
          <p:nvPr>
            <p:ph type="body" sz="quarter" idx="14"/>
          </p:nvPr>
        </p:nvSpPr>
        <p:spPr>
          <a:xfrm>
            <a:off x="2715534" y="2704602"/>
            <a:ext cx="1868684" cy="944033"/>
          </a:xfrm>
        </p:spPr>
        <p:txBody>
          <a:bodyPr>
            <a:normAutofit/>
          </a:bodyPr>
          <a:lstStyle>
            <a:lvl1pPr marL="0" indent="0">
              <a:buNone/>
              <a:defRPr sz="3200">
                <a:solidFill>
                  <a:srgbClr val="70AD47"/>
                </a:solidFill>
              </a:defRPr>
            </a:lvl1pPr>
          </a:lstStyle>
          <a:p>
            <a:pPr lvl="0"/>
            <a:endParaRPr lang="en-US" dirty="0"/>
          </a:p>
        </p:txBody>
      </p:sp>
      <p:sp>
        <p:nvSpPr>
          <p:cNvPr id="47" name="Text Placeholder 39">
            <a:extLst>
              <a:ext uri="{FF2B5EF4-FFF2-40B4-BE49-F238E27FC236}">
                <a16:creationId xmlns:a16="http://schemas.microsoft.com/office/drawing/2014/main" id="{CB3ACFEF-10A5-41FE-BB03-91B353DA660A}"/>
              </a:ext>
            </a:extLst>
          </p:cNvPr>
          <p:cNvSpPr>
            <a:spLocks noGrp="1"/>
          </p:cNvSpPr>
          <p:nvPr>
            <p:ph type="body" sz="quarter" idx="15"/>
          </p:nvPr>
        </p:nvSpPr>
        <p:spPr>
          <a:xfrm>
            <a:off x="7922557" y="2704602"/>
            <a:ext cx="1868684" cy="944033"/>
          </a:xfrm>
        </p:spPr>
        <p:txBody>
          <a:bodyPr>
            <a:normAutofit/>
          </a:bodyPr>
          <a:lstStyle>
            <a:lvl1pPr marL="0" indent="0">
              <a:buNone/>
              <a:defRPr sz="3200">
                <a:solidFill>
                  <a:srgbClr val="5B9BD5"/>
                </a:solidFill>
              </a:defRPr>
            </a:lvl1pPr>
          </a:lstStyle>
          <a:p>
            <a:pPr lvl="0"/>
            <a:endParaRPr lang="en-US" dirty="0"/>
          </a:p>
        </p:txBody>
      </p:sp>
      <p:sp>
        <p:nvSpPr>
          <p:cNvPr id="48" name="Text Placeholder 39">
            <a:extLst>
              <a:ext uri="{FF2B5EF4-FFF2-40B4-BE49-F238E27FC236}">
                <a16:creationId xmlns:a16="http://schemas.microsoft.com/office/drawing/2014/main" id="{1944BBA9-4B8F-420B-8A89-5E11319038A4}"/>
              </a:ext>
            </a:extLst>
          </p:cNvPr>
          <p:cNvSpPr>
            <a:spLocks noGrp="1"/>
          </p:cNvSpPr>
          <p:nvPr>
            <p:ph type="body" sz="quarter" idx="16"/>
          </p:nvPr>
        </p:nvSpPr>
        <p:spPr>
          <a:xfrm>
            <a:off x="5270978" y="5486006"/>
            <a:ext cx="1868684" cy="944033"/>
          </a:xfrm>
        </p:spPr>
        <p:txBody>
          <a:bodyPr>
            <a:normAutofit/>
          </a:bodyPr>
          <a:lstStyle>
            <a:lvl1pPr marL="0" indent="0">
              <a:buNone/>
              <a:defRPr sz="3200">
                <a:solidFill>
                  <a:srgbClr val="ED7D31"/>
                </a:solidFill>
              </a:defRPr>
            </a:lvl1pPr>
          </a:lstStyle>
          <a:p>
            <a:pPr lvl="0"/>
            <a:endParaRPr lang="en-US" dirty="0"/>
          </a:p>
        </p:txBody>
      </p:sp>
    </p:spTree>
    <p:extLst>
      <p:ext uri="{BB962C8B-B14F-4D97-AF65-F5344CB8AC3E}">
        <p14:creationId xmlns:p14="http://schemas.microsoft.com/office/powerpoint/2010/main" val="20441811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BA7D-F4AE-4311-BA31-C22E6BB869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E45D65-2A6C-4260-8DAA-9F9193C4FB90}"/>
              </a:ext>
            </a:extLst>
          </p:cNvPr>
          <p:cNvSpPr>
            <a:spLocks noGrp="1"/>
          </p:cNvSpPr>
          <p:nvPr>
            <p:ph type="dt" sz="half" idx="10"/>
          </p:nvPr>
        </p:nvSpPr>
        <p:spPr/>
        <p:txBody>
          <a:bodyPr/>
          <a:lstStyle/>
          <a:p>
            <a:fld id="{A88D60D1-FCC2-47FD-9831-A4383E0D5731}" type="datetime1">
              <a:rPr lang="en-US" smtClean="0"/>
              <a:t>9/8/2024</a:t>
            </a:fld>
            <a:endParaRPr lang="en-US"/>
          </a:p>
        </p:txBody>
      </p:sp>
      <p:sp>
        <p:nvSpPr>
          <p:cNvPr id="4" name="Footer Placeholder 3">
            <a:extLst>
              <a:ext uri="{FF2B5EF4-FFF2-40B4-BE49-F238E27FC236}">
                <a16:creationId xmlns:a16="http://schemas.microsoft.com/office/drawing/2014/main" id="{E91065EF-0A0A-4C99-87C7-52C4328F70E6}"/>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5BBF547D-367A-4090-B941-7E00E6069728}"/>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6" name="Group 45">
            <a:extLst>
              <a:ext uri="{FF2B5EF4-FFF2-40B4-BE49-F238E27FC236}">
                <a16:creationId xmlns:a16="http://schemas.microsoft.com/office/drawing/2014/main" id="{8BBFCE8E-8DDD-4C9A-BF2A-3A4CA0348792}"/>
              </a:ext>
            </a:extLst>
          </p:cNvPr>
          <p:cNvGrpSpPr/>
          <p:nvPr userDrawn="1"/>
        </p:nvGrpSpPr>
        <p:grpSpPr>
          <a:xfrm>
            <a:off x="4180392" y="2670312"/>
            <a:ext cx="3366305" cy="2915647"/>
            <a:chOff x="3735119" y="1302007"/>
            <a:chExt cx="4721761" cy="4733691"/>
          </a:xfrm>
        </p:grpSpPr>
        <p:grpSp>
          <p:nvGrpSpPr>
            <p:cNvPr id="6" name="Group 5">
              <a:extLst>
                <a:ext uri="{FF2B5EF4-FFF2-40B4-BE49-F238E27FC236}">
                  <a16:creationId xmlns:a16="http://schemas.microsoft.com/office/drawing/2014/main" id="{089CD675-D6F5-47E5-8A0E-D438E49E6FD6}"/>
                </a:ext>
              </a:extLst>
            </p:cNvPr>
            <p:cNvGrpSpPr/>
            <p:nvPr userDrawn="1"/>
          </p:nvGrpSpPr>
          <p:grpSpPr>
            <a:xfrm>
              <a:off x="3735119" y="1302007"/>
              <a:ext cx="4721761" cy="4733691"/>
              <a:chOff x="3974367" y="1302008"/>
              <a:chExt cx="4243263" cy="4253984"/>
            </a:xfrm>
          </p:grpSpPr>
          <p:sp>
            <p:nvSpPr>
              <p:cNvPr id="7" name="Freeform 5">
                <a:extLst>
                  <a:ext uri="{FF2B5EF4-FFF2-40B4-BE49-F238E27FC236}">
                    <a16:creationId xmlns:a16="http://schemas.microsoft.com/office/drawing/2014/main" id="{D18D7D50-0C22-4C32-B217-08D38178BF37}"/>
                  </a:ext>
                </a:extLst>
              </p:cNvPr>
              <p:cNvSpPr>
                <a:spLocks/>
              </p:cNvSpPr>
              <p:nvPr/>
            </p:nvSpPr>
            <p:spPr bwMode="auto">
              <a:xfrm>
                <a:off x="6095999" y="1302008"/>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r>
                  <a:rPr lang="en-US" sz="2667" b="1" dirty="0">
                    <a:solidFill>
                      <a:schemeClr val="bg1"/>
                    </a:solidFill>
                    <a:effectLst>
                      <a:outerShdw blurRad="38100" dist="38100" dir="2700000" algn="tl">
                        <a:srgbClr val="000000">
                          <a:alpha val="43137"/>
                        </a:srgbClr>
                      </a:outerShdw>
                    </a:effectLst>
                  </a:rPr>
                  <a:t>01</a:t>
                </a:r>
              </a:p>
            </p:txBody>
          </p:sp>
          <p:sp>
            <p:nvSpPr>
              <p:cNvPr id="8" name="Freeform 9">
                <a:extLst>
                  <a:ext uri="{FF2B5EF4-FFF2-40B4-BE49-F238E27FC236}">
                    <a16:creationId xmlns:a16="http://schemas.microsoft.com/office/drawing/2014/main" id="{A1BA52E0-7423-4ED7-ABB5-6B2D92494E6A}"/>
                  </a:ext>
                </a:extLst>
              </p:cNvPr>
              <p:cNvSpPr>
                <a:spLocks/>
              </p:cNvSpPr>
              <p:nvPr/>
            </p:nvSpPr>
            <p:spPr bwMode="auto">
              <a:xfrm>
                <a:off x="5035184" y="2365504"/>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11">
                <a:extLst>
                  <a:ext uri="{FF2B5EF4-FFF2-40B4-BE49-F238E27FC236}">
                    <a16:creationId xmlns:a16="http://schemas.microsoft.com/office/drawing/2014/main" id="{26EA1CEC-465E-4732-9755-DFB8C71648E8}"/>
                  </a:ext>
                </a:extLst>
              </p:cNvPr>
              <p:cNvSpPr>
                <a:spLocks/>
              </p:cNvSpPr>
              <p:nvPr/>
            </p:nvSpPr>
            <p:spPr bwMode="auto">
              <a:xfrm>
                <a:off x="5035184" y="1302008"/>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5">
                <a:extLst>
                  <a:ext uri="{FF2B5EF4-FFF2-40B4-BE49-F238E27FC236}">
                    <a16:creationId xmlns:a16="http://schemas.microsoft.com/office/drawing/2014/main" id="{00B2B2D2-0B74-4022-AFDE-2588A6D56CBA}"/>
                  </a:ext>
                </a:extLst>
              </p:cNvPr>
              <p:cNvSpPr>
                <a:spLocks/>
              </p:cNvSpPr>
              <p:nvPr/>
            </p:nvSpPr>
            <p:spPr bwMode="auto">
              <a:xfrm>
                <a:off x="6095999" y="3429000"/>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 name="Freeform 7">
                <a:extLst>
                  <a:ext uri="{FF2B5EF4-FFF2-40B4-BE49-F238E27FC236}">
                    <a16:creationId xmlns:a16="http://schemas.microsoft.com/office/drawing/2014/main" id="{F7C7258D-5270-428C-AB44-6C364FDFC584}"/>
                  </a:ext>
                </a:extLst>
              </p:cNvPr>
              <p:cNvSpPr>
                <a:spLocks/>
              </p:cNvSpPr>
              <p:nvPr/>
            </p:nvSpPr>
            <p:spPr bwMode="auto">
              <a:xfrm>
                <a:off x="6095999" y="4492496"/>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9">
                <a:extLst>
                  <a:ext uri="{FF2B5EF4-FFF2-40B4-BE49-F238E27FC236}">
                    <a16:creationId xmlns:a16="http://schemas.microsoft.com/office/drawing/2014/main" id="{E6DD5933-19D6-4FE7-8ED1-E126DCE91B9F}"/>
                  </a:ext>
                </a:extLst>
              </p:cNvPr>
              <p:cNvSpPr>
                <a:spLocks/>
              </p:cNvSpPr>
              <p:nvPr/>
            </p:nvSpPr>
            <p:spPr bwMode="auto">
              <a:xfrm>
                <a:off x="5035184" y="4492496"/>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4">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algn="r"/>
                <a:r>
                  <a:rPr lang="en-US" sz="2667" b="1" dirty="0">
                    <a:solidFill>
                      <a:schemeClr val="bg1"/>
                    </a:solidFill>
                    <a:effectLst>
                      <a:outerShdw blurRad="38100" dist="38100" dir="2700000" algn="tl">
                        <a:srgbClr val="000000">
                          <a:alpha val="43137"/>
                        </a:srgbClr>
                      </a:outerShdw>
                    </a:effectLst>
                  </a:rPr>
                  <a:t>03</a:t>
                </a:r>
              </a:p>
            </p:txBody>
          </p:sp>
          <p:sp>
            <p:nvSpPr>
              <p:cNvPr id="13" name="Freeform 5">
                <a:extLst>
                  <a:ext uri="{FF2B5EF4-FFF2-40B4-BE49-F238E27FC236}">
                    <a16:creationId xmlns:a16="http://schemas.microsoft.com/office/drawing/2014/main" id="{48534486-49D7-49E6-9672-3CB5B67A2C94}"/>
                  </a:ext>
                </a:extLst>
              </p:cNvPr>
              <p:cNvSpPr>
                <a:spLocks/>
              </p:cNvSpPr>
              <p:nvPr/>
            </p:nvSpPr>
            <p:spPr bwMode="auto">
              <a:xfrm>
                <a:off x="7156814" y="2365504"/>
                <a:ext cx="1060816" cy="1063496"/>
              </a:xfrm>
              <a:custGeom>
                <a:avLst/>
                <a:gdLst>
                  <a:gd name="T0" fmla="*/ 0 w 4035"/>
                  <a:gd name="T1" fmla="*/ 0 h 4034"/>
                  <a:gd name="T2" fmla="*/ 4035 w 4035"/>
                  <a:gd name="T3" fmla="*/ 4034 h 4034"/>
                  <a:gd name="T4" fmla="*/ 0 w 4035"/>
                  <a:gd name="T5" fmla="*/ 4034 h 4034"/>
                  <a:gd name="T6" fmla="*/ 0 w 4035"/>
                  <a:gd name="T7" fmla="*/ 0 h 4034"/>
                </a:gdLst>
                <a:ahLst/>
                <a:cxnLst>
                  <a:cxn ang="0">
                    <a:pos x="T0" y="T1"/>
                  </a:cxn>
                  <a:cxn ang="0">
                    <a:pos x="T2" y="T3"/>
                  </a:cxn>
                  <a:cxn ang="0">
                    <a:pos x="T4" y="T5"/>
                  </a:cxn>
                  <a:cxn ang="0">
                    <a:pos x="T6" y="T7"/>
                  </a:cxn>
                </a:cxnLst>
                <a:rect l="0" t="0" r="r" b="b"/>
                <a:pathLst>
                  <a:path w="4035" h="4034">
                    <a:moveTo>
                      <a:pt x="0" y="0"/>
                    </a:moveTo>
                    <a:cubicBezTo>
                      <a:pt x="2228" y="0"/>
                      <a:pt x="4035" y="1806"/>
                      <a:pt x="4035" y="4034"/>
                    </a:cubicBezTo>
                    <a:lnTo>
                      <a:pt x="0" y="4034"/>
                    </a:lnTo>
                    <a:lnTo>
                      <a:pt x="0"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7">
                <a:extLst>
                  <a:ext uri="{FF2B5EF4-FFF2-40B4-BE49-F238E27FC236}">
                    <a16:creationId xmlns:a16="http://schemas.microsoft.com/office/drawing/2014/main" id="{8D691F7A-5874-4197-B9EC-EAC2FA325BF6}"/>
                  </a:ext>
                </a:extLst>
              </p:cNvPr>
              <p:cNvSpPr>
                <a:spLocks/>
              </p:cNvSpPr>
              <p:nvPr/>
            </p:nvSpPr>
            <p:spPr bwMode="auto">
              <a:xfrm>
                <a:off x="7156814"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r>
                  <a:rPr lang="en-US" sz="2667" b="1" dirty="0">
                    <a:solidFill>
                      <a:schemeClr val="bg1"/>
                    </a:solidFill>
                    <a:effectLst>
                      <a:outerShdw blurRad="38100" dist="38100" dir="2700000" algn="tl">
                        <a:srgbClr val="000000">
                          <a:alpha val="43137"/>
                        </a:srgbClr>
                      </a:outerShdw>
                    </a:effectLst>
                  </a:rPr>
                  <a:t>02</a:t>
                </a:r>
              </a:p>
            </p:txBody>
          </p:sp>
          <p:sp>
            <p:nvSpPr>
              <p:cNvPr id="15" name="Freeform 11">
                <a:extLst>
                  <a:ext uri="{FF2B5EF4-FFF2-40B4-BE49-F238E27FC236}">
                    <a16:creationId xmlns:a16="http://schemas.microsoft.com/office/drawing/2014/main" id="{9E27ADD0-89D9-4413-A1A4-612F7C9CB239}"/>
                  </a:ext>
                </a:extLst>
              </p:cNvPr>
              <p:cNvSpPr>
                <a:spLocks/>
              </p:cNvSpPr>
              <p:nvPr/>
            </p:nvSpPr>
            <p:spPr bwMode="auto">
              <a:xfrm>
                <a:off x="6095999"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6" name="Freeform 7">
                <a:extLst>
                  <a:ext uri="{FF2B5EF4-FFF2-40B4-BE49-F238E27FC236}">
                    <a16:creationId xmlns:a16="http://schemas.microsoft.com/office/drawing/2014/main" id="{9889AFE0-00DE-4C8E-8D87-943D779BE833}"/>
                  </a:ext>
                </a:extLst>
              </p:cNvPr>
              <p:cNvSpPr>
                <a:spLocks/>
              </p:cNvSpPr>
              <p:nvPr/>
            </p:nvSpPr>
            <p:spPr bwMode="auto">
              <a:xfrm>
                <a:off x="5035182" y="3429000"/>
                <a:ext cx="1060816" cy="1063496"/>
              </a:xfrm>
              <a:custGeom>
                <a:avLst/>
                <a:gdLst>
                  <a:gd name="T0" fmla="*/ 4035 w 4035"/>
                  <a:gd name="T1" fmla="*/ 0 h 4034"/>
                  <a:gd name="T2" fmla="*/ 0 w 4035"/>
                  <a:gd name="T3" fmla="*/ 4034 h 4034"/>
                  <a:gd name="T4" fmla="*/ 0 w 4035"/>
                  <a:gd name="T5" fmla="*/ 0 h 4034"/>
                  <a:gd name="T6" fmla="*/ 4035 w 4035"/>
                  <a:gd name="T7" fmla="*/ 0 h 4034"/>
                </a:gdLst>
                <a:ahLst/>
                <a:cxnLst>
                  <a:cxn ang="0">
                    <a:pos x="T0" y="T1"/>
                  </a:cxn>
                  <a:cxn ang="0">
                    <a:pos x="T2" y="T3"/>
                  </a:cxn>
                  <a:cxn ang="0">
                    <a:pos x="T4" y="T5"/>
                  </a:cxn>
                  <a:cxn ang="0">
                    <a:pos x="T6" y="T7"/>
                  </a:cxn>
                </a:cxnLst>
                <a:rect l="0" t="0" r="r" b="b"/>
                <a:pathLst>
                  <a:path w="4035" h="4034">
                    <a:moveTo>
                      <a:pt x="4035" y="0"/>
                    </a:moveTo>
                    <a:cubicBezTo>
                      <a:pt x="4035" y="2228"/>
                      <a:pt x="2228" y="4034"/>
                      <a:pt x="0" y="4034"/>
                    </a:cubicBezTo>
                    <a:lnTo>
                      <a:pt x="0" y="0"/>
                    </a:lnTo>
                    <a:lnTo>
                      <a:pt x="4035"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 name="Freeform 9">
                <a:extLst>
                  <a:ext uri="{FF2B5EF4-FFF2-40B4-BE49-F238E27FC236}">
                    <a16:creationId xmlns:a16="http://schemas.microsoft.com/office/drawing/2014/main" id="{905BE907-99E1-403A-9C6A-F25A4FC61BE7}"/>
                  </a:ext>
                </a:extLst>
              </p:cNvPr>
              <p:cNvSpPr>
                <a:spLocks/>
              </p:cNvSpPr>
              <p:nvPr/>
            </p:nvSpPr>
            <p:spPr bwMode="auto">
              <a:xfrm>
                <a:off x="3974367" y="3429000"/>
                <a:ext cx="1060816" cy="1063496"/>
              </a:xfrm>
              <a:custGeom>
                <a:avLst/>
                <a:gdLst>
                  <a:gd name="T0" fmla="*/ 4034 w 4034"/>
                  <a:gd name="T1" fmla="*/ 4034 h 4034"/>
                  <a:gd name="T2" fmla="*/ 0 w 4034"/>
                  <a:gd name="T3" fmla="*/ 0 h 4034"/>
                  <a:gd name="T4" fmla="*/ 4034 w 4034"/>
                  <a:gd name="T5" fmla="*/ 0 h 4034"/>
                  <a:gd name="T6" fmla="*/ 4034 w 4034"/>
                  <a:gd name="T7" fmla="*/ 4034 h 4034"/>
                </a:gdLst>
                <a:ahLst/>
                <a:cxnLst>
                  <a:cxn ang="0">
                    <a:pos x="T0" y="T1"/>
                  </a:cxn>
                  <a:cxn ang="0">
                    <a:pos x="T2" y="T3"/>
                  </a:cxn>
                  <a:cxn ang="0">
                    <a:pos x="T4" y="T5"/>
                  </a:cxn>
                  <a:cxn ang="0">
                    <a:pos x="T6" y="T7"/>
                  </a:cxn>
                </a:cxnLst>
                <a:rect l="0" t="0" r="r" b="b"/>
                <a:pathLst>
                  <a:path w="4034" h="4034">
                    <a:moveTo>
                      <a:pt x="4034" y="4034"/>
                    </a:moveTo>
                    <a:cubicBezTo>
                      <a:pt x="1806" y="4034"/>
                      <a:pt x="0" y="2228"/>
                      <a:pt x="0" y="0"/>
                    </a:cubicBezTo>
                    <a:lnTo>
                      <a:pt x="4034" y="0"/>
                    </a:lnTo>
                    <a:lnTo>
                      <a:pt x="4034" y="4034"/>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1">
                <a:extLst>
                  <a:ext uri="{FF2B5EF4-FFF2-40B4-BE49-F238E27FC236}">
                    <a16:creationId xmlns:a16="http://schemas.microsoft.com/office/drawing/2014/main" id="{D061CF08-2DF9-4A77-B038-05AA6188B156}"/>
                  </a:ext>
                </a:extLst>
              </p:cNvPr>
              <p:cNvSpPr>
                <a:spLocks/>
              </p:cNvSpPr>
              <p:nvPr/>
            </p:nvSpPr>
            <p:spPr bwMode="auto">
              <a:xfrm>
                <a:off x="3974367" y="2365504"/>
                <a:ext cx="1060816" cy="1063496"/>
              </a:xfrm>
              <a:custGeom>
                <a:avLst/>
                <a:gdLst>
                  <a:gd name="T0" fmla="*/ 0 w 4034"/>
                  <a:gd name="T1" fmla="*/ 4034 h 4034"/>
                  <a:gd name="T2" fmla="*/ 4034 w 4034"/>
                  <a:gd name="T3" fmla="*/ 0 h 4034"/>
                  <a:gd name="T4" fmla="*/ 4034 w 4034"/>
                  <a:gd name="T5" fmla="*/ 4034 h 4034"/>
                  <a:gd name="T6" fmla="*/ 0 w 4034"/>
                  <a:gd name="T7" fmla="*/ 4034 h 4034"/>
                </a:gdLst>
                <a:ahLst/>
                <a:cxnLst>
                  <a:cxn ang="0">
                    <a:pos x="T0" y="T1"/>
                  </a:cxn>
                  <a:cxn ang="0">
                    <a:pos x="T2" y="T3"/>
                  </a:cxn>
                  <a:cxn ang="0">
                    <a:pos x="T4" y="T5"/>
                  </a:cxn>
                  <a:cxn ang="0">
                    <a:pos x="T6" y="T7"/>
                  </a:cxn>
                </a:cxnLst>
                <a:rect l="0" t="0" r="r" b="b"/>
                <a:pathLst>
                  <a:path w="4034" h="4034">
                    <a:moveTo>
                      <a:pt x="0" y="4034"/>
                    </a:moveTo>
                    <a:cubicBezTo>
                      <a:pt x="0" y="1806"/>
                      <a:pt x="1806" y="0"/>
                      <a:pt x="4034" y="0"/>
                    </a:cubicBezTo>
                    <a:lnTo>
                      <a:pt x="4034" y="4034"/>
                    </a:lnTo>
                    <a:lnTo>
                      <a:pt x="0" y="4034"/>
                    </a:lnTo>
                    <a:close/>
                  </a:path>
                </a:pathLst>
              </a:custGeom>
              <a:solidFill>
                <a:schemeClr val="accent6">
                  <a:lumMod val="75000"/>
                </a:schemeClr>
              </a:solidFill>
              <a:ln w="0">
                <a:noFill/>
                <a:prstDash val="solid"/>
                <a:round/>
                <a:headEnd/>
                <a:tailEnd/>
              </a:ln>
            </p:spPr>
            <p:txBody>
              <a:bodyPr vert="horz" wrap="square" lIns="91440" tIns="45720" rIns="91440" bIns="45720" numCol="1" anchor="b" anchorCtr="0" compatLnSpc="1">
                <a:prstTxWarp prst="textNoShape">
                  <a:avLst/>
                </a:prstTxWarp>
              </a:bodyPr>
              <a:lstStyle/>
              <a:p>
                <a:pPr algn="r"/>
                <a:r>
                  <a:rPr lang="en-US" sz="2667" b="1" dirty="0">
                    <a:solidFill>
                      <a:schemeClr val="bg1"/>
                    </a:solidFill>
                    <a:effectLst>
                      <a:outerShdw blurRad="38100" dist="38100" dir="2700000" algn="tl">
                        <a:srgbClr val="000000">
                          <a:alpha val="43137"/>
                        </a:srgbClr>
                      </a:outerShdw>
                    </a:effectLst>
                  </a:rPr>
                  <a:t>04</a:t>
                </a:r>
              </a:p>
            </p:txBody>
          </p:sp>
          <p:sp>
            <p:nvSpPr>
              <p:cNvPr id="19" name="Freeform: Shape 18">
                <a:extLst>
                  <a:ext uri="{FF2B5EF4-FFF2-40B4-BE49-F238E27FC236}">
                    <a16:creationId xmlns:a16="http://schemas.microsoft.com/office/drawing/2014/main" id="{611A2D6D-B9C2-4E35-9CD5-78FAE73D908C}"/>
                  </a:ext>
                </a:extLst>
              </p:cNvPr>
              <p:cNvSpPr>
                <a:spLocks/>
              </p:cNvSpPr>
              <p:nvPr/>
            </p:nvSpPr>
            <p:spPr bwMode="auto">
              <a:xfrm>
                <a:off x="6028204" y="4492496"/>
                <a:ext cx="67796" cy="1063496"/>
              </a:xfrm>
              <a:custGeom>
                <a:avLst/>
                <a:gdLst>
                  <a:gd name="connsiteX0" fmla="*/ 66802 w 67796"/>
                  <a:gd name="connsiteY0" fmla="*/ 0 h 1063496"/>
                  <a:gd name="connsiteX1" fmla="*/ 67796 w 67796"/>
                  <a:gd name="connsiteY1" fmla="*/ 0 h 1063496"/>
                  <a:gd name="connsiteX2" fmla="*/ 67796 w 67796"/>
                  <a:gd name="connsiteY2" fmla="*/ 1063496 h 1063496"/>
                  <a:gd name="connsiteX3" fmla="*/ 0 w 67796"/>
                  <a:gd name="connsiteY3" fmla="*/ 1056645 h 1063496"/>
                </a:gdLst>
                <a:ahLst/>
                <a:cxnLst>
                  <a:cxn ang="0">
                    <a:pos x="connsiteX0" y="connsiteY0"/>
                  </a:cxn>
                  <a:cxn ang="0">
                    <a:pos x="connsiteX1" y="connsiteY1"/>
                  </a:cxn>
                  <a:cxn ang="0">
                    <a:pos x="connsiteX2" y="connsiteY2"/>
                  </a:cxn>
                  <a:cxn ang="0">
                    <a:pos x="connsiteX3" y="connsiteY3"/>
                  </a:cxn>
                </a:cxnLst>
                <a:rect l="l" t="t" r="r" b="b"/>
                <a:pathLst>
                  <a:path w="67796" h="1063496">
                    <a:moveTo>
                      <a:pt x="66802" y="0"/>
                    </a:moveTo>
                    <a:lnTo>
                      <a:pt x="67796" y="0"/>
                    </a:lnTo>
                    <a:lnTo>
                      <a:pt x="67796" y="1063496"/>
                    </a:lnTo>
                    <a:lnTo>
                      <a:pt x="0" y="1056645"/>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0" name="Freeform: Shape 19">
                <a:extLst>
                  <a:ext uri="{FF2B5EF4-FFF2-40B4-BE49-F238E27FC236}">
                    <a16:creationId xmlns:a16="http://schemas.microsoft.com/office/drawing/2014/main" id="{E1EE0DE2-49D4-4238-A110-E1D430377563}"/>
                  </a:ext>
                </a:extLst>
              </p:cNvPr>
              <p:cNvSpPr>
                <a:spLocks/>
              </p:cNvSpPr>
              <p:nvPr/>
            </p:nvSpPr>
            <p:spPr bwMode="auto">
              <a:xfrm>
                <a:off x="7156814" y="3429001"/>
                <a:ext cx="1060816" cy="70879"/>
              </a:xfrm>
              <a:custGeom>
                <a:avLst/>
                <a:gdLst>
                  <a:gd name="connsiteX0" fmla="*/ 0 w 1060816"/>
                  <a:gd name="connsiteY0" fmla="*/ 0 h 70879"/>
                  <a:gd name="connsiteX1" fmla="*/ 1060816 w 1060816"/>
                  <a:gd name="connsiteY1" fmla="*/ 0 h 70879"/>
                  <a:gd name="connsiteX2" fmla="*/ 1053688 w 1060816"/>
                  <a:gd name="connsiteY2" fmla="*/ 70879 h 70879"/>
                  <a:gd name="connsiteX3" fmla="*/ 0 w 1060816"/>
                  <a:gd name="connsiteY3" fmla="*/ 4264 h 70879"/>
                </a:gdLst>
                <a:ahLst/>
                <a:cxnLst>
                  <a:cxn ang="0">
                    <a:pos x="connsiteX0" y="connsiteY0"/>
                  </a:cxn>
                  <a:cxn ang="0">
                    <a:pos x="connsiteX1" y="connsiteY1"/>
                  </a:cxn>
                  <a:cxn ang="0">
                    <a:pos x="connsiteX2" y="connsiteY2"/>
                  </a:cxn>
                  <a:cxn ang="0">
                    <a:pos x="connsiteX3" y="connsiteY3"/>
                  </a:cxn>
                </a:cxnLst>
                <a:rect l="l" t="t" r="r" b="b"/>
                <a:pathLst>
                  <a:path w="1060816" h="70879">
                    <a:moveTo>
                      <a:pt x="0" y="0"/>
                    </a:moveTo>
                    <a:lnTo>
                      <a:pt x="1060816" y="0"/>
                    </a:lnTo>
                    <a:lnTo>
                      <a:pt x="1053688" y="70879"/>
                    </a:lnTo>
                    <a:lnTo>
                      <a:pt x="0" y="4264"/>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sp>
            <p:nvSpPr>
              <p:cNvPr id="21" name="Freeform: Shape 20">
                <a:extLst>
                  <a:ext uri="{FF2B5EF4-FFF2-40B4-BE49-F238E27FC236}">
                    <a16:creationId xmlns:a16="http://schemas.microsoft.com/office/drawing/2014/main" id="{3A6DEEB3-5C9D-4A1A-8FE5-D360FEA41C4A}"/>
                  </a:ext>
                </a:extLst>
              </p:cNvPr>
              <p:cNvSpPr/>
              <p:nvPr/>
            </p:nvSpPr>
            <p:spPr>
              <a:xfrm rot="217047">
                <a:off x="3975463" y="3394269"/>
                <a:ext cx="1058703" cy="68198"/>
              </a:xfrm>
              <a:custGeom>
                <a:avLst/>
                <a:gdLst>
                  <a:gd name="connsiteX0" fmla="*/ 2530 w 1058703"/>
                  <a:gd name="connsiteY0" fmla="*/ 0 h 68198"/>
                  <a:gd name="connsiteX1" fmla="*/ 1058623 w 1058703"/>
                  <a:gd name="connsiteY1" fmla="*/ 0 h 68198"/>
                  <a:gd name="connsiteX2" fmla="*/ 1058703 w 1058703"/>
                  <a:gd name="connsiteY2" fmla="*/ 1266 h 68198"/>
                  <a:gd name="connsiteX3" fmla="*/ 0 w 1058703"/>
                  <a:gd name="connsiteY3" fmla="*/ 68198 h 68198"/>
                </a:gdLst>
                <a:ahLst/>
                <a:cxnLst>
                  <a:cxn ang="0">
                    <a:pos x="connsiteX0" y="connsiteY0"/>
                  </a:cxn>
                  <a:cxn ang="0">
                    <a:pos x="connsiteX1" y="connsiteY1"/>
                  </a:cxn>
                  <a:cxn ang="0">
                    <a:pos x="connsiteX2" y="connsiteY2"/>
                  </a:cxn>
                  <a:cxn ang="0">
                    <a:pos x="connsiteX3" y="connsiteY3"/>
                  </a:cxn>
                </a:cxnLst>
                <a:rect l="l" t="t" r="r" b="b"/>
                <a:pathLst>
                  <a:path w="1058703" h="68198">
                    <a:moveTo>
                      <a:pt x="2530" y="0"/>
                    </a:moveTo>
                    <a:lnTo>
                      <a:pt x="1058623" y="0"/>
                    </a:lnTo>
                    <a:lnTo>
                      <a:pt x="1058703" y="1266"/>
                    </a:lnTo>
                    <a:lnTo>
                      <a:pt x="0" y="68198"/>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reeform: Shape 21">
                <a:extLst>
                  <a:ext uri="{FF2B5EF4-FFF2-40B4-BE49-F238E27FC236}">
                    <a16:creationId xmlns:a16="http://schemas.microsoft.com/office/drawing/2014/main" id="{4CE99B82-232E-4ADA-835F-7611B0EE3E5F}"/>
                  </a:ext>
                </a:extLst>
              </p:cNvPr>
              <p:cNvSpPr/>
              <p:nvPr/>
            </p:nvSpPr>
            <p:spPr>
              <a:xfrm rot="5617047">
                <a:off x="5567069" y="1798556"/>
                <a:ext cx="1057861" cy="66879"/>
              </a:xfrm>
              <a:custGeom>
                <a:avLst/>
                <a:gdLst>
                  <a:gd name="connsiteX0" fmla="*/ 0 w 1057861"/>
                  <a:gd name="connsiteY0" fmla="*/ 66879 h 66879"/>
                  <a:gd name="connsiteX1" fmla="*/ 2516 w 1057861"/>
                  <a:gd name="connsiteY1" fmla="*/ 0 h 66879"/>
                  <a:gd name="connsiteX2" fmla="*/ 1057861 w 1057861"/>
                  <a:gd name="connsiteY2" fmla="*/ 0 h 66879"/>
                </a:gdLst>
                <a:ahLst/>
                <a:cxnLst>
                  <a:cxn ang="0">
                    <a:pos x="connsiteX0" y="connsiteY0"/>
                  </a:cxn>
                  <a:cxn ang="0">
                    <a:pos x="connsiteX1" y="connsiteY1"/>
                  </a:cxn>
                  <a:cxn ang="0">
                    <a:pos x="connsiteX2" y="connsiteY2"/>
                  </a:cxn>
                </a:cxnLst>
                <a:rect l="l" t="t" r="r" b="b"/>
                <a:pathLst>
                  <a:path w="1057861" h="66879">
                    <a:moveTo>
                      <a:pt x="0" y="66879"/>
                    </a:moveTo>
                    <a:lnTo>
                      <a:pt x="2516" y="0"/>
                    </a:lnTo>
                    <a:lnTo>
                      <a:pt x="1057861" y="0"/>
                    </a:lnTo>
                    <a:close/>
                  </a:path>
                </a:pathLst>
              </a:custGeom>
              <a:solidFill>
                <a:schemeClr val="tx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sp>
          <p:nvSpPr>
            <p:cNvPr id="23" name="Rectangle 22">
              <a:extLst>
                <a:ext uri="{FF2B5EF4-FFF2-40B4-BE49-F238E27FC236}">
                  <a16:creationId xmlns:a16="http://schemas.microsoft.com/office/drawing/2014/main" id="{B82D82E2-1427-4F4F-92AA-60BE99B3342F}"/>
                </a:ext>
              </a:extLst>
            </p:cNvPr>
            <p:cNvSpPr/>
            <p:nvPr userDrawn="1"/>
          </p:nvSpPr>
          <p:spPr>
            <a:xfrm>
              <a:off x="3814325" y="3672771"/>
              <a:ext cx="1812527" cy="549658"/>
            </a:xfrm>
            <a:prstGeom prst="rect">
              <a:avLst/>
            </a:prstGeom>
          </p:spPr>
          <p:txBody>
            <a:bodyPr wrap="none">
              <a:spAutoFit/>
            </a:bodyPr>
            <a:lstStyle/>
            <a:p>
              <a:pPr algn="r"/>
              <a:r>
                <a:rPr lang="en-US" sz="1600" b="1" noProof="1">
                  <a:solidFill>
                    <a:schemeClr val="bg2">
                      <a:lumMod val="25000"/>
                    </a:schemeClr>
                  </a:solidFill>
                </a:rPr>
                <a:t>Lorem Ipsum</a:t>
              </a:r>
            </a:p>
          </p:txBody>
        </p:sp>
        <p:sp>
          <p:nvSpPr>
            <p:cNvPr id="24" name="Rectangle 23">
              <a:extLst>
                <a:ext uri="{FF2B5EF4-FFF2-40B4-BE49-F238E27FC236}">
                  <a16:creationId xmlns:a16="http://schemas.microsoft.com/office/drawing/2014/main" id="{C9A75616-8973-4978-8160-20B9BD2E1D58}"/>
                </a:ext>
              </a:extLst>
            </p:cNvPr>
            <p:cNvSpPr/>
            <p:nvPr userDrawn="1"/>
          </p:nvSpPr>
          <p:spPr>
            <a:xfrm rot="16200000">
              <a:off x="4858452" y="2251913"/>
              <a:ext cx="2097967" cy="474874"/>
            </a:xfrm>
            <a:prstGeom prst="rect">
              <a:avLst/>
            </a:prstGeom>
          </p:spPr>
          <p:txBody>
            <a:bodyPr wrap="none">
              <a:spAutoFit/>
            </a:bodyPr>
            <a:lstStyle/>
            <a:p>
              <a:pPr algn="r"/>
              <a:r>
                <a:rPr lang="en-US" sz="1600" b="1" noProof="1">
                  <a:solidFill>
                    <a:schemeClr val="bg2">
                      <a:lumMod val="25000"/>
                    </a:schemeClr>
                  </a:solidFill>
                </a:rPr>
                <a:t>Lorem Ipsum</a:t>
              </a:r>
            </a:p>
          </p:txBody>
        </p:sp>
        <p:sp>
          <p:nvSpPr>
            <p:cNvPr id="25" name="Rectangle 24">
              <a:extLst>
                <a:ext uri="{FF2B5EF4-FFF2-40B4-BE49-F238E27FC236}">
                  <a16:creationId xmlns:a16="http://schemas.microsoft.com/office/drawing/2014/main" id="{186128DE-ECC0-4A88-B11D-729B5ACE66A9}"/>
                </a:ext>
              </a:extLst>
            </p:cNvPr>
            <p:cNvSpPr/>
            <p:nvPr userDrawn="1"/>
          </p:nvSpPr>
          <p:spPr>
            <a:xfrm>
              <a:off x="6619378" y="3148097"/>
              <a:ext cx="1812526" cy="549658"/>
            </a:xfrm>
            <a:prstGeom prst="rect">
              <a:avLst/>
            </a:prstGeom>
          </p:spPr>
          <p:txBody>
            <a:bodyPr wrap="none">
              <a:spAutoFit/>
            </a:bodyPr>
            <a:lstStyle/>
            <a:p>
              <a:pPr algn="r"/>
              <a:r>
                <a:rPr lang="en-US" sz="1600" b="1" noProof="1">
                  <a:solidFill>
                    <a:schemeClr val="bg2">
                      <a:lumMod val="25000"/>
                    </a:schemeClr>
                  </a:solidFill>
                </a:rPr>
                <a:t>Lorem Ipsum</a:t>
              </a:r>
            </a:p>
          </p:txBody>
        </p:sp>
        <p:sp>
          <p:nvSpPr>
            <p:cNvPr id="26" name="Rectangle 25">
              <a:extLst>
                <a:ext uri="{FF2B5EF4-FFF2-40B4-BE49-F238E27FC236}">
                  <a16:creationId xmlns:a16="http://schemas.microsoft.com/office/drawing/2014/main" id="{9A2BB826-2EBA-41D6-BFA4-DDCD186FB4C6}"/>
                </a:ext>
              </a:extLst>
            </p:cNvPr>
            <p:cNvSpPr/>
            <p:nvPr userDrawn="1"/>
          </p:nvSpPr>
          <p:spPr>
            <a:xfrm rot="5400000">
              <a:off x="5239475" y="4610920"/>
              <a:ext cx="2097968" cy="474874"/>
            </a:xfrm>
            <a:prstGeom prst="rect">
              <a:avLst/>
            </a:prstGeom>
          </p:spPr>
          <p:txBody>
            <a:bodyPr wrap="none">
              <a:spAutoFit/>
            </a:bodyPr>
            <a:lstStyle/>
            <a:p>
              <a:pPr algn="r"/>
              <a:r>
                <a:rPr lang="en-US" sz="1600" b="1" noProof="1">
                  <a:solidFill>
                    <a:schemeClr val="bg2">
                      <a:lumMod val="25000"/>
                    </a:schemeClr>
                  </a:solidFill>
                </a:rPr>
                <a:t>Lorem Ipsum</a:t>
              </a:r>
            </a:p>
          </p:txBody>
        </p:sp>
        <p:sp>
          <p:nvSpPr>
            <p:cNvPr id="27" name="Graphic 94" descr="Puzzle">
              <a:extLst>
                <a:ext uri="{FF2B5EF4-FFF2-40B4-BE49-F238E27FC236}">
                  <a16:creationId xmlns:a16="http://schemas.microsoft.com/office/drawing/2014/main" id="{E717E22A-A694-47F0-B485-0FDEBCF52F40}"/>
                </a:ext>
              </a:extLst>
            </p:cNvPr>
            <p:cNvSpPr/>
            <p:nvPr userDrawn="1"/>
          </p:nvSpPr>
          <p:spPr>
            <a:xfrm>
              <a:off x="6555978" y="4595349"/>
              <a:ext cx="495138" cy="495138"/>
            </a:xfrm>
            <a:custGeom>
              <a:avLst/>
              <a:gdLst>
                <a:gd name="connsiteX0" fmla="*/ 319983 w 495137"/>
                <a:gd name="connsiteY0" fmla="*/ 375686 h 495137"/>
                <a:gd name="connsiteX1" fmla="*/ 293369 w 495137"/>
                <a:gd name="connsiteY1" fmla="*/ 293988 h 495137"/>
                <a:gd name="connsiteX2" fmla="*/ 297701 w 495137"/>
                <a:gd name="connsiteY2" fmla="*/ 289655 h 495137"/>
                <a:gd name="connsiteX3" fmla="*/ 380637 w 495137"/>
                <a:gd name="connsiteY3" fmla="*/ 315031 h 495137"/>
                <a:gd name="connsiteX4" fmla="*/ 424580 w 495137"/>
                <a:gd name="connsiteY4" fmla="*/ 350310 h 495137"/>
                <a:gd name="connsiteX5" fmla="*/ 495138 w 495137"/>
                <a:gd name="connsiteY5" fmla="*/ 279753 h 495137"/>
                <a:gd name="connsiteX6" fmla="*/ 389921 w 495137"/>
                <a:gd name="connsiteY6" fmla="*/ 174536 h 495137"/>
                <a:gd name="connsiteX7" fmla="*/ 425199 w 495137"/>
                <a:gd name="connsiteY7" fmla="*/ 130593 h 495137"/>
                <a:gd name="connsiteX8" fmla="*/ 450575 w 495137"/>
                <a:gd name="connsiteY8" fmla="*/ 47657 h 495137"/>
                <a:gd name="connsiteX9" fmla="*/ 446243 w 495137"/>
                <a:gd name="connsiteY9" fmla="*/ 43325 h 495137"/>
                <a:gd name="connsiteX10" fmla="*/ 364545 w 495137"/>
                <a:gd name="connsiteY10" fmla="*/ 69938 h 495137"/>
                <a:gd name="connsiteX11" fmla="*/ 320602 w 495137"/>
                <a:gd name="connsiteY11" fmla="*/ 105217 h 495137"/>
                <a:gd name="connsiteX12" fmla="*/ 215385 w 495137"/>
                <a:gd name="connsiteY12" fmla="*/ 0 h 495137"/>
                <a:gd name="connsiteX13" fmla="*/ 144209 w 495137"/>
                <a:gd name="connsiteY13" fmla="*/ 70557 h 495137"/>
                <a:gd name="connsiteX14" fmla="*/ 179487 w 495137"/>
                <a:gd name="connsiteY14" fmla="*/ 114501 h 495137"/>
                <a:gd name="connsiteX15" fmla="*/ 206101 w 495137"/>
                <a:gd name="connsiteY15" fmla="*/ 196198 h 495137"/>
                <a:gd name="connsiteX16" fmla="*/ 201769 w 495137"/>
                <a:gd name="connsiteY16" fmla="*/ 200531 h 495137"/>
                <a:gd name="connsiteX17" fmla="*/ 118833 w 495137"/>
                <a:gd name="connsiteY17" fmla="*/ 175155 h 495137"/>
                <a:gd name="connsiteX18" fmla="*/ 74890 w 495137"/>
                <a:gd name="connsiteY18" fmla="*/ 139876 h 495137"/>
                <a:gd name="connsiteX19" fmla="*/ 0 w 495137"/>
                <a:gd name="connsiteY19" fmla="*/ 215385 h 495137"/>
                <a:gd name="connsiteX20" fmla="*/ 105217 w 495137"/>
                <a:gd name="connsiteY20" fmla="*/ 320602 h 495137"/>
                <a:gd name="connsiteX21" fmla="*/ 69938 w 495137"/>
                <a:gd name="connsiteY21" fmla="*/ 364545 h 495137"/>
                <a:gd name="connsiteX22" fmla="*/ 44562 w 495137"/>
                <a:gd name="connsiteY22" fmla="*/ 447481 h 495137"/>
                <a:gd name="connsiteX23" fmla="*/ 48895 w 495137"/>
                <a:gd name="connsiteY23" fmla="*/ 451813 h 495137"/>
                <a:gd name="connsiteX24" fmla="*/ 130593 w 495137"/>
                <a:gd name="connsiteY24" fmla="*/ 425199 h 495137"/>
                <a:gd name="connsiteX25" fmla="*/ 174536 w 495137"/>
                <a:gd name="connsiteY25" fmla="*/ 389921 h 495137"/>
                <a:gd name="connsiteX26" fmla="*/ 279753 w 495137"/>
                <a:gd name="connsiteY26" fmla="*/ 495138 h 495137"/>
                <a:gd name="connsiteX27" fmla="*/ 355261 w 495137"/>
                <a:gd name="connsiteY27" fmla="*/ 419629 h 495137"/>
                <a:gd name="connsiteX28" fmla="*/ 319983 w 495137"/>
                <a:gd name="connsiteY28" fmla="*/ 375686 h 49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5137" h="495137">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chemeClr val="bg2">
                <a:lumMod val="25000"/>
              </a:schemeClr>
            </a:solidFill>
            <a:ln w="6152" cap="flat">
              <a:noFill/>
              <a:prstDash val="solid"/>
              <a:miter/>
            </a:ln>
          </p:spPr>
          <p:txBody>
            <a:bodyPr rtlCol="0" anchor="ctr"/>
            <a:lstStyle/>
            <a:p>
              <a:endParaRPr lang="en-US" sz="2400"/>
            </a:p>
          </p:txBody>
        </p:sp>
        <p:grpSp>
          <p:nvGrpSpPr>
            <p:cNvPr id="28" name="Graphic 96" descr="Rocket">
              <a:extLst>
                <a:ext uri="{FF2B5EF4-FFF2-40B4-BE49-F238E27FC236}">
                  <a16:creationId xmlns:a16="http://schemas.microsoft.com/office/drawing/2014/main" id="{ADF71BF9-1D6F-4A34-9260-21F65C071A2F}"/>
                </a:ext>
              </a:extLst>
            </p:cNvPr>
            <p:cNvGrpSpPr/>
            <p:nvPr userDrawn="1"/>
          </p:nvGrpSpPr>
          <p:grpSpPr>
            <a:xfrm>
              <a:off x="4614532" y="4055926"/>
              <a:ext cx="594165" cy="594165"/>
              <a:chOff x="4614532" y="4055926"/>
              <a:chExt cx="594165" cy="594165"/>
            </a:xfrm>
            <a:solidFill>
              <a:schemeClr val="bg2">
                <a:lumMod val="25000"/>
              </a:schemeClr>
            </a:solidFill>
          </p:grpSpPr>
          <p:sp>
            <p:nvSpPr>
              <p:cNvPr id="29" name="Freeform: Shape 28">
                <a:extLst>
                  <a:ext uri="{FF2B5EF4-FFF2-40B4-BE49-F238E27FC236}">
                    <a16:creationId xmlns:a16="http://schemas.microsoft.com/office/drawing/2014/main" id="{AE0F9688-D1C5-4417-A856-670234633C59}"/>
                  </a:ext>
                </a:extLst>
              </p:cNvPr>
              <p:cNvSpPr/>
              <p:nvPr/>
            </p:nvSpPr>
            <p:spPr>
              <a:xfrm>
                <a:off x="5047158" y="4104639"/>
                <a:ext cx="111406" cy="105217"/>
              </a:xfrm>
              <a:custGeom>
                <a:avLst/>
                <a:gdLst>
                  <a:gd name="connsiteX0" fmla="*/ 110787 w 111405"/>
                  <a:gd name="connsiteY0" fmla="*/ 3276 h 105216"/>
                  <a:gd name="connsiteX1" fmla="*/ 0 w 111405"/>
                  <a:gd name="connsiteY1" fmla="*/ 16893 h 105216"/>
                  <a:gd name="connsiteX2" fmla="*/ 50752 w 111405"/>
                  <a:gd name="connsiteY2" fmla="*/ 57123 h 105216"/>
                  <a:gd name="connsiteX3" fmla="*/ 91600 w 111405"/>
                  <a:gd name="connsiteY3" fmla="*/ 109112 h 105216"/>
                  <a:gd name="connsiteX4" fmla="*/ 110787 w 111405"/>
                  <a:gd name="connsiteY4" fmla="*/ 3276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grpFill/>
              <a:ln w="6152" cap="flat">
                <a:noFill/>
                <a:prstDash val="solid"/>
                <a:miter/>
              </a:ln>
            </p:spPr>
            <p:txBody>
              <a:bodyPr rtlCol="0" anchor="ctr"/>
              <a:lstStyle/>
              <a:p>
                <a:endParaRPr lang="en-US" sz="2400"/>
              </a:p>
            </p:txBody>
          </p:sp>
          <p:sp>
            <p:nvSpPr>
              <p:cNvPr id="30" name="Freeform: Shape 29">
                <a:extLst>
                  <a:ext uri="{FF2B5EF4-FFF2-40B4-BE49-F238E27FC236}">
                    <a16:creationId xmlns:a16="http://schemas.microsoft.com/office/drawing/2014/main" id="{43C80D2B-3416-4CC0-8029-7987A4FDE8EB}"/>
                  </a:ext>
                </a:extLst>
              </p:cNvPr>
              <p:cNvSpPr/>
              <p:nvPr/>
            </p:nvSpPr>
            <p:spPr>
              <a:xfrm>
                <a:off x="4662231" y="4274792"/>
                <a:ext cx="148541" cy="142352"/>
              </a:xfrm>
              <a:custGeom>
                <a:avLst/>
                <a:gdLst>
                  <a:gd name="connsiteX0" fmla="*/ 150975 w 148541"/>
                  <a:gd name="connsiteY0" fmla="*/ 9516 h 142352"/>
                  <a:gd name="connsiteX1" fmla="*/ 129932 w 148541"/>
                  <a:gd name="connsiteY1" fmla="*/ 1470 h 142352"/>
                  <a:gd name="connsiteX2" fmla="*/ 105175 w 148541"/>
                  <a:gd name="connsiteY2" fmla="*/ 6421 h 142352"/>
                  <a:gd name="connsiteX3" fmla="*/ 6766 w 148541"/>
                  <a:gd name="connsiteY3" fmla="*/ 104830 h 142352"/>
                  <a:gd name="connsiteX4" fmla="*/ 27810 w 148541"/>
                  <a:gd name="connsiteY4" fmla="*/ 143822 h 142352"/>
                  <a:gd name="connsiteX5" fmla="*/ 110126 w 148541"/>
                  <a:gd name="connsiteY5" fmla="*/ 125254 h 142352"/>
                  <a:gd name="connsiteX6" fmla="*/ 150975 w 148541"/>
                  <a:gd name="connsiteY6" fmla="*/ 9516 h 14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41" h="142352">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grpFill/>
              <a:ln w="6152" cap="flat">
                <a:noFill/>
                <a:prstDash val="solid"/>
                <a:miter/>
              </a:ln>
            </p:spPr>
            <p:txBody>
              <a:bodyPr rtlCol="0" anchor="ctr"/>
              <a:lstStyle/>
              <a:p>
                <a:endParaRPr lang="en-US" sz="2400"/>
              </a:p>
            </p:txBody>
          </p:sp>
          <p:sp>
            <p:nvSpPr>
              <p:cNvPr id="31" name="Freeform: Shape 30">
                <a:extLst>
                  <a:ext uri="{FF2B5EF4-FFF2-40B4-BE49-F238E27FC236}">
                    <a16:creationId xmlns:a16="http://schemas.microsoft.com/office/drawing/2014/main" id="{725220A2-9406-4B00-B227-35A5E03ECFE7}"/>
                  </a:ext>
                </a:extLst>
              </p:cNvPr>
              <p:cNvSpPr/>
              <p:nvPr/>
            </p:nvSpPr>
            <p:spPr>
              <a:xfrm>
                <a:off x="4844179" y="4445847"/>
                <a:ext cx="142352" cy="154730"/>
              </a:xfrm>
              <a:custGeom>
                <a:avLst/>
                <a:gdLst>
                  <a:gd name="connsiteX0" fmla="*/ 133042 w 142352"/>
                  <a:gd name="connsiteY0" fmla="*/ 0 h 154730"/>
                  <a:gd name="connsiteX1" fmla="*/ 19779 w 142352"/>
                  <a:gd name="connsiteY1" fmla="*/ 39611 h 154730"/>
                  <a:gd name="connsiteX2" fmla="*/ 592 w 142352"/>
                  <a:gd name="connsiteY2" fmla="*/ 127498 h 154730"/>
                  <a:gd name="connsiteX3" fmla="*/ 39584 w 142352"/>
                  <a:gd name="connsiteY3" fmla="*/ 148541 h 154730"/>
                  <a:gd name="connsiteX4" fmla="*/ 137993 w 142352"/>
                  <a:gd name="connsiteY4" fmla="*/ 50133 h 154730"/>
                  <a:gd name="connsiteX5" fmla="*/ 142944 w 142352"/>
                  <a:gd name="connsiteY5" fmla="*/ 25376 h 154730"/>
                  <a:gd name="connsiteX6" fmla="*/ 133042 w 142352"/>
                  <a:gd name="connsiteY6" fmla="*/ 0 h 15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52" h="15473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grpFill/>
              <a:ln w="6152" cap="flat">
                <a:noFill/>
                <a:prstDash val="solid"/>
                <a:miter/>
              </a:ln>
            </p:spPr>
            <p:txBody>
              <a:bodyPr rtlCol="0" anchor="ctr"/>
              <a:lstStyle/>
              <a:p>
                <a:endParaRPr lang="en-US" sz="2400"/>
              </a:p>
            </p:txBody>
          </p:sp>
          <p:sp>
            <p:nvSpPr>
              <p:cNvPr id="32" name="Freeform: Shape 31">
                <a:extLst>
                  <a:ext uri="{FF2B5EF4-FFF2-40B4-BE49-F238E27FC236}">
                    <a16:creationId xmlns:a16="http://schemas.microsoft.com/office/drawing/2014/main" id="{37DC13C0-2FD0-443A-BF78-76BE1375123E}"/>
                  </a:ext>
                </a:extLst>
              </p:cNvPr>
              <p:cNvSpPr/>
              <p:nvPr/>
            </p:nvSpPr>
            <p:spPr>
              <a:xfrm>
                <a:off x="4794019" y="4132672"/>
                <a:ext cx="328029" cy="328029"/>
              </a:xfrm>
              <a:custGeom>
                <a:avLst/>
                <a:gdLst>
                  <a:gd name="connsiteX0" fmla="*/ 219717 w 328028"/>
                  <a:gd name="connsiteY0" fmla="*/ 0 h 328028"/>
                  <a:gd name="connsiteX1" fmla="*/ 101503 w 328028"/>
                  <a:gd name="connsiteY1" fmla="*/ 80460 h 328028"/>
                  <a:gd name="connsiteX2" fmla="*/ 0 w 328028"/>
                  <a:gd name="connsiteY2" fmla="*/ 293988 h 328028"/>
                  <a:gd name="connsiteX3" fmla="*/ 38373 w 328028"/>
                  <a:gd name="connsiteY3" fmla="*/ 332361 h 328028"/>
                  <a:gd name="connsiteX4" fmla="*/ 252520 w 328028"/>
                  <a:gd name="connsiteY4" fmla="*/ 231477 h 328028"/>
                  <a:gd name="connsiteX5" fmla="*/ 332980 w 328028"/>
                  <a:gd name="connsiteY5" fmla="*/ 113882 h 328028"/>
                  <a:gd name="connsiteX6" fmla="*/ 285942 w 328028"/>
                  <a:gd name="connsiteY6" fmla="*/ 45800 h 328028"/>
                  <a:gd name="connsiteX7" fmla="*/ 219717 w 328028"/>
                  <a:gd name="connsiteY7" fmla="*/ 0 h 328028"/>
                  <a:gd name="connsiteX8" fmla="*/ 251282 w 328028"/>
                  <a:gd name="connsiteY8" fmla="*/ 133687 h 328028"/>
                  <a:gd name="connsiteX9" fmla="*/ 198674 w 328028"/>
                  <a:gd name="connsiteY9" fmla="*/ 133687 h 328028"/>
                  <a:gd name="connsiteX10" fmla="*/ 198674 w 328028"/>
                  <a:gd name="connsiteY10" fmla="*/ 81079 h 328028"/>
                  <a:gd name="connsiteX11" fmla="*/ 251282 w 328028"/>
                  <a:gd name="connsiteY11" fmla="*/ 81079 h 328028"/>
                  <a:gd name="connsiteX12" fmla="*/ 251282 w 328028"/>
                  <a:gd name="connsiteY12" fmla="*/ 133687 h 32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28" h="328028">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grpFill/>
              <a:ln w="6152" cap="flat">
                <a:noFill/>
                <a:prstDash val="solid"/>
                <a:miter/>
              </a:ln>
            </p:spPr>
            <p:txBody>
              <a:bodyPr rtlCol="0" anchor="ctr"/>
              <a:lstStyle/>
              <a:p>
                <a:endParaRPr lang="en-US" sz="2400"/>
              </a:p>
            </p:txBody>
          </p:sp>
          <p:sp>
            <p:nvSpPr>
              <p:cNvPr id="33" name="Freeform: Shape 32">
                <a:extLst>
                  <a:ext uri="{FF2B5EF4-FFF2-40B4-BE49-F238E27FC236}">
                    <a16:creationId xmlns:a16="http://schemas.microsoft.com/office/drawing/2014/main" id="{99414AB9-952F-47BE-8D58-06BBF2E65AD8}"/>
                  </a:ext>
                </a:extLst>
              </p:cNvPr>
              <p:cNvSpPr/>
              <p:nvPr/>
            </p:nvSpPr>
            <p:spPr>
              <a:xfrm>
                <a:off x="4721121" y="4449779"/>
                <a:ext cx="86649" cy="86649"/>
              </a:xfrm>
              <a:custGeom>
                <a:avLst/>
                <a:gdLst>
                  <a:gd name="connsiteX0" fmla="*/ 72279 w 86649"/>
                  <a:gd name="connsiteY0" fmla="*/ 15873 h 86649"/>
                  <a:gd name="connsiteX1" fmla="*/ 43190 w 86649"/>
                  <a:gd name="connsiteY1" fmla="*/ 9684 h 86649"/>
                  <a:gd name="connsiteX2" fmla="*/ 1722 w 86649"/>
                  <a:gd name="connsiteY2" fmla="*/ 86430 h 86649"/>
                  <a:gd name="connsiteX3" fmla="*/ 78468 w 86649"/>
                  <a:gd name="connsiteY3" fmla="*/ 44962 h 86649"/>
                  <a:gd name="connsiteX4" fmla="*/ 72279 w 86649"/>
                  <a:gd name="connsiteY4" fmla="*/ 15873 h 86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49" h="86649">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grpFill/>
              <a:ln w="6152" cap="flat">
                <a:noFill/>
                <a:prstDash val="solid"/>
                <a:miter/>
              </a:ln>
            </p:spPr>
            <p:txBody>
              <a:bodyPr rtlCol="0" anchor="ctr"/>
              <a:lstStyle/>
              <a:p>
                <a:endParaRPr lang="en-US" sz="2400"/>
              </a:p>
            </p:txBody>
          </p:sp>
        </p:grpSp>
        <p:grpSp>
          <p:nvGrpSpPr>
            <p:cNvPr id="34" name="Graphic 95" descr="Lightbulb">
              <a:extLst>
                <a:ext uri="{FF2B5EF4-FFF2-40B4-BE49-F238E27FC236}">
                  <a16:creationId xmlns:a16="http://schemas.microsoft.com/office/drawing/2014/main" id="{BC8DEBD7-D97A-4150-9F35-0472AF062413}"/>
                </a:ext>
              </a:extLst>
            </p:cNvPr>
            <p:cNvGrpSpPr/>
            <p:nvPr userDrawn="1"/>
          </p:nvGrpSpPr>
          <p:grpSpPr>
            <a:xfrm>
              <a:off x="5096723" y="2195259"/>
              <a:ext cx="594165" cy="594165"/>
              <a:chOff x="5096723" y="2195259"/>
              <a:chExt cx="594165" cy="594165"/>
            </a:xfrm>
            <a:solidFill>
              <a:schemeClr val="bg2">
                <a:lumMod val="25000"/>
              </a:schemeClr>
            </a:solidFill>
          </p:grpSpPr>
          <p:sp>
            <p:nvSpPr>
              <p:cNvPr id="35" name="Freeform: Shape 34">
                <a:extLst>
                  <a:ext uri="{FF2B5EF4-FFF2-40B4-BE49-F238E27FC236}">
                    <a16:creationId xmlns:a16="http://schemas.microsoft.com/office/drawing/2014/main" id="{B8BBCD28-4E3C-4FD4-802F-AD150E87DFF7}"/>
                  </a:ext>
                </a:extLst>
              </p:cNvPr>
              <p:cNvSpPr/>
              <p:nvPr/>
            </p:nvSpPr>
            <p:spPr>
              <a:xfrm>
                <a:off x="5313346" y="2591369"/>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sz="2400"/>
              </a:p>
            </p:txBody>
          </p:sp>
          <p:sp>
            <p:nvSpPr>
              <p:cNvPr id="36" name="Freeform: Shape 35">
                <a:extLst>
                  <a:ext uri="{FF2B5EF4-FFF2-40B4-BE49-F238E27FC236}">
                    <a16:creationId xmlns:a16="http://schemas.microsoft.com/office/drawing/2014/main" id="{FEC7C3D9-C97A-4EFD-AE3A-B268F90DA626}"/>
                  </a:ext>
                </a:extLst>
              </p:cNvPr>
              <p:cNvSpPr/>
              <p:nvPr/>
            </p:nvSpPr>
            <p:spPr>
              <a:xfrm>
                <a:off x="5313346" y="2653261"/>
                <a:ext cx="160920" cy="37135"/>
              </a:xfrm>
              <a:custGeom>
                <a:avLst/>
                <a:gdLst>
                  <a:gd name="connsiteX0" fmla="*/ 18568 w 160919"/>
                  <a:gd name="connsiteY0" fmla="*/ 0 h 37135"/>
                  <a:gd name="connsiteX1" fmla="*/ 142352 w 160919"/>
                  <a:gd name="connsiteY1" fmla="*/ 0 h 37135"/>
                  <a:gd name="connsiteX2" fmla="*/ 160920 w 160919"/>
                  <a:gd name="connsiteY2" fmla="*/ 18568 h 37135"/>
                  <a:gd name="connsiteX3" fmla="*/ 142352 w 160919"/>
                  <a:gd name="connsiteY3" fmla="*/ 37135 h 37135"/>
                  <a:gd name="connsiteX4" fmla="*/ 18568 w 160919"/>
                  <a:gd name="connsiteY4" fmla="*/ 37135 h 37135"/>
                  <a:gd name="connsiteX5" fmla="*/ 0 w 160919"/>
                  <a:gd name="connsiteY5" fmla="*/ 18568 h 37135"/>
                  <a:gd name="connsiteX6" fmla="*/ 18568 w 160919"/>
                  <a:gd name="connsiteY6" fmla="*/ 0 h 3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919" h="37135">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grpFill/>
              <a:ln w="6152" cap="flat">
                <a:noFill/>
                <a:prstDash val="solid"/>
                <a:miter/>
              </a:ln>
            </p:spPr>
            <p:txBody>
              <a:bodyPr rtlCol="0" anchor="ctr"/>
              <a:lstStyle/>
              <a:p>
                <a:endParaRPr lang="en-US" sz="2400"/>
              </a:p>
            </p:txBody>
          </p:sp>
          <p:sp>
            <p:nvSpPr>
              <p:cNvPr id="37" name="Freeform: Shape 36">
                <a:extLst>
                  <a:ext uri="{FF2B5EF4-FFF2-40B4-BE49-F238E27FC236}">
                    <a16:creationId xmlns:a16="http://schemas.microsoft.com/office/drawing/2014/main" id="{43E68EB9-015C-445C-8D36-EB5932375727}"/>
                  </a:ext>
                </a:extLst>
              </p:cNvPr>
              <p:cNvSpPr/>
              <p:nvPr/>
            </p:nvSpPr>
            <p:spPr>
              <a:xfrm>
                <a:off x="5353576" y="2715153"/>
                <a:ext cx="80460" cy="37135"/>
              </a:xfrm>
              <a:custGeom>
                <a:avLst/>
                <a:gdLst>
                  <a:gd name="connsiteX0" fmla="*/ 0 w 80459"/>
                  <a:gd name="connsiteY0" fmla="*/ 0 h 37135"/>
                  <a:gd name="connsiteX1" fmla="*/ 40230 w 80459"/>
                  <a:gd name="connsiteY1" fmla="*/ 37135 h 37135"/>
                  <a:gd name="connsiteX2" fmla="*/ 80460 w 80459"/>
                  <a:gd name="connsiteY2" fmla="*/ 0 h 37135"/>
                  <a:gd name="connsiteX3" fmla="*/ 0 w 80459"/>
                  <a:gd name="connsiteY3" fmla="*/ 0 h 37135"/>
                </a:gdLst>
                <a:ahLst/>
                <a:cxnLst>
                  <a:cxn ang="0">
                    <a:pos x="connsiteX0" y="connsiteY0"/>
                  </a:cxn>
                  <a:cxn ang="0">
                    <a:pos x="connsiteX1" y="connsiteY1"/>
                  </a:cxn>
                  <a:cxn ang="0">
                    <a:pos x="connsiteX2" y="connsiteY2"/>
                  </a:cxn>
                  <a:cxn ang="0">
                    <a:pos x="connsiteX3" y="connsiteY3"/>
                  </a:cxn>
                </a:cxnLst>
                <a:rect l="l" t="t" r="r" b="b"/>
                <a:pathLst>
                  <a:path w="80459" h="37135">
                    <a:moveTo>
                      <a:pt x="0" y="0"/>
                    </a:moveTo>
                    <a:cubicBezTo>
                      <a:pt x="1857" y="21043"/>
                      <a:pt x="19187" y="37135"/>
                      <a:pt x="40230" y="37135"/>
                    </a:cubicBezTo>
                    <a:cubicBezTo>
                      <a:pt x="61273" y="37135"/>
                      <a:pt x="78603" y="21043"/>
                      <a:pt x="80460" y="0"/>
                    </a:cubicBezTo>
                    <a:lnTo>
                      <a:pt x="0" y="0"/>
                    </a:lnTo>
                    <a:close/>
                  </a:path>
                </a:pathLst>
              </a:custGeom>
              <a:grpFill/>
              <a:ln w="6152" cap="flat">
                <a:noFill/>
                <a:prstDash val="solid"/>
                <a:miter/>
              </a:ln>
            </p:spPr>
            <p:txBody>
              <a:bodyPr rtlCol="0" anchor="ctr"/>
              <a:lstStyle/>
              <a:p>
                <a:endParaRPr lang="en-US" sz="2400"/>
              </a:p>
            </p:txBody>
          </p:sp>
          <p:sp>
            <p:nvSpPr>
              <p:cNvPr id="38" name="Freeform: Shape 37">
                <a:extLst>
                  <a:ext uri="{FF2B5EF4-FFF2-40B4-BE49-F238E27FC236}">
                    <a16:creationId xmlns:a16="http://schemas.microsoft.com/office/drawing/2014/main" id="{5A4B10C0-09B1-457F-B165-499CF6DE5A75}"/>
                  </a:ext>
                </a:extLst>
              </p:cNvPr>
              <p:cNvSpPr/>
              <p:nvPr/>
            </p:nvSpPr>
            <p:spPr>
              <a:xfrm>
                <a:off x="5232886" y="2232394"/>
                <a:ext cx="321839" cy="334218"/>
              </a:xfrm>
              <a:custGeom>
                <a:avLst/>
                <a:gdLst>
                  <a:gd name="connsiteX0" fmla="*/ 160920 w 321839"/>
                  <a:gd name="connsiteY0" fmla="*/ 0 h 334217"/>
                  <a:gd name="connsiteX1" fmla="*/ 160920 w 321839"/>
                  <a:gd name="connsiteY1" fmla="*/ 0 h 334217"/>
                  <a:gd name="connsiteX2" fmla="*/ 160920 w 321839"/>
                  <a:gd name="connsiteY2" fmla="*/ 0 h 334217"/>
                  <a:gd name="connsiteX3" fmla="*/ 0 w 321839"/>
                  <a:gd name="connsiteY3" fmla="*/ 159063 h 334217"/>
                  <a:gd name="connsiteX4" fmla="*/ 0 w 321839"/>
                  <a:gd name="connsiteY4" fmla="*/ 164633 h 334217"/>
                  <a:gd name="connsiteX5" fmla="*/ 11141 w 321839"/>
                  <a:gd name="connsiteY5" fmla="*/ 220336 h 334217"/>
                  <a:gd name="connsiteX6" fmla="*/ 38992 w 321839"/>
                  <a:gd name="connsiteY6" fmla="*/ 266136 h 334217"/>
                  <a:gd name="connsiteX7" fmla="*/ 76746 w 321839"/>
                  <a:gd name="connsiteY7" fmla="*/ 327410 h 334217"/>
                  <a:gd name="connsiteX8" fmla="*/ 87887 w 321839"/>
                  <a:gd name="connsiteY8" fmla="*/ 334218 h 334217"/>
                  <a:gd name="connsiteX9" fmla="*/ 233952 w 321839"/>
                  <a:gd name="connsiteY9" fmla="*/ 334218 h 334217"/>
                  <a:gd name="connsiteX10" fmla="*/ 245093 w 321839"/>
                  <a:gd name="connsiteY10" fmla="*/ 327410 h 334217"/>
                  <a:gd name="connsiteX11" fmla="*/ 282847 w 321839"/>
                  <a:gd name="connsiteY11" fmla="*/ 266136 h 334217"/>
                  <a:gd name="connsiteX12" fmla="*/ 310699 w 321839"/>
                  <a:gd name="connsiteY12" fmla="*/ 220336 h 334217"/>
                  <a:gd name="connsiteX13" fmla="*/ 321839 w 321839"/>
                  <a:gd name="connsiteY13" fmla="*/ 164633 h 334217"/>
                  <a:gd name="connsiteX14" fmla="*/ 321839 w 321839"/>
                  <a:gd name="connsiteY14" fmla="*/ 159063 h 334217"/>
                  <a:gd name="connsiteX15" fmla="*/ 160920 w 321839"/>
                  <a:gd name="connsiteY15" fmla="*/ 0 h 334217"/>
                  <a:gd name="connsiteX16" fmla="*/ 284704 w 321839"/>
                  <a:gd name="connsiteY16" fmla="*/ 164014 h 334217"/>
                  <a:gd name="connsiteX17" fmla="*/ 276039 w 321839"/>
                  <a:gd name="connsiteY17" fmla="*/ 207339 h 334217"/>
                  <a:gd name="connsiteX18" fmla="*/ 254996 w 321839"/>
                  <a:gd name="connsiteY18" fmla="*/ 241380 h 334217"/>
                  <a:gd name="connsiteX19" fmla="*/ 219098 w 321839"/>
                  <a:gd name="connsiteY19" fmla="*/ 297083 h 334217"/>
                  <a:gd name="connsiteX20" fmla="*/ 160920 w 321839"/>
                  <a:gd name="connsiteY20" fmla="*/ 297083 h 334217"/>
                  <a:gd name="connsiteX21" fmla="*/ 103360 w 321839"/>
                  <a:gd name="connsiteY21" fmla="*/ 297083 h 334217"/>
                  <a:gd name="connsiteX22" fmla="*/ 67462 w 321839"/>
                  <a:gd name="connsiteY22" fmla="*/ 241380 h 334217"/>
                  <a:gd name="connsiteX23" fmla="*/ 46419 w 321839"/>
                  <a:gd name="connsiteY23" fmla="*/ 207339 h 334217"/>
                  <a:gd name="connsiteX24" fmla="*/ 37754 w 321839"/>
                  <a:gd name="connsiteY24" fmla="*/ 164014 h 334217"/>
                  <a:gd name="connsiteX25" fmla="*/ 37754 w 321839"/>
                  <a:gd name="connsiteY25" fmla="*/ 159063 h 334217"/>
                  <a:gd name="connsiteX26" fmla="*/ 161539 w 321839"/>
                  <a:gd name="connsiteY26" fmla="*/ 36516 h 334217"/>
                  <a:gd name="connsiteX27" fmla="*/ 161539 w 321839"/>
                  <a:gd name="connsiteY27" fmla="*/ 36516 h 334217"/>
                  <a:gd name="connsiteX28" fmla="*/ 161539 w 321839"/>
                  <a:gd name="connsiteY28" fmla="*/ 36516 h 334217"/>
                  <a:gd name="connsiteX29" fmla="*/ 161539 w 321839"/>
                  <a:gd name="connsiteY29" fmla="*/ 36516 h 334217"/>
                  <a:gd name="connsiteX30" fmla="*/ 161539 w 321839"/>
                  <a:gd name="connsiteY30" fmla="*/ 36516 h 334217"/>
                  <a:gd name="connsiteX31" fmla="*/ 161539 w 321839"/>
                  <a:gd name="connsiteY31" fmla="*/ 36516 h 334217"/>
                  <a:gd name="connsiteX32" fmla="*/ 161539 w 321839"/>
                  <a:gd name="connsiteY32" fmla="*/ 36516 h 334217"/>
                  <a:gd name="connsiteX33" fmla="*/ 285323 w 321839"/>
                  <a:gd name="connsiteY33" fmla="*/ 159063 h 334217"/>
                  <a:gd name="connsiteX34" fmla="*/ 285323 w 321839"/>
                  <a:gd name="connsiteY34" fmla="*/ 164014 h 33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1839" h="334217">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grpFill/>
              <a:ln w="6152" cap="flat">
                <a:noFill/>
                <a:prstDash val="solid"/>
                <a:miter/>
              </a:ln>
            </p:spPr>
            <p:txBody>
              <a:bodyPr rtlCol="0" anchor="ctr"/>
              <a:lstStyle/>
              <a:p>
                <a:endParaRPr lang="en-US" sz="2400"/>
              </a:p>
            </p:txBody>
          </p:sp>
        </p:grpSp>
        <p:grpSp>
          <p:nvGrpSpPr>
            <p:cNvPr id="39" name="Graphic 93" descr="Users">
              <a:extLst>
                <a:ext uri="{FF2B5EF4-FFF2-40B4-BE49-F238E27FC236}">
                  <a16:creationId xmlns:a16="http://schemas.microsoft.com/office/drawing/2014/main" id="{E958AB72-42A9-492F-AF4D-5207EE664978}"/>
                </a:ext>
              </a:extLst>
            </p:cNvPr>
            <p:cNvGrpSpPr/>
            <p:nvPr userDrawn="1"/>
          </p:nvGrpSpPr>
          <p:grpSpPr>
            <a:xfrm>
              <a:off x="7016405" y="2875166"/>
              <a:ext cx="519894" cy="321839"/>
              <a:chOff x="7016405" y="2875166"/>
              <a:chExt cx="519894" cy="321839"/>
            </a:xfrm>
            <a:solidFill>
              <a:schemeClr val="bg2">
                <a:lumMod val="25000"/>
              </a:schemeClr>
            </a:solidFill>
          </p:grpSpPr>
          <p:sp>
            <p:nvSpPr>
              <p:cNvPr id="40" name="Freeform: Shape 39">
                <a:extLst>
                  <a:ext uri="{FF2B5EF4-FFF2-40B4-BE49-F238E27FC236}">
                    <a16:creationId xmlns:a16="http://schemas.microsoft.com/office/drawing/2014/main" id="{8060243F-8A43-4489-ABEC-7B2311F433A6}"/>
                  </a:ext>
                </a:extLst>
              </p:cNvPr>
              <p:cNvSpPr/>
              <p:nvPr/>
            </p:nvSpPr>
            <p:spPr>
              <a:xfrm>
                <a:off x="7072108"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sz="2400"/>
              </a:p>
            </p:txBody>
          </p:sp>
          <p:sp>
            <p:nvSpPr>
              <p:cNvPr id="41" name="Freeform: Shape 40">
                <a:extLst>
                  <a:ext uri="{FF2B5EF4-FFF2-40B4-BE49-F238E27FC236}">
                    <a16:creationId xmlns:a16="http://schemas.microsoft.com/office/drawing/2014/main" id="{99CF5B09-FAF6-45C9-8A38-7CD00BA87AEE}"/>
                  </a:ext>
                </a:extLst>
              </p:cNvPr>
              <p:cNvSpPr/>
              <p:nvPr/>
            </p:nvSpPr>
            <p:spPr>
              <a:xfrm>
                <a:off x="7369191" y="2875166"/>
                <a:ext cx="111406" cy="105217"/>
              </a:xfrm>
              <a:custGeom>
                <a:avLst/>
                <a:gdLst>
                  <a:gd name="connsiteX0" fmla="*/ 111406 w 111405"/>
                  <a:gd name="connsiteY0" fmla="*/ 55703 h 105216"/>
                  <a:gd name="connsiteX1" fmla="*/ 55703 w 111405"/>
                  <a:gd name="connsiteY1" fmla="*/ 111406 h 105216"/>
                  <a:gd name="connsiteX2" fmla="*/ 0 w 111405"/>
                  <a:gd name="connsiteY2" fmla="*/ 55703 h 105216"/>
                  <a:gd name="connsiteX3" fmla="*/ 55703 w 111405"/>
                  <a:gd name="connsiteY3" fmla="*/ 0 h 105216"/>
                  <a:gd name="connsiteX4" fmla="*/ 111406 w 111405"/>
                  <a:gd name="connsiteY4" fmla="*/ 55703 h 105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05216">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sz="2400"/>
              </a:p>
            </p:txBody>
          </p:sp>
          <p:sp>
            <p:nvSpPr>
              <p:cNvPr id="42" name="Freeform: Shape 41">
                <a:extLst>
                  <a:ext uri="{FF2B5EF4-FFF2-40B4-BE49-F238E27FC236}">
                    <a16:creationId xmlns:a16="http://schemas.microsoft.com/office/drawing/2014/main" id="{B9AC9E4C-E43A-4F6F-8B33-AAC8D3109536}"/>
                  </a:ext>
                </a:extLst>
              </p:cNvPr>
              <p:cNvSpPr/>
              <p:nvPr/>
            </p:nvSpPr>
            <p:spPr>
              <a:xfrm>
                <a:off x="7164947" y="3088075"/>
                <a:ext cx="222812" cy="105217"/>
              </a:xfrm>
              <a:custGeom>
                <a:avLst/>
                <a:gdLst>
                  <a:gd name="connsiteX0" fmla="*/ 222812 w 222811"/>
                  <a:gd name="connsiteY0" fmla="*/ 111406 h 105216"/>
                  <a:gd name="connsiteX1" fmla="*/ 222812 w 222811"/>
                  <a:gd name="connsiteY1" fmla="*/ 55703 h 105216"/>
                  <a:gd name="connsiteX2" fmla="*/ 211671 w 222811"/>
                  <a:gd name="connsiteY2" fmla="*/ 33422 h 105216"/>
                  <a:gd name="connsiteX3" fmla="*/ 157206 w 222811"/>
                  <a:gd name="connsiteY3" fmla="*/ 7427 h 105216"/>
                  <a:gd name="connsiteX4" fmla="*/ 111406 w 222811"/>
                  <a:gd name="connsiteY4" fmla="*/ 0 h 105216"/>
                  <a:gd name="connsiteX5" fmla="*/ 65606 w 222811"/>
                  <a:gd name="connsiteY5" fmla="*/ 7427 h 105216"/>
                  <a:gd name="connsiteX6" fmla="*/ 11141 w 222811"/>
                  <a:gd name="connsiteY6" fmla="*/ 33422 h 105216"/>
                  <a:gd name="connsiteX7" fmla="*/ 0 w 222811"/>
                  <a:gd name="connsiteY7" fmla="*/ 55703 h 105216"/>
                  <a:gd name="connsiteX8" fmla="*/ 0 w 222811"/>
                  <a:gd name="connsiteY8" fmla="*/ 111406 h 105216"/>
                  <a:gd name="connsiteX9" fmla="*/ 222812 w 222811"/>
                  <a:gd name="connsiteY9" fmla="*/ 111406 h 10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811" h="105216">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grpFill/>
              <a:ln w="6152" cap="flat">
                <a:noFill/>
                <a:prstDash val="solid"/>
                <a:miter/>
              </a:ln>
            </p:spPr>
            <p:txBody>
              <a:bodyPr rtlCol="0" anchor="ctr"/>
              <a:lstStyle/>
              <a:p>
                <a:endParaRPr lang="en-US" sz="2400"/>
              </a:p>
            </p:txBody>
          </p:sp>
          <p:sp>
            <p:nvSpPr>
              <p:cNvPr id="43" name="Freeform: Shape 42">
                <a:extLst>
                  <a:ext uri="{FF2B5EF4-FFF2-40B4-BE49-F238E27FC236}">
                    <a16:creationId xmlns:a16="http://schemas.microsoft.com/office/drawing/2014/main" id="{14C07210-3E74-4EB5-AE61-97719EA0AFE8}"/>
                  </a:ext>
                </a:extLst>
              </p:cNvPr>
              <p:cNvSpPr/>
              <p:nvPr/>
            </p:nvSpPr>
            <p:spPr>
              <a:xfrm>
                <a:off x="7220650" y="2961815"/>
                <a:ext cx="111406" cy="111406"/>
              </a:xfrm>
              <a:custGeom>
                <a:avLst/>
                <a:gdLst>
                  <a:gd name="connsiteX0" fmla="*/ 111406 w 111405"/>
                  <a:gd name="connsiteY0" fmla="*/ 55703 h 111405"/>
                  <a:gd name="connsiteX1" fmla="*/ 55703 w 111405"/>
                  <a:gd name="connsiteY1" fmla="*/ 111406 h 111405"/>
                  <a:gd name="connsiteX2" fmla="*/ 0 w 111405"/>
                  <a:gd name="connsiteY2" fmla="*/ 55703 h 111405"/>
                  <a:gd name="connsiteX3" fmla="*/ 55703 w 111405"/>
                  <a:gd name="connsiteY3" fmla="*/ 0 h 111405"/>
                  <a:gd name="connsiteX4" fmla="*/ 111406 w 111405"/>
                  <a:gd name="connsiteY4" fmla="*/ 55703 h 111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05" h="111405">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grpFill/>
              <a:ln w="6152" cap="flat">
                <a:noFill/>
                <a:prstDash val="solid"/>
                <a:miter/>
              </a:ln>
            </p:spPr>
            <p:txBody>
              <a:bodyPr rtlCol="0" anchor="ctr"/>
              <a:lstStyle/>
              <a:p>
                <a:endParaRPr lang="en-US" sz="2400"/>
              </a:p>
            </p:txBody>
          </p:sp>
          <p:sp>
            <p:nvSpPr>
              <p:cNvPr id="44" name="Freeform: Shape 43">
                <a:extLst>
                  <a:ext uri="{FF2B5EF4-FFF2-40B4-BE49-F238E27FC236}">
                    <a16:creationId xmlns:a16="http://schemas.microsoft.com/office/drawing/2014/main" id="{895B8330-DFBC-49C4-94E7-5E60128E1314}"/>
                  </a:ext>
                </a:extLst>
              </p:cNvPr>
              <p:cNvSpPr/>
              <p:nvPr/>
            </p:nvSpPr>
            <p:spPr>
              <a:xfrm>
                <a:off x="7334531" y="3001426"/>
                <a:ext cx="198055" cy="111406"/>
              </a:xfrm>
              <a:custGeom>
                <a:avLst/>
                <a:gdLst>
                  <a:gd name="connsiteX0" fmla="*/ 190628 w 198055"/>
                  <a:gd name="connsiteY0" fmla="*/ 33422 h 111405"/>
                  <a:gd name="connsiteX1" fmla="*/ 136163 w 198055"/>
                  <a:gd name="connsiteY1" fmla="*/ 7427 h 111405"/>
                  <a:gd name="connsiteX2" fmla="*/ 90363 w 198055"/>
                  <a:gd name="connsiteY2" fmla="*/ 0 h 111405"/>
                  <a:gd name="connsiteX3" fmla="*/ 44562 w 198055"/>
                  <a:gd name="connsiteY3" fmla="*/ 7427 h 111405"/>
                  <a:gd name="connsiteX4" fmla="*/ 22281 w 198055"/>
                  <a:gd name="connsiteY4" fmla="*/ 16092 h 111405"/>
                  <a:gd name="connsiteX5" fmla="*/ 22281 w 198055"/>
                  <a:gd name="connsiteY5" fmla="*/ 17330 h 111405"/>
                  <a:gd name="connsiteX6" fmla="*/ 0 w 198055"/>
                  <a:gd name="connsiteY6" fmla="*/ 71795 h 111405"/>
                  <a:gd name="connsiteX7" fmla="*/ 56941 w 198055"/>
                  <a:gd name="connsiteY7" fmla="*/ 100265 h 111405"/>
                  <a:gd name="connsiteX8" fmla="*/ 66844 w 198055"/>
                  <a:gd name="connsiteY8" fmla="*/ 111406 h 111405"/>
                  <a:gd name="connsiteX9" fmla="*/ 201769 w 198055"/>
                  <a:gd name="connsiteY9" fmla="*/ 111406 h 111405"/>
                  <a:gd name="connsiteX10" fmla="*/ 201769 w 198055"/>
                  <a:gd name="connsiteY10" fmla="*/ 55703 h 111405"/>
                  <a:gd name="connsiteX11" fmla="*/ 190628 w 198055"/>
                  <a:gd name="connsiteY11" fmla="*/ 33422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55" h="111405">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grpFill/>
              <a:ln w="6152" cap="flat">
                <a:noFill/>
                <a:prstDash val="solid"/>
                <a:miter/>
              </a:ln>
            </p:spPr>
            <p:txBody>
              <a:bodyPr rtlCol="0" anchor="ctr"/>
              <a:lstStyle/>
              <a:p>
                <a:endParaRPr lang="en-US" sz="2400"/>
              </a:p>
            </p:txBody>
          </p:sp>
          <p:sp>
            <p:nvSpPr>
              <p:cNvPr id="45" name="Freeform: Shape 44">
                <a:extLst>
                  <a:ext uri="{FF2B5EF4-FFF2-40B4-BE49-F238E27FC236}">
                    <a16:creationId xmlns:a16="http://schemas.microsoft.com/office/drawing/2014/main" id="{0E190F0D-33AB-47E7-BA32-3B3FBAE88573}"/>
                  </a:ext>
                </a:extLst>
              </p:cNvPr>
              <p:cNvSpPr/>
              <p:nvPr/>
            </p:nvSpPr>
            <p:spPr>
              <a:xfrm>
                <a:off x="7016405" y="3001426"/>
                <a:ext cx="198055" cy="111406"/>
              </a:xfrm>
              <a:custGeom>
                <a:avLst/>
                <a:gdLst>
                  <a:gd name="connsiteX0" fmla="*/ 144828 w 198055"/>
                  <a:gd name="connsiteY0" fmla="*/ 100265 h 111405"/>
                  <a:gd name="connsiteX1" fmla="*/ 144828 w 198055"/>
                  <a:gd name="connsiteY1" fmla="*/ 100265 h 111405"/>
                  <a:gd name="connsiteX2" fmla="*/ 201769 w 198055"/>
                  <a:gd name="connsiteY2" fmla="*/ 71795 h 111405"/>
                  <a:gd name="connsiteX3" fmla="*/ 179487 w 198055"/>
                  <a:gd name="connsiteY3" fmla="*/ 17330 h 111405"/>
                  <a:gd name="connsiteX4" fmla="*/ 179487 w 198055"/>
                  <a:gd name="connsiteY4" fmla="*/ 14854 h 111405"/>
                  <a:gd name="connsiteX5" fmla="*/ 157206 w 198055"/>
                  <a:gd name="connsiteY5" fmla="*/ 7427 h 111405"/>
                  <a:gd name="connsiteX6" fmla="*/ 111406 w 198055"/>
                  <a:gd name="connsiteY6" fmla="*/ 0 h 111405"/>
                  <a:gd name="connsiteX7" fmla="*/ 65606 w 198055"/>
                  <a:gd name="connsiteY7" fmla="*/ 7427 h 111405"/>
                  <a:gd name="connsiteX8" fmla="*/ 11141 w 198055"/>
                  <a:gd name="connsiteY8" fmla="*/ 33422 h 111405"/>
                  <a:gd name="connsiteX9" fmla="*/ 0 w 198055"/>
                  <a:gd name="connsiteY9" fmla="*/ 55703 h 111405"/>
                  <a:gd name="connsiteX10" fmla="*/ 0 w 198055"/>
                  <a:gd name="connsiteY10" fmla="*/ 111406 h 111405"/>
                  <a:gd name="connsiteX11" fmla="*/ 133687 w 198055"/>
                  <a:gd name="connsiteY11" fmla="*/ 111406 h 111405"/>
                  <a:gd name="connsiteX12" fmla="*/ 144828 w 198055"/>
                  <a:gd name="connsiteY12" fmla="*/ 100265 h 11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55" h="111405">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grpFill/>
              <a:ln w="6152" cap="flat">
                <a:noFill/>
                <a:prstDash val="solid"/>
                <a:miter/>
              </a:ln>
            </p:spPr>
            <p:txBody>
              <a:bodyPr rtlCol="0" anchor="ctr"/>
              <a:lstStyle/>
              <a:p>
                <a:endParaRPr lang="en-US" sz="2400"/>
              </a:p>
            </p:txBody>
          </p:sp>
        </p:grpSp>
      </p:grpSp>
      <p:sp>
        <p:nvSpPr>
          <p:cNvPr id="47" name="Text Placeholder 39">
            <a:extLst>
              <a:ext uri="{FF2B5EF4-FFF2-40B4-BE49-F238E27FC236}">
                <a16:creationId xmlns:a16="http://schemas.microsoft.com/office/drawing/2014/main" id="{E2AAB5C9-5DEE-4CC2-B96A-00E65EE056D7}"/>
              </a:ext>
            </a:extLst>
          </p:cNvPr>
          <p:cNvSpPr>
            <a:spLocks noGrp="1"/>
          </p:cNvSpPr>
          <p:nvPr>
            <p:ph type="body" sz="quarter" idx="13"/>
          </p:nvPr>
        </p:nvSpPr>
        <p:spPr>
          <a:xfrm>
            <a:off x="7390437" y="3030580"/>
            <a:ext cx="1924793" cy="944033"/>
          </a:xfrm>
        </p:spPr>
        <p:txBody>
          <a:bodyPr>
            <a:normAutofit/>
          </a:bodyPr>
          <a:lstStyle>
            <a:lvl1pPr marL="0" indent="0">
              <a:buNone/>
              <a:defRPr sz="3200">
                <a:solidFill>
                  <a:srgbClr val="7C7C7C"/>
                </a:solidFill>
              </a:defRPr>
            </a:lvl1pPr>
          </a:lstStyle>
          <a:p>
            <a:pPr lvl="0"/>
            <a:endParaRPr lang="en-US" dirty="0"/>
          </a:p>
        </p:txBody>
      </p:sp>
      <p:sp>
        <p:nvSpPr>
          <p:cNvPr id="48" name="Text Placeholder 39">
            <a:extLst>
              <a:ext uri="{FF2B5EF4-FFF2-40B4-BE49-F238E27FC236}">
                <a16:creationId xmlns:a16="http://schemas.microsoft.com/office/drawing/2014/main" id="{353A2C50-9619-4AE7-86C3-52FDDE4F38E1}"/>
              </a:ext>
            </a:extLst>
          </p:cNvPr>
          <p:cNvSpPr>
            <a:spLocks noGrp="1"/>
          </p:cNvSpPr>
          <p:nvPr>
            <p:ph type="body" sz="quarter" idx="14"/>
          </p:nvPr>
        </p:nvSpPr>
        <p:spPr>
          <a:xfrm>
            <a:off x="2800669" y="4421325"/>
            <a:ext cx="1868684" cy="944033"/>
          </a:xfrm>
        </p:spPr>
        <p:txBody>
          <a:bodyPr>
            <a:normAutofit/>
          </a:bodyPr>
          <a:lstStyle>
            <a:lvl1pPr marL="0" indent="0">
              <a:buNone/>
              <a:defRPr sz="3200">
                <a:solidFill>
                  <a:srgbClr val="548235"/>
                </a:solidFill>
              </a:defRPr>
            </a:lvl1pPr>
          </a:lstStyle>
          <a:p>
            <a:pPr lvl="0"/>
            <a:endParaRPr lang="en-US" dirty="0"/>
          </a:p>
        </p:txBody>
      </p:sp>
      <p:sp>
        <p:nvSpPr>
          <p:cNvPr id="49" name="Text Placeholder 39">
            <a:extLst>
              <a:ext uri="{FF2B5EF4-FFF2-40B4-BE49-F238E27FC236}">
                <a16:creationId xmlns:a16="http://schemas.microsoft.com/office/drawing/2014/main" id="{D72133C7-1961-431D-A429-4AE03D4C7D88}"/>
              </a:ext>
            </a:extLst>
          </p:cNvPr>
          <p:cNvSpPr>
            <a:spLocks noGrp="1"/>
          </p:cNvSpPr>
          <p:nvPr>
            <p:ph type="body" sz="quarter" idx="15"/>
          </p:nvPr>
        </p:nvSpPr>
        <p:spPr>
          <a:xfrm>
            <a:off x="4982019" y="1767185"/>
            <a:ext cx="1868684" cy="944033"/>
          </a:xfrm>
        </p:spPr>
        <p:txBody>
          <a:bodyPr>
            <a:normAutofit/>
          </a:bodyPr>
          <a:lstStyle>
            <a:lvl1pPr marL="0" indent="0">
              <a:buNone/>
              <a:defRPr sz="3200">
                <a:solidFill>
                  <a:srgbClr val="ED7D31"/>
                </a:solidFill>
              </a:defRPr>
            </a:lvl1pPr>
          </a:lstStyle>
          <a:p>
            <a:pPr lvl="0"/>
            <a:endParaRPr lang="en-US" dirty="0"/>
          </a:p>
        </p:txBody>
      </p:sp>
      <p:sp>
        <p:nvSpPr>
          <p:cNvPr id="50" name="Text Placeholder 39">
            <a:extLst>
              <a:ext uri="{FF2B5EF4-FFF2-40B4-BE49-F238E27FC236}">
                <a16:creationId xmlns:a16="http://schemas.microsoft.com/office/drawing/2014/main" id="{91B6AF17-CB62-4041-83B4-8D4BB49A5D83}"/>
              </a:ext>
            </a:extLst>
          </p:cNvPr>
          <p:cNvSpPr>
            <a:spLocks noGrp="1"/>
          </p:cNvSpPr>
          <p:nvPr>
            <p:ph type="body" sz="quarter" idx="16"/>
          </p:nvPr>
        </p:nvSpPr>
        <p:spPr>
          <a:xfrm>
            <a:off x="4915799" y="5486041"/>
            <a:ext cx="1868684" cy="944033"/>
          </a:xfrm>
        </p:spPr>
        <p:txBody>
          <a:bodyPr>
            <a:normAutofit/>
          </a:bodyPr>
          <a:lstStyle>
            <a:lvl1pPr marL="0" indent="0">
              <a:buNone/>
              <a:defRPr sz="3200">
                <a:solidFill>
                  <a:schemeClr val="accent4">
                    <a:lumMod val="75000"/>
                  </a:schemeClr>
                </a:solidFill>
              </a:defRPr>
            </a:lvl1pPr>
          </a:lstStyle>
          <a:p>
            <a:pPr lvl="0"/>
            <a:endParaRPr lang="en-US" dirty="0"/>
          </a:p>
        </p:txBody>
      </p:sp>
    </p:spTree>
    <p:extLst>
      <p:ext uri="{BB962C8B-B14F-4D97-AF65-F5344CB8AC3E}">
        <p14:creationId xmlns:p14="http://schemas.microsoft.com/office/powerpoint/2010/main" val="32825206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D541-0005-4227-AD29-ABD1F71257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09C425-D516-4B17-906B-46823656EFBF}"/>
              </a:ext>
            </a:extLst>
          </p:cNvPr>
          <p:cNvSpPr>
            <a:spLocks noGrp="1"/>
          </p:cNvSpPr>
          <p:nvPr>
            <p:ph type="dt" sz="half" idx="10"/>
          </p:nvPr>
        </p:nvSpPr>
        <p:spPr>
          <a:xfrm>
            <a:off x="838200" y="6710312"/>
            <a:ext cx="2743200" cy="365125"/>
          </a:xfrm>
        </p:spPr>
        <p:txBody>
          <a:bodyPr/>
          <a:lstStyle/>
          <a:p>
            <a:fld id="{B114BF24-7B44-40FA-AEFA-5648FB35154E}" type="datetime1">
              <a:rPr lang="en-US" smtClean="0"/>
              <a:t>9/8/2024</a:t>
            </a:fld>
            <a:endParaRPr lang="en-US"/>
          </a:p>
        </p:txBody>
      </p:sp>
      <p:sp>
        <p:nvSpPr>
          <p:cNvPr id="4" name="Footer Placeholder 3">
            <a:extLst>
              <a:ext uri="{FF2B5EF4-FFF2-40B4-BE49-F238E27FC236}">
                <a16:creationId xmlns:a16="http://schemas.microsoft.com/office/drawing/2014/main" id="{293F20F3-6DC4-4DBC-81C8-569F03C44565}"/>
              </a:ext>
            </a:extLst>
          </p:cNvPr>
          <p:cNvSpPr>
            <a:spLocks noGrp="1"/>
          </p:cNvSpPr>
          <p:nvPr>
            <p:ph type="ftr" sz="quarter" idx="11"/>
          </p:nvPr>
        </p:nvSpPr>
        <p:spPr>
          <a:xfrm>
            <a:off x="4038600" y="6710312"/>
            <a:ext cx="4114800" cy="365125"/>
          </a:xfrm>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0C9BF6CF-E4BA-4090-87E0-843AFB502229}"/>
              </a:ext>
            </a:extLst>
          </p:cNvPr>
          <p:cNvSpPr>
            <a:spLocks noGrp="1"/>
          </p:cNvSpPr>
          <p:nvPr>
            <p:ph type="sldNum" sz="quarter" idx="12"/>
          </p:nvPr>
        </p:nvSpPr>
        <p:spPr>
          <a:xfrm>
            <a:off x="8610600" y="6710312"/>
            <a:ext cx="2743200" cy="365125"/>
          </a:xfrm>
        </p:spPr>
        <p:txBody>
          <a:bodyPr/>
          <a:lstStyle/>
          <a:p>
            <a:fld id="{30468810-060D-430C-ACDF-BB351635E08B}" type="slidenum">
              <a:rPr lang="en-US" smtClean="0"/>
              <a:t>‹#›</a:t>
            </a:fld>
            <a:endParaRPr lang="en-US"/>
          </a:p>
        </p:txBody>
      </p:sp>
      <p:sp>
        <p:nvSpPr>
          <p:cNvPr id="6" name="Circle">
            <a:extLst>
              <a:ext uri="{FF2B5EF4-FFF2-40B4-BE49-F238E27FC236}">
                <a16:creationId xmlns:a16="http://schemas.microsoft.com/office/drawing/2014/main" id="{7E91630F-65CC-4EE2-A073-716F193E8C41}"/>
              </a:ext>
            </a:extLst>
          </p:cNvPr>
          <p:cNvSpPr/>
          <p:nvPr userDrawn="1"/>
        </p:nvSpPr>
        <p:spPr>
          <a:xfrm>
            <a:off x="5424606" y="2895053"/>
            <a:ext cx="1392399" cy="1320536"/>
          </a:xfrm>
          <a:prstGeom prst="ellipse">
            <a:avLst/>
          </a:prstGeom>
          <a:solidFill>
            <a:schemeClr val="accent6"/>
          </a:solidFill>
          <a:ln w="12700">
            <a:miter lim="400000"/>
          </a:ln>
        </p:spPr>
        <p:txBody>
          <a:bodyPr lIns="50800" tIns="50800" rIns="50800" bIns="50800" anchor="ctr"/>
          <a:lstStyle/>
          <a:p>
            <a:pPr>
              <a:defRPr sz="3000">
                <a:solidFill>
                  <a:srgbClr val="FFFFFF"/>
                </a:solidFill>
              </a:defRPr>
            </a:pPr>
            <a:endParaRPr sz="4000"/>
          </a:p>
        </p:txBody>
      </p:sp>
      <p:sp>
        <p:nvSpPr>
          <p:cNvPr id="7" name="Circle">
            <a:extLst>
              <a:ext uri="{FF2B5EF4-FFF2-40B4-BE49-F238E27FC236}">
                <a16:creationId xmlns:a16="http://schemas.microsoft.com/office/drawing/2014/main" id="{EC209778-BB79-4D34-A2D2-B358631C49EE}"/>
              </a:ext>
            </a:extLst>
          </p:cNvPr>
          <p:cNvSpPr/>
          <p:nvPr userDrawn="1"/>
        </p:nvSpPr>
        <p:spPr>
          <a:xfrm>
            <a:off x="6945991" y="3349869"/>
            <a:ext cx="1392399" cy="1320536"/>
          </a:xfrm>
          <a:prstGeom prst="ellipse">
            <a:avLst/>
          </a:prstGeom>
          <a:solidFill>
            <a:schemeClr val="accent2"/>
          </a:solidFill>
          <a:ln w="12700">
            <a:miter lim="400000"/>
          </a:ln>
        </p:spPr>
        <p:txBody>
          <a:bodyPr lIns="50800" tIns="50800" rIns="50800" bIns="50800" anchor="ctr"/>
          <a:lstStyle/>
          <a:p>
            <a:pPr>
              <a:defRPr sz="3000">
                <a:solidFill>
                  <a:srgbClr val="FFFFFF"/>
                </a:solidFill>
              </a:defRPr>
            </a:pPr>
            <a:endParaRPr sz="4000"/>
          </a:p>
        </p:txBody>
      </p:sp>
      <p:sp>
        <p:nvSpPr>
          <p:cNvPr id="8" name="Circle">
            <a:extLst>
              <a:ext uri="{FF2B5EF4-FFF2-40B4-BE49-F238E27FC236}">
                <a16:creationId xmlns:a16="http://schemas.microsoft.com/office/drawing/2014/main" id="{F9238416-C942-4377-8A12-6E22CB333114}"/>
              </a:ext>
            </a:extLst>
          </p:cNvPr>
          <p:cNvSpPr/>
          <p:nvPr userDrawn="1"/>
        </p:nvSpPr>
        <p:spPr>
          <a:xfrm>
            <a:off x="3853611" y="3349869"/>
            <a:ext cx="1392399" cy="1320536"/>
          </a:xfrm>
          <a:prstGeom prst="ellipse">
            <a:avLst/>
          </a:prstGeom>
          <a:solidFill>
            <a:schemeClr val="accent3"/>
          </a:solidFill>
          <a:ln w="12700">
            <a:miter lim="400000"/>
          </a:ln>
        </p:spPr>
        <p:txBody>
          <a:bodyPr lIns="50800" tIns="50800" rIns="50800" bIns="50800" anchor="ctr"/>
          <a:lstStyle/>
          <a:p>
            <a:pPr>
              <a:defRPr sz="3000">
                <a:solidFill>
                  <a:srgbClr val="FFFFFF"/>
                </a:solidFill>
              </a:defRPr>
            </a:pPr>
            <a:endParaRPr sz="4000"/>
          </a:p>
        </p:txBody>
      </p:sp>
      <p:sp>
        <p:nvSpPr>
          <p:cNvPr id="9" name="Circle">
            <a:extLst>
              <a:ext uri="{FF2B5EF4-FFF2-40B4-BE49-F238E27FC236}">
                <a16:creationId xmlns:a16="http://schemas.microsoft.com/office/drawing/2014/main" id="{8FC1C1C5-00E7-4A6A-B690-CC0854AC45B4}"/>
              </a:ext>
            </a:extLst>
          </p:cNvPr>
          <p:cNvSpPr/>
          <p:nvPr userDrawn="1"/>
        </p:nvSpPr>
        <p:spPr>
          <a:xfrm>
            <a:off x="7888587" y="4682952"/>
            <a:ext cx="1392399" cy="1320536"/>
          </a:xfrm>
          <a:prstGeom prst="ellipse">
            <a:avLst/>
          </a:prstGeom>
          <a:solidFill>
            <a:schemeClr val="accent5"/>
          </a:solidFill>
          <a:ln w="12700">
            <a:miter lim="400000"/>
          </a:ln>
        </p:spPr>
        <p:txBody>
          <a:bodyPr lIns="50800" tIns="50800" rIns="50800" bIns="50800" anchor="ctr"/>
          <a:lstStyle/>
          <a:p>
            <a:pPr>
              <a:defRPr sz="3000">
                <a:solidFill>
                  <a:srgbClr val="FFFFFF"/>
                </a:solidFill>
              </a:defRPr>
            </a:pPr>
            <a:endParaRPr sz="4000"/>
          </a:p>
        </p:txBody>
      </p:sp>
      <p:sp>
        <p:nvSpPr>
          <p:cNvPr id="10" name="Circle">
            <a:extLst>
              <a:ext uri="{FF2B5EF4-FFF2-40B4-BE49-F238E27FC236}">
                <a16:creationId xmlns:a16="http://schemas.microsoft.com/office/drawing/2014/main" id="{346E8927-835A-47DF-A98C-E38A19C11CEF}"/>
              </a:ext>
            </a:extLst>
          </p:cNvPr>
          <p:cNvSpPr/>
          <p:nvPr userDrawn="1"/>
        </p:nvSpPr>
        <p:spPr>
          <a:xfrm>
            <a:off x="2911014" y="4682952"/>
            <a:ext cx="1392399" cy="1320536"/>
          </a:xfrm>
          <a:prstGeom prst="ellipse">
            <a:avLst/>
          </a:prstGeom>
          <a:solidFill>
            <a:schemeClr val="accent4"/>
          </a:solidFill>
          <a:ln w="12700">
            <a:miter lim="400000"/>
          </a:ln>
        </p:spPr>
        <p:txBody>
          <a:bodyPr lIns="50800" tIns="50800" rIns="50800" bIns="50800" anchor="ctr"/>
          <a:lstStyle/>
          <a:p>
            <a:pPr>
              <a:defRPr sz="3000">
                <a:solidFill>
                  <a:srgbClr val="FFFFFF"/>
                </a:solidFill>
              </a:defRPr>
            </a:pPr>
            <a:endParaRPr sz="4000"/>
          </a:p>
        </p:txBody>
      </p:sp>
      <p:pic>
        <p:nvPicPr>
          <p:cNvPr id="11" name="Graphic 10" descr="Gears">
            <a:extLst>
              <a:ext uri="{FF2B5EF4-FFF2-40B4-BE49-F238E27FC236}">
                <a16:creationId xmlns:a16="http://schemas.microsoft.com/office/drawing/2014/main" id="{2B9C36AD-9639-41CA-AD3C-C01584B9D4F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2418" y="3477670"/>
            <a:ext cx="681881" cy="646689"/>
          </a:xfrm>
          <a:prstGeom prst="rect">
            <a:avLst/>
          </a:prstGeom>
        </p:spPr>
      </p:pic>
      <p:pic>
        <p:nvPicPr>
          <p:cNvPr id="12" name="Graphic 11" descr="Lightbulb">
            <a:extLst>
              <a:ext uri="{FF2B5EF4-FFF2-40B4-BE49-F238E27FC236}">
                <a16:creationId xmlns:a16="http://schemas.microsoft.com/office/drawing/2014/main" id="{13D01B68-986E-4F9E-8E12-F93518B3D89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07346" y="3477670"/>
            <a:ext cx="681881" cy="646689"/>
          </a:xfrm>
          <a:prstGeom prst="rect">
            <a:avLst/>
          </a:prstGeom>
        </p:spPr>
      </p:pic>
      <p:pic>
        <p:nvPicPr>
          <p:cNvPr id="13" name="Graphic 12" descr="Research">
            <a:extLst>
              <a:ext uri="{FF2B5EF4-FFF2-40B4-BE49-F238E27FC236}">
                <a16:creationId xmlns:a16="http://schemas.microsoft.com/office/drawing/2014/main" id="{960BF90B-E039-4C9E-AD73-7DDE0CE5DF1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78217" y="2946408"/>
            <a:ext cx="681881" cy="646689"/>
          </a:xfrm>
          <a:prstGeom prst="rect">
            <a:avLst/>
          </a:prstGeom>
        </p:spPr>
      </p:pic>
      <p:pic>
        <p:nvPicPr>
          <p:cNvPr id="14" name="Graphic 13" descr="Bullseye">
            <a:extLst>
              <a:ext uri="{FF2B5EF4-FFF2-40B4-BE49-F238E27FC236}">
                <a16:creationId xmlns:a16="http://schemas.microsoft.com/office/drawing/2014/main" id="{1CC4C575-D404-435E-BC95-18E4B8A2253A}"/>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07020" y="5015785"/>
            <a:ext cx="681881" cy="646689"/>
          </a:xfrm>
          <a:prstGeom prst="rect">
            <a:avLst/>
          </a:prstGeom>
        </p:spPr>
      </p:pic>
      <p:pic>
        <p:nvPicPr>
          <p:cNvPr id="15" name="Graphic 14" descr="Stopwatch">
            <a:extLst>
              <a:ext uri="{FF2B5EF4-FFF2-40B4-BE49-F238E27FC236}">
                <a16:creationId xmlns:a16="http://schemas.microsoft.com/office/drawing/2014/main" id="{8AC40CED-B50E-4641-A3B0-DF64D93FF0F9}"/>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03100" y="5019876"/>
            <a:ext cx="681881" cy="646689"/>
          </a:xfrm>
          <a:prstGeom prst="rect">
            <a:avLst/>
          </a:prstGeom>
        </p:spPr>
      </p:pic>
      <p:sp>
        <p:nvSpPr>
          <p:cNvPr id="16" name="Freeform: Shape 15">
            <a:extLst>
              <a:ext uri="{FF2B5EF4-FFF2-40B4-BE49-F238E27FC236}">
                <a16:creationId xmlns:a16="http://schemas.microsoft.com/office/drawing/2014/main" id="{92CD1ADD-1FBF-417F-94A6-B6CA41B1F64E}"/>
              </a:ext>
            </a:extLst>
          </p:cNvPr>
          <p:cNvSpPr/>
          <p:nvPr userDrawn="1"/>
        </p:nvSpPr>
        <p:spPr>
          <a:xfrm>
            <a:off x="5439670" y="3589823"/>
            <a:ext cx="1358260" cy="625767"/>
          </a:xfrm>
          <a:custGeom>
            <a:avLst/>
            <a:gdLst>
              <a:gd name="connsiteX0" fmla="*/ 714334 w 1472149"/>
              <a:gd name="connsiteY0" fmla="*/ 0 h 715146"/>
              <a:gd name="connsiteX1" fmla="*/ 1457611 w 1472149"/>
              <a:gd name="connsiteY1" fmla="*/ 123995 h 715146"/>
              <a:gd name="connsiteX2" fmla="*/ 1472149 w 1472149"/>
              <a:gd name="connsiteY2" fmla="*/ 129865 h 715146"/>
              <a:gd name="connsiteX3" fmla="*/ 1433526 w 1472149"/>
              <a:gd name="connsiteY3" fmla="*/ 254286 h 715146"/>
              <a:gd name="connsiteX4" fmla="*/ 738249 w 1472149"/>
              <a:gd name="connsiteY4" fmla="*/ 715146 h 715146"/>
              <a:gd name="connsiteX5" fmla="*/ 42972 w 1472149"/>
              <a:gd name="connsiteY5" fmla="*/ 254286 h 715146"/>
              <a:gd name="connsiteX6" fmla="*/ 0 w 1472149"/>
              <a:gd name="connsiteY6" fmla="*/ 115853 h 715146"/>
              <a:gd name="connsiteX7" fmla="*/ 210766 w 1472149"/>
              <a:gd name="connsiteY7" fmla="*/ 56032 h 715146"/>
              <a:gd name="connsiteX8" fmla="*/ 714334 w 1472149"/>
              <a:gd name="connsiteY8" fmla="*/ 0 h 71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9" h="715146">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tx1">
              <a:alpha val="40000"/>
            </a:schemeClr>
          </a:solidFill>
          <a:ln w="12700">
            <a:miter lim="400000"/>
          </a:ln>
        </p:spPr>
        <p:txBody>
          <a:bodyPr wrap="square" lIns="50800" tIns="50800" rIns="50800" bIns="50800" anchor="ctr">
            <a:noAutofit/>
          </a:bodyPr>
          <a:lstStyle/>
          <a:p>
            <a:endParaRPr sz="4000" dirty="0">
              <a:solidFill>
                <a:srgbClr val="FFFFFF"/>
              </a:solidFill>
            </a:endParaRPr>
          </a:p>
        </p:txBody>
      </p:sp>
      <p:sp>
        <p:nvSpPr>
          <p:cNvPr id="17" name="Freeform: Shape 16">
            <a:extLst>
              <a:ext uri="{FF2B5EF4-FFF2-40B4-BE49-F238E27FC236}">
                <a16:creationId xmlns:a16="http://schemas.microsoft.com/office/drawing/2014/main" id="{F3AE958D-6616-44D2-9B7C-97EA944F6A41}"/>
              </a:ext>
            </a:extLst>
          </p:cNvPr>
          <p:cNvSpPr/>
          <p:nvPr userDrawn="1"/>
        </p:nvSpPr>
        <p:spPr>
          <a:xfrm>
            <a:off x="6945991" y="3777992"/>
            <a:ext cx="1020572" cy="892413"/>
          </a:xfrm>
          <a:custGeom>
            <a:avLst/>
            <a:gdLst>
              <a:gd name="connsiteX0" fmla="*/ 50479 w 1106146"/>
              <a:gd name="connsiteY0" fmla="*/ 0 h 1019878"/>
              <a:gd name="connsiteX1" fmla="*/ 54673 w 1106146"/>
              <a:gd name="connsiteY1" fmla="*/ 1694 h 1019878"/>
              <a:gd name="connsiteX2" fmla="*/ 1010879 w 1106146"/>
              <a:gd name="connsiteY2" fmla="*/ 788672 h 1019878"/>
              <a:gd name="connsiteX3" fmla="*/ 1106146 w 1106146"/>
              <a:gd name="connsiteY3" fmla="*/ 929177 h 1019878"/>
              <a:gd name="connsiteX4" fmla="*/ 1048290 w 1106146"/>
              <a:gd name="connsiteY4" fmla="*/ 960580 h 1019878"/>
              <a:gd name="connsiteX5" fmla="*/ 754575 w 1106146"/>
              <a:gd name="connsiteY5" fmla="*/ 1019878 h 1019878"/>
              <a:gd name="connsiteX6" fmla="*/ 0 w 1106146"/>
              <a:gd name="connsiteY6" fmla="*/ 265303 h 1019878"/>
              <a:gd name="connsiteX7" fmla="*/ 15330 w 1106146"/>
              <a:gd name="connsiteY7" fmla="*/ 113230 h 1019878"/>
              <a:gd name="connsiteX8" fmla="*/ 50479 w 1106146"/>
              <a:gd name="connsiteY8" fmla="*/ 0 h 101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6146" h="1019878">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tx1">
              <a:alpha val="40000"/>
            </a:schemeClr>
          </a:solidFill>
          <a:ln w="12700">
            <a:miter lim="400000"/>
          </a:ln>
        </p:spPr>
        <p:txBody>
          <a:bodyPr wrap="square" lIns="50800" tIns="50800" rIns="50800" bIns="50800" anchor="ctr">
            <a:noAutofit/>
          </a:bodyPr>
          <a:lstStyle/>
          <a:p>
            <a:endParaRPr sz="4000" dirty="0">
              <a:solidFill>
                <a:srgbClr val="FFFFFF"/>
              </a:solidFill>
            </a:endParaRPr>
          </a:p>
        </p:txBody>
      </p:sp>
      <p:sp>
        <p:nvSpPr>
          <p:cNvPr id="18" name="Freeform: Shape 17">
            <a:extLst>
              <a:ext uri="{FF2B5EF4-FFF2-40B4-BE49-F238E27FC236}">
                <a16:creationId xmlns:a16="http://schemas.microsoft.com/office/drawing/2014/main" id="{ADB8C697-AD4E-4088-8897-182CEA998180}"/>
              </a:ext>
            </a:extLst>
          </p:cNvPr>
          <p:cNvSpPr/>
          <p:nvPr userDrawn="1"/>
        </p:nvSpPr>
        <p:spPr>
          <a:xfrm>
            <a:off x="4230305" y="3780117"/>
            <a:ext cx="1015704" cy="890291"/>
          </a:xfrm>
          <a:custGeom>
            <a:avLst/>
            <a:gdLst>
              <a:gd name="connsiteX0" fmla="*/ 1051145 w 1100870"/>
              <a:gd name="connsiteY0" fmla="*/ 0 h 1017451"/>
              <a:gd name="connsiteX1" fmla="*/ 1085540 w 1100870"/>
              <a:gd name="connsiteY1" fmla="*/ 110803 h 1017451"/>
              <a:gd name="connsiteX2" fmla="*/ 1100870 w 1100870"/>
              <a:gd name="connsiteY2" fmla="*/ 262876 h 1017451"/>
              <a:gd name="connsiteX3" fmla="*/ 346295 w 1100870"/>
              <a:gd name="connsiteY3" fmla="*/ 1017451 h 1017451"/>
              <a:gd name="connsiteX4" fmla="*/ 52580 w 1100870"/>
              <a:gd name="connsiteY4" fmla="*/ 958153 h 1017451"/>
              <a:gd name="connsiteX5" fmla="*/ 0 w 1100870"/>
              <a:gd name="connsiteY5" fmla="*/ 929614 h 1017451"/>
              <a:gd name="connsiteX6" fmla="*/ 97105 w 1100870"/>
              <a:gd name="connsiteY6" fmla="*/ 786245 h 1017451"/>
              <a:gd name="connsiteX7" fmla="*/ 834118 w 1100870"/>
              <a:gd name="connsiteY7" fmla="*/ 115410 h 1017451"/>
              <a:gd name="connsiteX8" fmla="*/ 1051145 w 1100870"/>
              <a:gd name="connsiteY8" fmla="*/ 0 h 101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70" h="1017451">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tx1">
              <a:alpha val="40000"/>
            </a:schemeClr>
          </a:solidFill>
          <a:ln w="12700">
            <a:miter lim="400000"/>
          </a:ln>
        </p:spPr>
        <p:txBody>
          <a:bodyPr wrap="square" lIns="50800" tIns="50800" rIns="50800" bIns="50800" anchor="ctr">
            <a:noAutofit/>
          </a:bodyPr>
          <a:lstStyle/>
          <a:p>
            <a:endParaRPr sz="4000" dirty="0">
              <a:solidFill>
                <a:srgbClr val="FFFFFF"/>
              </a:solidFill>
            </a:endParaRPr>
          </a:p>
        </p:txBody>
      </p:sp>
      <p:sp>
        <p:nvSpPr>
          <p:cNvPr id="19" name="Freeform: Shape 18">
            <a:extLst>
              <a:ext uri="{FF2B5EF4-FFF2-40B4-BE49-F238E27FC236}">
                <a16:creationId xmlns:a16="http://schemas.microsoft.com/office/drawing/2014/main" id="{F08A5B35-8BD3-454A-901B-8DA5A3A63EBA}"/>
              </a:ext>
            </a:extLst>
          </p:cNvPr>
          <p:cNvSpPr/>
          <p:nvPr userDrawn="1"/>
        </p:nvSpPr>
        <p:spPr>
          <a:xfrm>
            <a:off x="7888587" y="4850409"/>
            <a:ext cx="515847" cy="1127879"/>
          </a:xfrm>
          <a:custGeom>
            <a:avLst/>
            <a:gdLst>
              <a:gd name="connsiteX0" fmla="*/ 256931 w 559100"/>
              <a:gd name="connsiteY0" fmla="*/ 0 h 1288975"/>
              <a:gd name="connsiteX1" fmla="*/ 258507 w 559100"/>
              <a:gd name="connsiteY1" fmla="*/ 2861 h 1288975"/>
              <a:gd name="connsiteX2" fmla="*/ 547503 w 559100"/>
              <a:gd name="connsiteY2" fmla="*/ 1035710 h 1288975"/>
              <a:gd name="connsiteX3" fmla="*/ 559100 w 559100"/>
              <a:gd name="connsiteY3" fmla="*/ 1288975 h 1288975"/>
              <a:gd name="connsiteX4" fmla="*/ 460860 w 559100"/>
              <a:gd name="connsiteY4" fmla="*/ 1258479 h 1288975"/>
              <a:gd name="connsiteX5" fmla="*/ 0 w 559100"/>
              <a:gd name="connsiteY5" fmla="*/ 563202 h 1288975"/>
              <a:gd name="connsiteX6" fmla="*/ 221010 w 559100"/>
              <a:gd name="connsiteY6" fmla="*/ 29637 h 1288975"/>
              <a:gd name="connsiteX7" fmla="*/ 256931 w 559100"/>
              <a:gd name="connsiteY7" fmla="*/ 0 h 128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00" h="1288975">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tx1">
              <a:alpha val="40000"/>
            </a:schemeClr>
          </a:solidFill>
          <a:ln w="12700">
            <a:miter lim="400000"/>
          </a:ln>
        </p:spPr>
        <p:txBody>
          <a:bodyPr wrap="square" lIns="50800" tIns="50800" rIns="50800" bIns="50800" anchor="ctr">
            <a:noAutofit/>
          </a:bodyPr>
          <a:lstStyle/>
          <a:p>
            <a:endParaRPr sz="4000" dirty="0">
              <a:solidFill>
                <a:srgbClr val="FFFFFF"/>
              </a:solidFill>
            </a:endParaRPr>
          </a:p>
        </p:txBody>
      </p:sp>
      <p:sp>
        <p:nvSpPr>
          <p:cNvPr id="20" name="Freeform: Shape 19">
            <a:extLst>
              <a:ext uri="{FF2B5EF4-FFF2-40B4-BE49-F238E27FC236}">
                <a16:creationId xmlns:a16="http://schemas.microsoft.com/office/drawing/2014/main" id="{5E4B849E-8C74-4733-93C1-5895A0F91485}"/>
              </a:ext>
            </a:extLst>
          </p:cNvPr>
          <p:cNvSpPr/>
          <p:nvPr userDrawn="1"/>
        </p:nvSpPr>
        <p:spPr>
          <a:xfrm>
            <a:off x="3794859" y="4854167"/>
            <a:ext cx="508555" cy="1121972"/>
          </a:xfrm>
          <a:custGeom>
            <a:avLst/>
            <a:gdLst>
              <a:gd name="connsiteX0" fmla="*/ 299474 w 551197"/>
              <a:gd name="connsiteY0" fmla="*/ 0 h 1282224"/>
              <a:gd name="connsiteX1" fmla="*/ 330187 w 551197"/>
              <a:gd name="connsiteY1" fmla="*/ 25340 h 1282224"/>
              <a:gd name="connsiteX2" fmla="*/ 551197 w 551197"/>
              <a:gd name="connsiteY2" fmla="*/ 558905 h 1282224"/>
              <a:gd name="connsiteX3" fmla="*/ 90337 w 551197"/>
              <a:gd name="connsiteY3" fmla="*/ 1254182 h 1282224"/>
              <a:gd name="connsiteX4" fmla="*/ 0 w 551197"/>
              <a:gd name="connsiteY4" fmla="*/ 1282224 h 1282224"/>
              <a:gd name="connsiteX5" fmla="*/ 11469 w 551197"/>
              <a:gd name="connsiteY5" fmla="*/ 1031413 h 1282224"/>
              <a:gd name="connsiteX6" fmla="*/ 194897 w 551197"/>
              <a:gd name="connsiteY6" fmla="*/ 239693 h 1282224"/>
              <a:gd name="connsiteX7" fmla="*/ 299474 w 551197"/>
              <a:gd name="connsiteY7" fmla="*/ 0 h 12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197" h="1282224">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tx1">
              <a:alpha val="40000"/>
            </a:schemeClr>
          </a:solidFill>
          <a:ln w="12700">
            <a:miter lim="400000"/>
          </a:ln>
        </p:spPr>
        <p:txBody>
          <a:bodyPr wrap="square" lIns="50800" tIns="50800" rIns="50800" bIns="50800" anchor="ctr">
            <a:noAutofit/>
          </a:bodyPr>
          <a:lstStyle/>
          <a:p>
            <a:endParaRPr sz="4000" dirty="0">
              <a:solidFill>
                <a:srgbClr val="FFFFFF"/>
              </a:solidFill>
            </a:endParaRPr>
          </a:p>
        </p:txBody>
      </p:sp>
      <p:sp>
        <p:nvSpPr>
          <p:cNvPr id="21" name="Shape">
            <a:extLst>
              <a:ext uri="{FF2B5EF4-FFF2-40B4-BE49-F238E27FC236}">
                <a16:creationId xmlns:a16="http://schemas.microsoft.com/office/drawing/2014/main" id="{DFDF33DF-C889-4D7F-BC51-AB0A6C4C190D}"/>
              </a:ext>
            </a:extLst>
          </p:cNvPr>
          <p:cNvSpPr/>
          <p:nvPr userDrawn="1"/>
        </p:nvSpPr>
        <p:spPr>
          <a:xfrm>
            <a:off x="3787463" y="3820369"/>
            <a:ext cx="4612112" cy="2186256"/>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w="12700">
            <a:miter lim="400000"/>
          </a:ln>
          <a:effectLst/>
        </p:spPr>
        <p:txBody>
          <a:bodyPr lIns="50800" tIns="50800" rIns="50800" bIns="50800" anchor="ctr"/>
          <a:lstStyle/>
          <a:p>
            <a:pPr>
              <a:defRPr sz="3000">
                <a:solidFill>
                  <a:srgbClr val="FFFFFF"/>
                </a:solidFill>
              </a:defRPr>
            </a:pPr>
            <a:endParaRPr sz="4000" dirty="0"/>
          </a:p>
        </p:txBody>
      </p:sp>
      <p:sp>
        <p:nvSpPr>
          <p:cNvPr id="24" name="Text Placeholder 39">
            <a:extLst>
              <a:ext uri="{FF2B5EF4-FFF2-40B4-BE49-F238E27FC236}">
                <a16:creationId xmlns:a16="http://schemas.microsoft.com/office/drawing/2014/main" id="{D1B1F8A6-6357-4B7D-94C5-EFA702728824}"/>
              </a:ext>
            </a:extLst>
          </p:cNvPr>
          <p:cNvSpPr>
            <a:spLocks noGrp="1"/>
          </p:cNvSpPr>
          <p:nvPr>
            <p:ph type="body" sz="quarter" idx="15"/>
          </p:nvPr>
        </p:nvSpPr>
        <p:spPr>
          <a:xfrm>
            <a:off x="1093722" y="4718441"/>
            <a:ext cx="1868684" cy="944033"/>
          </a:xfrm>
        </p:spPr>
        <p:txBody>
          <a:bodyPr>
            <a:normAutofit/>
          </a:bodyPr>
          <a:lstStyle>
            <a:lvl1pPr marL="0" indent="0">
              <a:buNone/>
              <a:defRPr sz="3200">
                <a:solidFill>
                  <a:srgbClr val="FFC000"/>
                </a:solidFill>
              </a:defRPr>
            </a:lvl1pPr>
          </a:lstStyle>
          <a:p>
            <a:pPr lvl="0"/>
            <a:endParaRPr lang="en-US" dirty="0"/>
          </a:p>
        </p:txBody>
      </p:sp>
      <p:sp>
        <p:nvSpPr>
          <p:cNvPr id="25" name="Text Placeholder 39">
            <a:extLst>
              <a:ext uri="{FF2B5EF4-FFF2-40B4-BE49-F238E27FC236}">
                <a16:creationId xmlns:a16="http://schemas.microsoft.com/office/drawing/2014/main" id="{1F70A713-32D0-44F0-9D14-D221553C3011}"/>
              </a:ext>
            </a:extLst>
          </p:cNvPr>
          <p:cNvSpPr>
            <a:spLocks noGrp="1"/>
          </p:cNvSpPr>
          <p:nvPr>
            <p:ph type="body" sz="quarter" idx="16"/>
          </p:nvPr>
        </p:nvSpPr>
        <p:spPr>
          <a:xfrm>
            <a:off x="3937163" y="5184727"/>
            <a:ext cx="4357536" cy="757130"/>
          </a:xfrm>
        </p:spPr>
        <p:txBody>
          <a:bodyPr wrap="square" anchor="ctr">
            <a:spAutoFit/>
          </a:bodyPr>
          <a:lstStyle>
            <a:lvl1pPr marL="0" indent="0">
              <a:buNone/>
              <a:defRPr lang="en-US" sz="4800" b="1" cap="all" dirty="0">
                <a:solidFill>
                  <a:schemeClr val="tx1"/>
                </a:solidFill>
                <a:latin typeface="Roboto" panose="02000000000000000000" pitchFamily="2" charset="0"/>
                <a:ea typeface="Roboto" panose="02000000000000000000" pitchFamily="2" charset="0"/>
                <a:cs typeface="+mn-cs"/>
              </a:defRPr>
            </a:lvl1pPr>
          </a:lstStyle>
          <a:p>
            <a:pPr marL="0" lvl="0" algn="ctr" defTabSz="609585"/>
            <a:endParaRPr lang="en-US" dirty="0"/>
          </a:p>
        </p:txBody>
      </p:sp>
      <p:sp>
        <p:nvSpPr>
          <p:cNvPr id="26" name="Text Placeholder 39">
            <a:extLst>
              <a:ext uri="{FF2B5EF4-FFF2-40B4-BE49-F238E27FC236}">
                <a16:creationId xmlns:a16="http://schemas.microsoft.com/office/drawing/2014/main" id="{F6DFC671-E5F9-423C-8889-6FB11B1FD870}"/>
              </a:ext>
            </a:extLst>
          </p:cNvPr>
          <p:cNvSpPr>
            <a:spLocks noGrp="1"/>
          </p:cNvSpPr>
          <p:nvPr>
            <p:ph type="body" sz="quarter" idx="17"/>
          </p:nvPr>
        </p:nvSpPr>
        <p:spPr>
          <a:xfrm>
            <a:off x="2069279" y="2945222"/>
            <a:ext cx="1868684" cy="944033"/>
          </a:xfrm>
        </p:spPr>
        <p:txBody>
          <a:bodyPr>
            <a:normAutofit/>
          </a:bodyPr>
          <a:lstStyle>
            <a:lvl1pPr marL="0" indent="0">
              <a:buNone/>
              <a:defRPr sz="3200">
                <a:solidFill>
                  <a:srgbClr val="A5A5A5"/>
                </a:solidFill>
              </a:defRPr>
            </a:lvl1pPr>
          </a:lstStyle>
          <a:p>
            <a:pPr lvl="0"/>
            <a:endParaRPr lang="en-US" dirty="0"/>
          </a:p>
        </p:txBody>
      </p:sp>
      <p:sp>
        <p:nvSpPr>
          <p:cNvPr id="27" name="Text Placeholder 39">
            <a:extLst>
              <a:ext uri="{FF2B5EF4-FFF2-40B4-BE49-F238E27FC236}">
                <a16:creationId xmlns:a16="http://schemas.microsoft.com/office/drawing/2014/main" id="{504A51A8-8470-42F2-8D13-C8372D4257BF}"/>
              </a:ext>
            </a:extLst>
          </p:cNvPr>
          <p:cNvSpPr>
            <a:spLocks noGrp="1"/>
          </p:cNvSpPr>
          <p:nvPr>
            <p:ph type="body" sz="quarter" idx="18"/>
          </p:nvPr>
        </p:nvSpPr>
        <p:spPr>
          <a:xfrm>
            <a:off x="5181589" y="2001189"/>
            <a:ext cx="1868684" cy="944033"/>
          </a:xfrm>
        </p:spPr>
        <p:txBody>
          <a:bodyPr>
            <a:normAutofit/>
          </a:bodyPr>
          <a:lstStyle>
            <a:lvl1pPr marL="0" indent="0">
              <a:buNone/>
              <a:defRPr sz="3200">
                <a:solidFill>
                  <a:srgbClr val="70AD47"/>
                </a:solidFill>
              </a:defRPr>
            </a:lvl1pPr>
          </a:lstStyle>
          <a:p>
            <a:pPr lvl="0"/>
            <a:endParaRPr lang="en-US" dirty="0"/>
          </a:p>
        </p:txBody>
      </p:sp>
      <p:sp>
        <p:nvSpPr>
          <p:cNvPr id="28" name="Text Placeholder 39">
            <a:extLst>
              <a:ext uri="{FF2B5EF4-FFF2-40B4-BE49-F238E27FC236}">
                <a16:creationId xmlns:a16="http://schemas.microsoft.com/office/drawing/2014/main" id="{3E4DEF6C-EE96-48A2-8AD3-96EFDF305653}"/>
              </a:ext>
            </a:extLst>
          </p:cNvPr>
          <p:cNvSpPr>
            <a:spLocks noGrp="1"/>
          </p:cNvSpPr>
          <p:nvPr>
            <p:ph type="body" sz="quarter" idx="19"/>
          </p:nvPr>
        </p:nvSpPr>
        <p:spPr>
          <a:xfrm>
            <a:off x="8075451" y="2741952"/>
            <a:ext cx="1868684" cy="944033"/>
          </a:xfrm>
        </p:spPr>
        <p:txBody>
          <a:bodyPr>
            <a:normAutofit/>
          </a:bodyPr>
          <a:lstStyle>
            <a:lvl1pPr marL="0" indent="0">
              <a:buNone/>
              <a:defRPr sz="3200">
                <a:solidFill>
                  <a:srgbClr val="ED7D31"/>
                </a:solidFill>
              </a:defRPr>
            </a:lvl1pPr>
          </a:lstStyle>
          <a:p>
            <a:pPr lvl="0"/>
            <a:endParaRPr lang="en-US" dirty="0"/>
          </a:p>
        </p:txBody>
      </p:sp>
      <p:sp>
        <p:nvSpPr>
          <p:cNvPr id="29" name="Text Placeholder 39">
            <a:extLst>
              <a:ext uri="{FF2B5EF4-FFF2-40B4-BE49-F238E27FC236}">
                <a16:creationId xmlns:a16="http://schemas.microsoft.com/office/drawing/2014/main" id="{ED105F7A-2B78-4D19-BFBC-8FEC0B8BD29D}"/>
              </a:ext>
            </a:extLst>
          </p:cNvPr>
          <p:cNvSpPr>
            <a:spLocks noGrp="1"/>
          </p:cNvSpPr>
          <p:nvPr>
            <p:ph type="body" sz="quarter" idx="20"/>
          </p:nvPr>
        </p:nvSpPr>
        <p:spPr>
          <a:xfrm>
            <a:off x="9290655" y="4806192"/>
            <a:ext cx="1868684" cy="944033"/>
          </a:xfrm>
        </p:spPr>
        <p:txBody>
          <a:bodyPr>
            <a:normAutofit/>
          </a:bodyPr>
          <a:lstStyle>
            <a:lvl1pPr marL="0" indent="0">
              <a:buNone/>
              <a:defRPr sz="3200">
                <a:solidFill>
                  <a:srgbClr val="5B9BD5"/>
                </a:solidFill>
              </a:defRPr>
            </a:lvl1pPr>
          </a:lstStyle>
          <a:p>
            <a:pPr lvl="0"/>
            <a:endParaRPr lang="en-US" dirty="0"/>
          </a:p>
        </p:txBody>
      </p:sp>
    </p:spTree>
    <p:extLst>
      <p:ext uri="{BB962C8B-B14F-4D97-AF65-F5344CB8AC3E}">
        <p14:creationId xmlns:p14="http://schemas.microsoft.com/office/powerpoint/2010/main" val="30758051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D30C-FA0B-463B-849D-C9DE32E4CD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7405EB-A278-45FD-A36B-E1C52AA24AE7}"/>
              </a:ext>
            </a:extLst>
          </p:cNvPr>
          <p:cNvSpPr>
            <a:spLocks noGrp="1"/>
          </p:cNvSpPr>
          <p:nvPr>
            <p:ph type="dt" sz="half" idx="10"/>
          </p:nvPr>
        </p:nvSpPr>
        <p:spPr/>
        <p:txBody>
          <a:bodyPr/>
          <a:lstStyle/>
          <a:p>
            <a:fld id="{E8035C3B-06AB-47C1-A191-1FD1DF1A14A6}" type="datetime1">
              <a:rPr lang="en-US" smtClean="0"/>
              <a:t>9/8/2024</a:t>
            </a:fld>
            <a:endParaRPr lang="en-US"/>
          </a:p>
        </p:txBody>
      </p:sp>
      <p:sp>
        <p:nvSpPr>
          <p:cNvPr id="4" name="Footer Placeholder 3">
            <a:extLst>
              <a:ext uri="{FF2B5EF4-FFF2-40B4-BE49-F238E27FC236}">
                <a16:creationId xmlns:a16="http://schemas.microsoft.com/office/drawing/2014/main" id="{EA73A26B-3EAB-47C0-A1B1-673BB10AE3D2}"/>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A83A226C-D034-4C7B-A2C3-9C5365911484}"/>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6" name="Group 5">
            <a:extLst>
              <a:ext uri="{FF2B5EF4-FFF2-40B4-BE49-F238E27FC236}">
                <a16:creationId xmlns:a16="http://schemas.microsoft.com/office/drawing/2014/main" id="{E7135540-9155-4B24-94DA-19CF681E12A4}"/>
              </a:ext>
            </a:extLst>
          </p:cNvPr>
          <p:cNvGrpSpPr/>
          <p:nvPr userDrawn="1"/>
        </p:nvGrpSpPr>
        <p:grpSpPr>
          <a:xfrm>
            <a:off x="4740910" y="2408250"/>
            <a:ext cx="2710180" cy="2690212"/>
            <a:chOff x="3244850" y="2851149"/>
            <a:chExt cx="2791461" cy="2861313"/>
          </a:xfrm>
        </p:grpSpPr>
        <p:sp>
          <p:nvSpPr>
            <p:cNvPr id="7" name="Shape">
              <a:extLst>
                <a:ext uri="{FF2B5EF4-FFF2-40B4-BE49-F238E27FC236}">
                  <a16:creationId xmlns:a16="http://schemas.microsoft.com/office/drawing/2014/main" id="{C0F972A1-9780-4B69-9E8C-562411B4AECC}"/>
                </a:ext>
              </a:extLst>
            </p:cNvPr>
            <p:cNvSpPr/>
            <p:nvPr/>
          </p:nvSpPr>
          <p:spPr>
            <a:xfrm>
              <a:off x="4133849" y="2863849"/>
              <a:ext cx="1799592" cy="1551941"/>
            </a:xfrm>
            <a:custGeom>
              <a:avLst/>
              <a:gdLst/>
              <a:ahLst/>
              <a:cxnLst>
                <a:cxn ang="0">
                  <a:pos x="wd2" y="hd2"/>
                </a:cxn>
                <a:cxn ang="5400000">
                  <a:pos x="wd2" y="hd2"/>
                </a:cxn>
                <a:cxn ang="10800000">
                  <a:pos x="wd2" y="hd2"/>
                </a:cxn>
                <a:cxn ang="16200000">
                  <a:pos x="wd2" y="hd2"/>
                </a:cxn>
              </a:cxnLst>
              <a:rect l="0" t="0"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chemeClr val="accent6">
                <a:lumMod val="50000"/>
              </a:schemeClr>
            </a:solidFill>
            <a:ln w="12700">
              <a:miter lim="400000"/>
            </a:ln>
          </p:spPr>
          <p:txBody>
            <a:bodyPr lIns="38100" tIns="38100" rIns="38100" bIns="38100" anchor="ctr"/>
            <a:lstStyle/>
            <a:p>
              <a:pPr>
                <a:defRPr sz="3000">
                  <a:solidFill>
                    <a:srgbClr val="FFFFFF"/>
                  </a:solidFill>
                </a:defRPr>
              </a:pPr>
              <a:endParaRPr sz="4000"/>
            </a:p>
          </p:txBody>
        </p:sp>
        <p:sp>
          <p:nvSpPr>
            <p:cNvPr id="8" name="Shape">
              <a:extLst>
                <a:ext uri="{FF2B5EF4-FFF2-40B4-BE49-F238E27FC236}">
                  <a16:creationId xmlns:a16="http://schemas.microsoft.com/office/drawing/2014/main" id="{FF85572C-92C9-415B-B692-DA77F725B967}"/>
                </a:ext>
              </a:extLst>
            </p:cNvPr>
            <p:cNvSpPr/>
            <p:nvPr/>
          </p:nvSpPr>
          <p:spPr>
            <a:xfrm>
              <a:off x="4425950" y="4146549"/>
              <a:ext cx="1610361" cy="1555751"/>
            </a:xfrm>
            <a:custGeom>
              <a:avLst/>
              <a:gdLst>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143 w 21600"/>
                <a:gd name="connsiteY49" fmla="*/ 793 h 21600"/>
                <a:gd name="connsiteX50" fmla="*/ 8347 w 21600"/>
                <a:gd name="connsiteY50" fmla="*/ 212 h 21600"/>
                <a:gd name="connsiteX51" fmla="*/ 8279 w 21600"/>
                <a:gd name="connsiteY51" fmla="*/ 300 h 21600"/>
                <a:gd name="connsiteX52" fmla="*/ 8313 w 21600"/>
                <a:gd name="connsiteY52" fmla="*/ 247 h 21600"/>
                <a:gd name="connsiteX53" fmla="*/ 8347 w 21600"/>
                <a:gd name="connsiteY53" fmla="*/ 212 h 21600"/>
                <a:gd name="connsiteX54" fmla="*/ 8466 w 21600"/>
                <a:gd name="connsiteY54" fmla="*/ 106 h 21600"/>
                <a:gd name="connsiteX55" fmla="*/ 8381 w 21600"/>
                <a:gd name="connsiteY55" fmla="*/ 176 h 21600"/>
                <a:gd name="connsiteX56" fmla="*/ 8466 w 21600"/>
                <a:gd name="connsiteY56" fmla="*/ 106 h 21600"/>
                <a:gd name="connsiteX57" fmla="*/ 8245 w 21600"/>
                <a:gd name="connsiteY57" fmla="*/ 353 h 21600"/>
                <a:gd name="connsiteX58" fmla="*/ 8177 w 21600"/>
                <a:gd name="connsiteY58" fmla="*/ 494 h 21600"/>
                <a:gd name="connsiteX59" fmla="*/ 8177 w 21600"/>
                <a:gd name="connsiteY59" fmla="*/ 494 h 21600"/>
                <a:gd name="connsiteX60" fmla="*/ 8245 w 21600"/>
                <a:gd name="connsiteY60" fmla="*/ 353 h 21600"/>
                <a:gd name="connsiteX61" fmla="*/ 8194 w 21600"/>
                <a:gd name="connsiteY61" fmla="*/ 511 h 21600"/>
                <a:gd name="connsiteX62" fmla="*/ 8160 w 21600"/>
                <a:gd name="connsiteY62" fmla="*/ 652 h 21600"/>
                <a:gd name="connsiteX63" fmla="*/ 8194 w 21600"/>
                <a:gd name="connsiteY63" fmla="*/ 511 h 21600"/>
                <a:gd name="connsiteX64" fmla="*/ 14752 w 21600"/>
                <a:gd name="connsiteY64" fmla="*/ 17280 h 21600"/>
                <a:gd name="connsiteX65" fmla="*/ 14735 w 21600"/>
                <a:gd name="connsiteY65" fmla="*/ 17280 h 21600"/>
                <a:gd name="connsiteX66" fmla="*/ 14786 w 21600"/>
                <a:gd name="connsiteY66" fmla="*/ 17262 h 21600"/>
                <a:gd name="connsiteX67" fmla="*/ 14752 w 21600"/>
                <a:gd name="connsiteY67" fmla="*/ 17280 h 21600"/>
                <a:gd name="connsiteX68" fmla="*/ 14701 w 21600"/>
                <a:gd name="connsiteY68" fmla="*/ 17280 h 21600"/>
                <a:gd name="connsiteX69" fmla="*/ 14701 w 21600"/>
                <a:gd name="connsiteY69" fmla="*/ 17280 h 21600"/>
                <a:gd name="connsiteX70" fmla="*/ 14616 w 21600"/>
                <a:gd name="connsiteY70" fmla="*/ 17298 h 21600"/>
                <a:gd name="connsiteX71" fmla="*/ 14701 w 21600"/>
                <a:gd name="connsiteY71" fmla="*/ 17280 h 21600"/>
                <a:gd name="connsiteX72" fmla="*/ 13696 w 21600"/>
                <a:gd name="connsiteY72" fmla="*/ 8605 h 21600"/>
                <a:gd name="connsiteX73" fmla="*/ 13747 w 21600"/>
                <a:gd name="connsiteY73" fmla="*/ 8605 h 21600"/>
                <a:gd name="connsiteX74" fmla="*/ 13730 w 21600"/>
                <a:gd name="connsiteY74" fmla="*/ 8605 h 21600"/>
                <a:gd name="connsiteX75" fmla="*/ 13696 w 21600"/>
                <a:gd name="connsiteY75" fmla="*/ 8605 h 21600"/>
                <a:gd name="connsiteX76" fmla="*/ 13951 w 21600"/>
                <a:gd name="connsiteY76" fmla="*/ 8569 h 21600"/>
                <a:gd name="connsiteX77" fmla="*/ 13985 w 21600"/>
                <a:gd name="connsiteY77" fmla="*/ 8552 h 21600"/>
                <a:gd name="connsiteX78" fmla="*/ 13951 w 21600"/>
                <a:gd name="connsiteY78" fmla="*/ 8569 h 21600"/>
                <a:gd name="connsiteX79" fmla="*/ 13951 w 21600"/>
                <a:gd name="connsiteY79" fmla="*/ 8569 h 21600"/>
                <a:gd name="connsiteX80" fmla="*/ 14190 w 21600"/>
                <a:gd name="connsiteY80" fmla="*/ 8481 h 21600"/>
                <a:gd name="connsiteX81" fmla="*/ 14190 w 21600"/>
                <a:gd name="connsiteY81" fmla="*/ 8481 h 21600"/>
                <a:gd name="connsiteX82" fmla="*/ 14190 w 21600"/>
                <a:gd name="connsiteY82" fmla="*/ 8481 h 21600"/>
                <a:gd name="connsiteX83" fmla="*/ 14190 w 21600"/>
                <a:gd name="connsiteY83" fmla="*/ 8481 h 21600"/>
                <a:gd name="connsiteX84" fmla="*/ 20987 w 21600"/>
                <a:gd name="connsiteY84" fmla="*/ 4496 h 21600"/>
                <a:gd name="connsiteX85" fmla="*/ 21055 w 21600"/>
                <a:gd name="connsiteY85" fmla="*/ 4496 h 21600"/>
                <a:gd name="connsiteX86" fmla="*/ 21055 w 21600"/>
                <a:gd name="connsiteY86" fmla="*/ 4496 h 21600"/>
                <a:gd name="connsiteX87" fmla="*/ 20987 w 21600"/>
                <a:gd name="connsiteY87" fmla="*/ 4496 h 21600"/>
                <a:gd name="connsiteX88" fmla="*/ 21072 w 21600"/>
                <a:gd name="connsiteY88" fmla="*/ 4479 h 21600"/>
                <a:gd name="connsiteX89" fmla="*/ 21123 w 21600"/>
                <a:gd name="connsiteY89" fmla="*/ 4461 h 21600"/>
                <a:gd name="connsiteX90" fmla="*/ 21106 w 21600"/>
                <a:gd name="connsiteY90" fmla="*/ 4461 h 21600"/>
                <a:gd name="connsiteX91" fmla="*/ 21072 w 21600"/>
                <a:gd name="connsiteY91" fmla="*/ 4479 h 21600"/>
                <a:gd name="connsiteX92" fmla="*/ 21174 w 21600"/>
                <a:gd name="connsiteY92" fmla="*/ 4461 h 21600"/>
                <a:gd name="connsiteX93" fmla="*/ 21157 w 21600"/>
                <a:gd name="connsiteY93" fmla="*/ 4461 h 21600"/>
                <a:gd name="connsiteX94" fmla="*/ 21208 w 21600"/>
                <a:gd name="connsiteY94" fmla="*/ 4443 h 21600"/>
                <a:gd name="connsiteX95" fmla="*/ 21174 w 21600"/>
                <a:gd name="connsiteY9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143 w 21600"/>
                <a:gd name="connsiteY46" fmla="*/ 793 h 21600"/>
                <a:gd name="connsiteX47" fmla="*/ 8143 w 21600"/>
                <a:gd name="connsiteY47" fmla="*/ 793 h 21600"/>
                <a:gd name="connsiteX48" fmla="*/ 8143 w 21600"/>
                <a:gd name="connsiteY48" fmla="*/ 793 h 21600"/>
                <a:gd name="connsiteX49" fmla="*/ 8347 w 21600"/>
                <a:gd name="connsiteY49" fmla="*/ 212 h 21600"/>
                <a:gd name="connsiteX50" fmla="*/ 8279 w 21600"/>
                <a:gd name="connsiteY50" fmla="*/ 300 h 21600"/>
                <a:gd name="connsiteX51" fmla="*/ 8313 w 21600"/>
                <a:gd name="connsiteY51" fmla="*/ 247 h 21600"/>
                <a:gd name="connsiteX52" fmla="*/ 8347 w 21600"/>
                <a:gd name="connsiteY52" fmla="*/ 212 h 21600"/>
                <a:gd name="connsiteX53" fmla="*/ 8466 w 21600"/>
                <a:gd name="connsiteY53" fmla="*/ 106 h 21600"/>
                <a:gd name="connsiteX54" fmla="*/ 8381 w 21600"/>
                <a:gd name="connsiteY54" fmla="*/ 176 h 21600"/>
                <a:gd name="connsiteX55" fmla="*/ 8466 w 21600"/>
                <a:gd name="connsiteY55" fmla="*/ 106 h 21600"/>
                <a:gd name="connsiteX56" fmla="*/ 8245 w 21600"/>
                <a:gd name="connsiteY56" fmla="*/ 353 h 21600"/>
                <a:gd name="connsiteX57" fmla="*/ 8177 w 21600"/>
                <a:gd name="connsiteY57" fmla="*/ 494 h 21600"/>
                <a:gd name="connsiteX58" fmla="*/ 8177 w 21600"/>
                <a:gd name="connsiteY58" fmla="*/ 494 h 21600"/>
                <a:gd name="connsiteX59" fmla="*/ 8245 w 21600"/>
                <a:gd name="connsiteY59" fmla="*/ 353 h 21600"/>
                <a:gd name="connsiteX60" fmla="*/ 8194 w 21600"/>
                <a:gd name="connsiteY60" fmla="*/ 511 h 21600"/>
                <a:gd name="connsiteX61" fmla="*/ 8160 w 21600"/>
                <a:gd name="connsiteY61" fmla="*/ 652 h 21600"/>
                <a:gd name="connsiteX62" fmla="*/ 8194 w 21600"/>
                <a:gd name="connsiteY62" fmla="*/ 511 h 21600"/>
                <a:gd name="connsiteX63" fmla="*/ 14752 w 21600"/>
                <a:gd name="connsiteY63" fmla="*/ 17280 h 21600"/>
                <a:gd name="connsiteX64" fmla="*/ 14735 w 21600"/>
                <a:gd name="connsiteY64" fmla="*/ 17280 h 21600"/>
                <a:gd name="connsiteX65" fmla="*/ 14786 w 21600"/>
                <a:gd name="connsiteY65" fmla="*/ 17262 h 21600"/>
                <a:gd name="connsiteX66" fmla="*/ 14752 w 21600"/>
                <a:gd name="connsiteY66" fmla="*/ 17280 h 21600"/>
                <a:gd name="connsiteX67" fmla="*/ 14701 w 21600"/>
                <a:gd name="connsiteY67" fmla="*/ 17280 h 21600"/>
                <a:gd name="connsiteX68" fmla="*/ 14701 w 21600"/>
                <a:gd name="connsiteY68" fmla="*/ 17280 h 21600"/>
                <a:gd name="connsiteX69" fmla="*/ 14616 w 21600"/>
                <a:gd name="connsiteY69" fmla="*/ 17298 h 21600"/>
                <a:gd name="connsiteX70" fmla="*/ 14701 w 21600"/>
                <a:gd name="connsiteY70" fmla="*/ 17280 h 21600"/>
                <a:gd name="connsiteX71" fmla="*/ 13696 w 21600"/>
                <a:gd name="connsiteY71" fmla="*/ 8605 h 21600"/>
                <a:gd name="connsiteX72" fmla="*/ 13747 w 21600"/>
                <a:gd name="connsiteY72" fmla="*/ 8605 h 21600"/>
                <a:gd name="connsiteX73" fmla="*/ 13730 w 21600"/>
                <a:gd name="connsiteY73" fmla="*/ 8605 h 21600"/>
                <a:gd name="connsiteX74" fmla="*/ 13696 w 21600"/>
                <a:gd name="connsiteY74" fmla="*/ 8605 h 21600"/>
                <a:gd name="connsiteX75" fmla="*/ 13951 w 21600"/>
                <a:gd name="connsiteY75" fmla="*/ 8569 h 21600"/>
                <a:gd name="connsiteX76" fmla="*/ 13985 w 21600"/>
                <a:gd name="connsiteY76" fmla="*/ 8552 h 21600"/>
                <a:gd name="connsiteX77" fmla="*/ 13951 w 21600"/>
                <a:gd name="connsiteY77" fmla="*/ 8569 h 21600"/>
                <a:gd name="connsiteX78" fmla="*/ 13951 w 21600"/>
                <a:gd name="connsiteY78" fmla="*/ 8569 h 21600"/>
                <a:gd name="connsiteX79" fmla="*/ 14190 w 21600"/>
                <a:gd name="connsiteY79" fmla="*/ 8481 h 21600"/>
                <a:gd name="connsiteX80" fmla="*/ 14190 w 21600"/>
                <a:gd name="connsiteY80" fmla="*/ 8481 h 21600"/>
                <a:gd name="connsiteX81" fmla="*/ 14190 w 21600"/>
                <a:gd name="connsiteY81" fmla="*/ 8481 h 21600"/>
                <a:gd name="connsiteX82" fmla="*/ 14190 w 21600"/>
                <a:gd name="connsiteY82" fmla="*/ 8481 h 21600"/>
                <a:gd name="connsiteX83" fmla="*/ 20987 w 21600"/>
                <a:gd name="connsiteY83" fmla="*/ 4496 h 21600"/>
                <a:gd name="connsiteX84" fmla="*/ 21055 w 21600"/>
                <a:gd name="connsiteY84" fmla="*/ 4496 h 21600"/>
                <a:gd name="connsiteX85" fmla="*/ 21055 w 21600"/>
                <a:gd name="connsiteY85" fmla="*/ 4496 h 21600"/>
                <a:gd name="connsiteX86" fmla="*/ 20987 w 21600"/>
                <a:gd name="connsiteY86" fmla="*/ 4496 h 21600"/>
                <a:gd name="connsiteX87" fmla="*/ 21072 w 21600"/>
                <a:gd name="connsiteY87" fmla="*/ 4479 h 21600"/>
                <a:gd name="connsiteX88" fmla="*/ 21123 w 21600"/>
                <a:gd name="connsiteY88" fmla="*/ 4461 h 21600"/>
                <a:gd name="connsiteX89" fmla="*/ 21106 w 21600"/>
                <a:gd name="connsiteY89" fmla="*/ 4461 h 21600"/>
                <a:gd name="connsiteX90" fmla="*/ 21072 w 21600"/>
                <a:gd name="connsiteY90" fmla="*/ 4479 h 21600"/>
                <a:gd name="connsiteX91" fmla="*/ 21174 w 21600"/>
                <a:gd name="connsiteY91" fmla="*/ 4461 h 21600"/>
                <a:gd name="connsiteX92" fmla="*/ 21157 w 21600"/>
                <a:gd name="connsiteY92" fmla="*/ 4461 h 21600"/>
                <a:gd name="connsiteX93" fmla="*/ 21208 w 21600"/>
                <a:gd name="connsiteY93" fmla="*/ 4443 h 21600"/>
                <a:gd name="connsiteX94" fmla="*/ 21174 w 21600"/>
                <a:gd name="connsiteY9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8194 w 21600"/>
                <a:gd name="connsiteY57" fmla="*/ 511 h 21600"/>
                <a:gd name="connsiteX58" fmla="*/ 8160 w 21600"/>
                <a:gd name="connsiteY58" fmla="*/ 652 h 21600"/>
                <a:gd name="connsiteX59" fmla="*/ 8194 w 21600"/>
                <a:gd name="connsiteY59" fmla="*/ 511 h 21600"/>
                <a:gd name="connsiteX60" fmla="*/ 14752 w 21600"/>
                <a:gd name="connsiteY60" fmla="*/ 17280 h 21600"/>
                <a:gd name="connsiteX61" fmla="*/ 14735 w 21600"/>
                <a:gd name="connsiteY61" fmla="*/ 17280 h 21600"/>
                <a:gd name="connsiteX62" fmla="*/ 14786 w 21600"/>
                <a:gd name="connsiteY62" fmla="*/ 17262 h 21600"/>
                <a:gd name="connsiteX63" fmla="*/ 14752 w 21600"/>
                <a:gd name="connsiteY63" fmla="*/ 17280 h 21600"/>
                <a:gd name="connsiteX64" fmla="*/ 14701 w 21600"/>
                <a:gd name="connsiteY64" fmla="*/ 17280 h 21600"/>
                <a:gd name="connsiteX65" fmla="*/ 14701 w 21600"/>
                <a:gd name="connsiteY65" fmla="*/ 17280 h 21600"/>
                <a:gd name="connsiteX66" fmla="*/ 14616 w 21600"/>
                <a:gd name="connsiteY66" fmla="*/ 17298 h 21600"/>
                <a:gd name="connsiteX67" fmla="*/ 14701 w 21600"/>
                <a:gd name="connsiteY67" fmla="*/ 17280 h 21600"/>
                <a:gd name="connsiteX68" fmla="*/ 13696 w 21600"/>
                <a:gd name="connsiteY68" fmla="*/ 8605 h 21600"/>
                <a:gd name="connsiteX69" fmla="*/ 13747 w 21600"/>
                <a:gd name="connsiteY69" fmla="*/ 8605 h 21600"/>
                <a:gd name="connsiteX70" fmla="*/ 13730 w 21600"/>
                <a:gd name="connsiteY70" fmla="*/ 8605 h 21600"/>
                <a:gd name="connsiteX71" fmla="*/ 13696 w 21600"/>
                <a:gd name="connsiteY71" fmla="*/ 8605 h 21600"/>
                <a:gd name="connsiteX72" fmla="*/ 13951 w 21600"/>
                <a:gd name="connsiteY72" fmla="*/ 8569 h 21600"/>
                <a:gd name="connsiteX73" fmla="*/ 13985 w 21600"/>
                <a:gd name="connsiteY73" fmla="*/ 8552 h 21600"/>
                <a:gd name="connsiteX74" fmla="*/ 13951 w 21600"/>
                <a:gd name="connsiteY74" fmla="*/ 8569 h 21600"/>
                <a:gd name="connsiteX75" fmla="*/ 13951 w 21600"/>
                <a:gd name="connsiteY75" fmla="*/ 8569 h 21600"/>
                <a:gd name="connsiteX76" fmla="*/ 14190 w 21600"/>
                <a:gd name="connsiteY76" fmla="*/ 8481 h 21600"/>
                <a:gd name="connsiteX77" fmla="*/ 14190 w 21600"/>
                <a:gd name="connsiteY77" fmla="*/ 8481 h 21600"/>
                <a:gd name="connsiteX78" fmla="*/ 14190 w 21600"/>
                <a:gd name="connsiteY78" fmla="*/ 8481 h 21600"/>
                <a:gd name="connsiteX79" fmla="*/ 14190 w 21600"/>
                <a:gd name="connsiteY79" fmla="*/ 8481 h 21600"/>
                <a:gd name="connsiteX80" fmla="*/ 20987 w 21600"/>
                <a:gd name="connsiteY80" fmla="*/ 4496 h 21600"/>
                <a:gd name="connsiteX81" fmla="*/ 21055 w 21600"/>
                <a:gd name="connsiteY81" fmla="*/ 4496 h 21600"/>
                <a:gd name="connsiteX82" fmla="*/ 21055 w 21600"/>
                <a:gd name="connsiteY82" fmla="*/ 4496 h 21600"/>
                <a:gd name="connsiteX83" fmla="*/ 20987 w 21600"/>
                <a:gd name="connsiteY83" fmla="*/ 4496 h 21600"/>
                <a:gd name="connsiteX84" fmla="*/ 21072 w 21600"/>
                <a:gd name="connsiteY84" fmla="*/ 4479 h 21600"/>
                <a:gd name="connsiteX85" fmla="*/ 21123 w 21600"/>
                <a:gd name="connsiteY85" fmla="*/ 4461 h 21600"/>
                <a:gd name="connsiteX86" fmla="*/ 21106 w 21600"/>
                <a:gd name="connsiteY86" fmla="*/ 4461 h 21600"/>
                <a:gd name="connsiteX87" fmla="*/ 21072 w 21600"/>
                <a:gd name="connsiteY87" fmla="*/ 4479 h 21600"/>
                <a:gd name="connsiteX88" fmla="*/ 21174 w 21600"/>
                <a:gd name="connsiteY88" fmla="*/ 4461 h 21600"/>
                <a:gd name="connsiteX89" fmla="*/ 21157 w 21600"/>
                <a:gd name="connsiteY89" fmla="*/ 4461 h 21600"/>
                <a:gd name="connsiteX90" fmla="*/ 21208 w 21600"/>
                <a:gd name="connsiteY90" fmla="*/ 4443 h 21600"/>
                <a:gd name="connsiteX91" fmla="*/ 21174 w 21600"/>
                <a:gd name="connsiteY91"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177 w 21600"/>
                <a:gd name="connsiteY55" fmla="*/ 494 h 21600"/>
                <a:gd name="connsiteX56" fmla="*/ 8245 w 21600"/>
                <a:gd name="connsiteY56" fmla="*/ 353 h 21600"/>
                <a:gd name="connsiteX57" fmla="*/ 14752 w 21600"/>
                <a:gd name="connsiteY57" fmla="*/ 17280 h 21600"/>
                <a:gd name="connsiteX58" fmla="*/ 14735 w 21600"/>
                <a:gd name="connsiteY58" fmla="*/ 17280 h 21600"/>
                <a:gd name="connsiteX59" fmla="*/ 14786 w 21600"/>
                <a:gd name="connsiteY59" fmla="*/ 17262 h 21600"/>
                <a:gd name="connsiteX60" fmla="*/ 14752 w 21600"/>
                <a:gd name="connsiteY60" fmla="*/ 17280 h 21600"/>
                <a:gd name="connsiteX61" fmla="*/ 14701 w 21600"/>
                <a:gd name="connsiteY61" fmla="*/ 17280 h 21600"/>
                <a:gd name="connsiteX62" fmla="*/ 14701 w 21600"/>
                <a:gd name="connsiteY62" fmla="*/ 17280 h 21600"/>
                <a:gd name="connsiteX63" fmla="*/ 14616 w 21600"/>
                <a:gd name="connsiteY63" fmla="*/ 17298 h 21600"/>
                <a:gd name="connsiteX64" fmla="*/ 14701 w 21600"/>
                <a:gd name="connsiteY64" fmla="*/ 17280 h 21600"/>
                <a:gd name="connsiteX65" fmla="*/ 13696 w 21600"/>
                <a:gd name="connsiteY65" fmla="*/ 8605 h 21600"/>
                <a:gd name="connsiteX66" fmla="*/ 13747 w 21600"/>
                <a:gd name="connsiteY66" fmla="*/ 8605 h 21600"/>
                <a:gd name="connsiteX67" fmla="*/ 13730 w 21600"/>
                <a:gd name="connsiteY67" fmla="*/ 8605 h 21600"/>
                <a:gd name="connsiteX68" fmla="*/ 13696 w 21600"/>
                <a:gd name="connsiteY68" fmla="*/ 8605 h 21600"/>
                <a:gd name="connsiteX69" fmla="*/ 13951 w 21600"/>
                <a:gd name="connsiteY69" fmla="*/ 8569 h 21600"/>
                <a:gd name="connsiteX70" fmla="*/ 13985 w 21600"/>
                <a:gd name="connsiteY70" fmla="*/ 8552 h 21600"/>
                <a:gd name="connsiteX71" fmla="*/ 13951 w 21600"/>
                <a:gd name="connsiteY71" fmla="*/ 8569 h 21600"/>
                <a:gd name="connsiteX72" fmla="*/ 13951 w 21600"/>
                <a:gd name="connsiteY72" fmla="*/ 8569 h 21600"/>
                <a:gd name="connsiteX73" fmla="*/ 14190 w 21600"/>
                <a:gd name="connsiteY73" fmla="*/ 8481 h 21600"/>
                <a:gd name="connsiteX74" fmla="*/ 14190 w 21600"/>
                <a:gd name="connsiteY74" fmla="*/ 8481 h 21600"/>
                <a:gd name="connsiteX75" fmla="*/ 14190 w 21600"/>
                <a:gd name="connsiteY75" fmla="*/ 8481 h 21600"/>
                <a:gd name="connsiteX76" fmla="*/ 14190 w 21600"/>
                <a:gd name="connsiteY76" fmla="*/ 8481 h 21600"/>
                <a:gd name="connsiteX77" fmla="*/ 20987 w 21600"/>
                <a:gd name="connsiteY77" fmla="*/ 4496 h 21600"/>
                <a:gd name="connsiteX78" fmla="*/ 21055 w 21600"/>
                <a:gd name="connsiteY78" fmla="*/ 4496 h 21600"/>
                <a:gd name="connsiteX79" fmla="*/ 21055 w 21600"/>
                <a:gd name="connsiteY79" fmla="*/ 4496 h 21600"/>
                <a:gd name="connsiteX80" fmla="*/ 20987 w 21600"/>
                <a:gd name="connsiteY80" fmla="*/ 4496 h 21600"/>
                <a:gd name="connsiteX81" fmla="*/ 21072 w 21600"/>
                <a:gd name="connsiteY81" fmla="*/ 4479 h 21600"/>
                <a:gd name="connsiteX82" fmla="*/ 21123 w 21600"/>
                <a:gd name="connsiteY82" fmla="*/ 4461 h 21600"/>
                <a:gd name="connsiteX83" fmla="*/ 21106 w 21600"/>
                <a:gd name="connsiteY83" fmla="*/ 4461 h 21600"/>
                <a:gd name="connsiteX84" fmla="*/ 21072 w 21600"/>
                <a:gd name="connsiteY84" fmla="*/ 4479 h 21600"/>
                <a:gd name="connsiteX85" fmla="*/ 21174 w 21600"/>
                <a:gd name="connsiteY85" fmla="*/ 4461 h 21600"/>
                <a:gd name="connsiteX86" fmla="*/ 21157 w 21600"/>
                <a:gd name="connsiteY86" fmla="*/ 4461 h 21600"/>
                <a:gd name="connsiteX87" fmla="*/ 21208 w 21600"/>
                <a:gd name="connsiteY87" fmla="*/ 4443 h 21600"/>
                <a:gd name="connsiteX88" fmla="*/ 21174 w 21600"/>
                <a:gd name="connsiteY88"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8245 w 21600"/>
                <a:gd name="connsiteY53" fmla="*/ 353 h 21600"/>
                <a:gd name="connsiteX54" fmla="*/ 8177 w 21600"/>
                <a:gd name="connsiteY54" fmla="*/ 494 h 21600"/>
                <a:gd name="connsiteX55" fmla="*/ 8245 w 21600"/>
                <a:gd name="connsiteY55" fmla="*/ 353 h 21600"/>
                <a:gd name="connsiteX56" fmla="*/ 14752 w 21600"/>
                <a:gd name="connsiteY56" fmla="*/ 17280 h 21600"/>
                <a:gd name="connsiteX57" fmla="*/ 14735 w 21600"/>
                <a:gd name="connsiteY57" fmla="*/ 17280 h 21600"/>
                <a:gd name="connsiteX58" fmla="*/ 14786 w 21600"/>
                <a:gd name="connsiteY58" fmla="*/ 17262 h 21600"/>
                <a:gd name="connsiteX59" fmla="*/ 14752 w 21600"/>
                <a:gd name="connsiteY59" fmla="*/ 17280 h 21600"/>
                <a:gd name="connsiteX60" fmla="*/ 14701 w 21600"/>
                <a:gd name="connsiteY60" fmla="*/ 17280 h 21600"/>
                <a:gd name="connsiteX61" fmla="*/ 14701 w 21600"/>
                <a:gd name="connsiteY61" fmla="*/ 17280 h 21600"/>
                <a:gd name="connsiteX62" fmla="*/ 14616 w 21600"/>
                <a:gd name="connsiteY62" fmla="*/ 17298 h 21600"/>
                <a:gd name="connsiteX63" fmla="*/ 14701 w 21600"/>
                <a:gd name="connsiteY63" fmla="*/ 17280 h 21600"/>
                <a:gd name="connsiteX64" fmla="*/ 13696 w 21600"/>
                <a:gd name="connsiteY64" fmla="*/ 8605 h 21600"/>
                <a:gd name="connsiteX65" fmla="*/ 13747 w 21600"/>
                <a:gd name="connsiteY65" fmla="*/ 8605 h 21600"/>
                <a:gd name="connsiteX66" fmla="*/ 13730 w 21600"/>
                <a:gd name="connsiteY66" fmla="*/ 8605 h 21600"/>
                <a:gd name="connsiteX67" fmla="*/ 13696 w 21600"/>
                <a:gd name="connsiteY67" fmla="*/ 8605 h 21600"/>
                <a:gd name="connsiteX68" fmla="*/ 13951 w 21600"/>
                <a:gd name="connsiteY68" fmla="*/ 8569 h 21600"/>
                <a:gd name="connsiteX69" fmla="*/ 13985 w 21600"/>
                <a:gd name="connsiteY69" fmla="*/ 8552 h 21600"/>
                <a:gd name="connsiteX70" fmla="*/ 13951 w 21600"/>
                <a:gd name="connsiteY70" fmla="*/ 8569 h 21600"/>
                <a:gd name="connsiteX71" fmla="*/ 13951 w 21600"/>
                <a:gd name="connsiteY71" fmla="*/ 8569 h 21600"/>
                <a:gd name="connsiteX72" fmla="*/ 14190 w 21600"/>
                <a:gd name="connsiteY72" fmla="*/ 8481 h 21600"/>
                <a:gd name="connsiteX73" fmla="*/ 14190 w 21600"/>
                <a:gd name="connsiteY73" fmla="*/ 8481 h 21600"/>
                <a:gd name="connsiteX74" fmla="*/ 14190 w 21600"/>
                <a:gd name="connsiteY74" fmla="*/ 8481 h 21600"/>
                <a:gd name="connsiteX75" fmla="*/ 14190 w 21600"/>
                <a:gd name="connsiteY75" fmla="*/ 8481 h 21600"/>
                <a:gd name="connsiteX76" fmla="*/ 20987 w 21600"/>
                <a:gd name="connsiteY76" fmla="*/ 4496 h 21600"/>
                <a:gd name="connsiteX77" fmla="*/ 21055 w 21600"/>
                <a:gd name="connsiteY77" fmla="*/ 4496 h 21600"/>
                <a:gd name="connsiteX78" fmla="*/ 21055 w 21600"/>
                <a:gd name="connsiteY78" fmla="*/ 4496 h 21600"/>
                <a:gd name="connsiteX79" fmla="*/ 20987 w 21600"/>
                <a:gd name="connsiteY79" fmla="*/ 4496 h 21600"/>
                <a:gd name="connsiteX80" fmla="*/ 21072 w 21600"/>
                <a:gd name="connsiteY80" fmla="*/ 4479 h 21600"/>
                <a:gd name="connsiteX81" fmla="*/ 21123 w 21600"/>
                <a:gd name="connsiteY81" fmla="*/ 4461 h 21600"/>
                <a:gd name="connsiteX82" fmla="*/ 21106 w 21600"/>
                <a:gd name="connsiteY82" fmla="*/ 4461 h 21600"/>
                <a:gd name="connsiteX83" fmla="*/ 21072 w 21600"/>
                <a:gd name="connsiteY83" fmla="*/ 4479 h 21600"/>
                <a:gd name="connsiteX84" fmla="*/ 21174 w 21600"/>
                <a:gd name="connsiteY84" fmla="*/ 4461 h 21600"/>
                <a:gd name="connsiteX85" fmla="*/ 21157 w 21600"/>
                <a:gd name="connsiteY85" fmla="*/ 4461 h 21600"/>
                <a:gd name="connsiteX86" fmla="*/ 21208 w 21600"/>
                <a:gd name="connsiteY86" fmla="*/ 4443 h 21600"/>
                <a:gd name="connsiteX87" fmla="*/ 21174 w 21600"/>
                <a:gd name="connsiteY87"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696 w 21600"/>
                <a:gd name="connsiteY61" fmla="*/ 8605 h 21600"/>
                <a:gd name="connsiteX62" fmla="*/ 13747 w 21600"/>
                <a:gd name="connsiteY62" fmla="*/ 8605 h 21600"/>
                <a:gd name="connsiteX63" fmla="*/ 13730 w 21600"/>
                <a:gd name="connsiteY63" fmla="*/ 8605 h 21600"/>
                <a:gd name="connsiteX64" fmla="*/ 13696 w 21600"/>
                <a:gd name="connsiteY64" fmla="*/ 8605 h 21600"/>
                <a:gd name="connsiteX65" fmla="*/ 13951 w 21600"/>
                <a:gd name="connsiteY65" fmla="*/ 8569 h 21600"/>
                <a:gd name="connsiteX66" fmla="*/ 13985 w 21600"/>
                <a:gd name="connsiteY66" fmla="*/ 8552 h 21600"/>
                <a:gd name="connsiteX67" fmla="*/ 13951 w 21600"/>
                <a:gd name="connsiteY67" fmla="*/ 8569 h 21600"/>
                <a:gd name="connsiteX68" fmla="*/ 13951 w 21600"/>
                <a:gd name="connsiteY68" fmla="*/ 8569 h 21600"/>
                <a:gd name="connsiteX69" fmla="*/ 14190 w 21600"/>
                <a:gd name="connsiteY69" fmla="*/ 8481 h 21600"/>
                <a:gd name="connsiteX70" fmla="*/ 14190 w 21600"/>
                <a:gd name="connsiteY70" fmla="*/ 8481 h 21600"/>
                <a:gd name="connsiteX71" fmla="*/ 14190 w 21600"/>
                <a:gd name="connsiteY71" fmla="*/ 8481 h 21600"/>
                <a:gd name="connsiteX72" fmla="*/ 14190 w 21600"/>
                <a:gd name="connsiteY72" fmla="*/ 8481 h 21600"/>
                <a:gd name="connsiteX73" fmla="*/ 20987 w 21600"/>
                <a:gd name="connsiteY73" fmla="*/ 4496 h 21600"/>
                <a:gd name="connsiteX74" fmla="*/ 21055 w 21600"/>
                <a:gd name="connsiteY74" fmla="*/ 4496 h 21600"/>
                <a:gd name="connsiteX75" fmla="*/ 21055 w 21600"/>
                <a:gd name="connsiteY75" fmla="*/ 4496 h 21600"/>
                <a:gd name="connsiteX76" fmla="*/ 20987 w 21600"/>
                <a:gd name="connsiteY76" fmla="*/ 4496 h 21600"/>
                <a:gd name="connsiteX77" fmla="*/ 21072 w 21600"/>
                <a:gd name="connsiteY77" fmla="*/ 4479 h 21600"/>
                <a:gd name="connsiteX78" fmla="*/ 21123 w 21600"/>
                <a:gd name="connsiteY78" fmla="*/ 4461 h 21600"/>
                <a:gd name="connsiteX79" fmla="*/ 21106 w 21600"/>
                <a:gd name="connsiteY79" fmla="*/ 4461 h 21600"/>
                <a:gd name="connsiteX80" fmla="*/ 21072 w 21600"/>
                <a:gd name="connsiteY80" fmla="*/ 4479 h 21600"/>
                <a:gd name="connsiteX81" fmla="*/ 21174 w 21600"/>
                <a:gd name="connsiteY81" fmla="*/ 4461 h 21600"/>
                <a:gd name="connsiteX82" fmla="*/ 21157 w 21600"/>
                <a:gd name="connsiteY82" fmla="*/ 4461 h 21600"/>
                <a:gd name="connsiteX83" fmla="*/ 21208 w 21600"/>
                <a:gd name="connsiteY83" fmla="*/ 4443 h 21600"/>
                <a:gd name="connsiteX84" fmla="*/ 21174 w 21600"/>
                <a:gd name="connsiteY84"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730 w 21600"/>
                <a:gd name="connsiteY61" fmla="*/ 8605 h 21600"/>
                <a:gd name="connsiteX62" fmla="*/ 13747 w 21600"/>
                <a:gd name="connsiteY62" fmla="*/ 8605 h 21600"/>
                <a:gd name="connsiteX63" fmla="*/ 13730 w 21600"/>
                <a:gd name="connsiteY63" fmla="*/ 8605 h 21600"/>
                <a:gd name="connsiteX64" fmla="*/ 13951 w 21600"/>
                <a:gd name="connsiteY64" fmla="*/ 8569 h 21600"/>
                <a:gd name="connsiteX65" fmla="*/ 13985 w 21600"/>
                <a:gd name="connsiteY65" fmla="*/ 8552 h 21600"/>
                <a:gd name="connsiteX66" fmla="*/ 13951 w 21600"/>
                <a:gd name="connsiteY66" fmla="*/ 8569 h 21600"/>
                <a:gd name="connsiteX67" fmla="*/ 13951 w 21600"/>
                <a:gd name="connsiteY67" fmla="*/ 8569 h 21600"/>
                <a:gd name="connsiteX68" fmla="*/ 14190 w 21600"/>
                <a:gd name="connsiteY68" fmla="*/ 8481 h 21600"/>
                <a:gd name="connsiteX69" fmla="*/ 14190 w 21600"/>
                <a:gd name="connsiteY69" fmla="*/ 8481 h 21600"/>
                <a:gd name="connsiteX70" fmla="*/ 14190 w 21600"/>
                <a:gd name="connsiteY70" fmla="*/ 8481 h 21600"/>
                <a:gd name="connsiteX71" fmla="*/ 14190 w 21600"/>
                <a:gd name="connsiteY71" fmla="*/ 8481 h 21600"/>
                <a:gd name="connsiteX72" fmla="*/ 20987 w 21600"/>
                <a:gd name="connsiteY72" fmla="*/ 4496 h 21600"/>
                <a:gd name="connsiteX73" fmla="*/ 21055 w 21600"/>
                <a:gd name="connsiteY73" fmla="*/ 4496 h 21600"/>
                <a:gd name="connsiteX74" fmla="*/ 21055 w 21600"/>
                <a:gd name="connsiteY74" fmla="*/ 4496 h 21600"/>
                <a:gd name="connsiteX75" fmla="*/ 20987 w 21600"/>
                <a:gd name="connsiteY75" fmla="*/ 4496 h 21600"/>
                <a:gd name="connsiteX76" fmla="*/ 21072 w 21600"/>
                <a:gd name="connsiteY76" fmla="*/ 4479 h 21600"/>
                <a:gd name="connsiteX77" fmla="*/ 21123 w 21600"/>
                <a:gd name="connsiteY77" fmla="*/ 4461 h 21600"/>
                <a:gd name="connsiteX78" fmla="*/ 21106 w 21600"/>
                <a:gd name="connsiteY78" fmla="*/ 4461 h 21600"/>
                <a:gd name="connsiteX79" fmla="*/ 21072 w 21600"/>
                <a:gd name="connsiteY79" fmla="*/ 4479 h 21600"/>
                <a:gd name="connsiteX80" fmla="*/ 21174 w 21600"/>
                <a:gd name="connsiteY80" fmla="*/ 4461 h 21600"/>
                <a:gd name="connsiteX81" fmla="*/ 21157 w 21600"/>
                <a:gd name="connsiteY81" fmla="*/ 4461 h 21600"/>
                <a:gd name="connsiteX82" fmla="*/ 21208 w 21600"/>
                <a:gd name="connsiteY82" fmla="*/ 4443 h 21600"/>
                <a:gd name="connsiteX83" fmla="*/ 21174 w 21600"/>
                <a:gd name="connsiteY83"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3951 w 21600"/>
                <a:gd name="connsiteY64" fmla="*/ 8569 h 21600"/>
                <a:gd name="connsiteX65" fmla="*/ 14190 w 21600"/>
                <a:gd name="connsiteY65" fmla="*/ 8481 h 21600"/>
                <a:gd name="connsiteX66" fmla="*/ 14190 w 21600"/>
                <a:gd name="connsiteY66" fmla="*/ 8481 h 21600"/>
                <a:gd name="connsiteX67" fmla="*/ 14190 w 21600"/>
                <a:gd name="connsiteY67" fmla="*/ 8481 h 21600"/>
                <a:gd name="connsiteX68" fmla="*/ 14190 w 21600"/>
                <a:gd name="connsiteY68" fmla="*/ 8481 h 21600"/>
                <a:gd name="connsiteX69" fmla="*/ 20987 w 21600"/>
                <a:gd name="connsiteY69" fmla="*/ 4496 h 21600"/>
                <a:gd name="connsiteX70" fmla="*/ 21055 w 21600"/>
                <a:gd name="connsiteY70" fmla="*/ 4496 h 21600"/>
                <a:gd name="connsiteX71" fmla="*/ 21055 w 21600"/>
                <a:gd name="connsiteY71" fmla="*/ 4496 h 21600"/>
                <a:gd name="connsiteX72" fmla="*/ 20987 w 21600"/>
                <a:gd name="connsiteY72" fmla="*/ 4496 h 21600"/>
                <a:gd name="connsiteX73" fmla="*/ 21072 w 21600"/>
                <a:gd name="connsiteY73" fmla="*/ 4479 h 21600"/>
                <a:gd name="connsiteX74" fmla="*/ 21123 w 21600"/>
                <a:gd name="connsiteY74" fmla="*/ 4461 h 21600"/>
                <a:gd name="connsiteX75" fmla="*/ 21106 w 21600"/>
                <a:gd name="connsiteY75" fmla="*/ 4461 h 21600"/>
                <a:gd name="connsiteX76" fmla="*/ 21072 w 21600"/>
                <a:gd name="connsiteY76" fmla="*/ 4479 h 21600"/>
                <a:gd name="connsiteX77" fmla="*/ 21174 w 21600"/>
                <a:gd name="connsiteY77" fmla="*/ 4461 h 21600"/>
                <a:gd name="connsiteX78" fmla="*/ 21157 w 21600"/>
                <a:gd name="connsiteY78" fmla="*/ 4461 h 21600"/>
                <a:gd name="connsiteX79" fmla="*/ 21208 w 21600"/>
                <a:gd name="connsiteY79" fmla="*/ 4443 h 21600"/>
                <a:gd name="connsiteX80" fmla="*/ 21174 w 21600"/>
                <a:gd name="connsiteY80"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3951 w 21600"/>
                <a:gd name="connsiteY61" fmla="*/ 8569 h 21600"/>
                <a:gd name="connsiteX62" fmla="*/ 13985 w 21600"/>
                <a:gd name="connsiteY62" fmla="*/ 8552 h 21600"/>
                <a:gd name="connsiteX63" fmla="*/ 13951 w 21600"/>
                <a:gd name="connsiteY63" fmla="*/ 8569 h 21600"/>
                <a:gd name="connsiteX64" fmla="*/ 14190 w 21600"/>
                <a:gd name="connsiteY64" fmla="*/ 8481 h 21600"/>
                <a:gd name="connsiteX65" fmla="*/ 14190 w 21600"/>
                <a:gd name="connsiteY65" fmla="*/ 8481 h 21600"/>
                <a:gd name="connsiteX66" fmla="*/ 14190 w 21600"/>
                <a:gd name="connsiteY66" fmla="*/ 8481 h 21600"/>
                <a:gd name="connsiteX67" fmla="*/ 14190 w 21600"/>
                <a:gd name="connsiteY67" fmla="*/ 8481 h 21600"/>
                <a:gd name="connsiteX68" fmla="*/ 20987 w 21600"/>
                <a:gd name="connsiteY68" fmla="*/ 4496 h 21600"/>
                <a:gd name="connsiteX69" fmla="*/ 21055 w 21600"/>
                <a:gd name="connsiteY69" fmla="*/ 4496 h 21600"/>
                <a:gd name="connsiteX70" fmla="*/ 21055 w 21600"/>
                <a:gd name="connsiteY70" fmla="*/ 4496 h 21600"/>
                <a:gd name="connsiteX71" fmla="*/ 20987 w 21600"/>
                <a:gd name="connsiteY71" fmla="*/ 4496 h 21600"/>
                <a:gd name="connsiteX72" fmla="*/ 21072 w 21600"/>
                <a:gd name="connsiteY72" fmla="*/ 4479 h 21600"/>
                <a:gd name="connsiteX73" fmla="*/ 21123 w 21600"/>
                <a:gd name="connsiteY73" fmla="*/ 4461 h 21600"/>
                <a:gd name="connsiteX74" fmla="*/ 21106 w 21600"/>
                <a:gd name="connsiteY74" fmla="*/ 4461 h 21600"/>
                <a:gd name="connsiteX75" fmla="*/ 21072 w 21600"/>
                <a:gd name="connsiteY75" fmla="*/ 4479 h 21600"/>
                <a:gd name="connsiteX76" fmla="*/ 21174 w 21600"/>
                <a:gd name="connsiteY76" fmla="*/ 4461 h 21600"/>
                <a:gd name="connsiteX77" fmla="*/ 21157 w 21600"/>
                <a:gd name="connsiteY77" fmla="*/ 4461 h 21600"/>
                <a:gd name="connsiteX78" fmla="*/ 21208 w 21600"/>
                <a:gd name="connsiteY78" fmla="*/ 4443 h 21600"/>
                <a:gd name="connsiteX79" fmla="*/ 21174 w 21600"/>
                <a:gd name="connsiteY79"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14190 w 21600"/>
                <a:gd name="connsiteY64" fmla="*/ 8481 h 21600"/>
                <a:gd name="connsiteX65" fmla="*/ 20987 w 21600"/>
                <a:gd name="connsiteY65" fmla="*/ 4496 h 21600"/>
                <a:gd name="connsiteX66" fmla="*/ 21055 w 21600"/>
                <a:gd name="connsiteY66" fmla="*/ 4496 h 21600"/>
                <a:gd name="connsiteX67" fmla="*/ 21055 w 21600"/>
                <a:gd name="connsiteY67" fmla="*/ 4496 h 21600"/>
                <a:gd name="connsiteX68" fmla="*/ 20987 w 21600"/>
                <a:gd name="connsiteY68" fmla="*/ 4496 h 21600"/>
                <a:gd name="connsiteX69" fmla="*/ 21072 w 21600"/>
                <a:gd name="connsiteY69" fmla="*/ 4479 h 21600"/>
                <a:gd name="connsiteX70" fmla="*/ 21123 w 21600"/>
                <a:gd name="connsiteY70" fmla="*/ 4461 h 21600"/>
                <a:gd name="connsiteX71" fmla="*/ 21106 w 21600"/>
                <a:gd name="connsiteY71" fmla="*/ 4461 h 21600"/>
                <a:gd name="connsiteX72" fmla="*/ 21072 w 21600"/>
                <a:gd name="connsiteY72" fmla="*/ 4479 h 21600"/>
                <a:gd name="connsiteX73" fmla="*/ 21174 w 21600"/>
                <a:gd name="connsiteY73" fmla="*/ 4461 h 21600"/>
                <a:gd name="connsiteX74" fmla="*/ 21157 w 21600"/>
                <a:gd name="connsiteY74" fmla="*/ 4461 h 21600"/>
                <a:gd name="connsiteX75" fmla="*/ 21208 w 21600"/>
                <a:gd name="connsiteY75" fmla="*/ 4443 h 21600"/>
                <a:gd name="connsiteX76" fmla="*/ 21174 w 21600"/>
                <a:gd name="connsiteY76"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14190 w 21600"/>
                <a:gd name="connsiteY61" fmla="*/ 8481 h 21600"/>
                <a:gd name="connsiteX62" fmla="*/ 14190 w 21600"/>
                <a:gd name="connsiteY62" fmla="*/ 8481 h 21600"/>
                <a:gd name="connsiteX63" fmla="*/ 14190 w 21600"/>
                <a:gd name="connsiteY63" fmla="*/ 8481 h 21600"/>
                <a:gd name="connsiteX64" fmla="*/ 20987 w 21600"/>
                <a:gd name="connsiteY64" fmla="*/ 4496 h 21600"/>
                <a:gd name="connsiteX65" fmla="*/ 21055 w 21600"/>
                <a:gd name="connsiteY65" fmla="*/ 4496 h 21600"/>
                <a:gd name="connsiteX66" fmla="*/ 21055 w 21600"/>
                <a:gd name="connsiteY66" fmla="*/ 4496 h 21600"/>
                <a:gd name="connsiteX67" fmla="*/ 20987 w 21600"/>
                <a:gd name="connsiteY67" fmla="*/ 4496 h 21600"/>
                <a:gd name="connsiteX68" fmla="*/ 21072 w 21600"/>
                <a:gd name="connsiteY68" fmla="*/ 4479 h 21600"/>
                <a:gd name="connsiteX69" fmla="*/ 21123 w 21600"/>
                <a:gd name="connsiteY69" fmla="*/ 4461 h 21600"/>
                <a:gd name="connsiteX70" fmla="*/ 21106 w 21600"/>
                <a:gd name="connsiteY70" fmla="*/ 4461 h 21600"/>
                <a:gd name="connsiteX71" fmla="*/ 21072 w 21600"/>
                <a:gd name="connsiteY71" fmla="*/ 4479 h 21600"/>
                <a:gd name="connsiteX72" fmla="*/ 21174 w 21600"/>
                <a:gd name="connsiteY72" fmla="*/ 4461 h 21600"/>
                <a:gd name="connsiteX73" fmla="*/ 21157 w 21600"/>
                <a:gd name="connsiteY73" fmla="*/ 4461 h 21600"/>
                <a:gd name="connsiteX74" fmla="*/ 21208 w 21600"/>
                <a:gd name="connsiteY74" fmla="*/ 4443 h 21600"/>
                <a:gd name="connsiteX75" fmla="*/ 21174 w 21600"/>
                <a:gd name="connsiteY75" fmla="*/ 4461 h 21600"/>
                <a:gd name="connsiteX0" fmla="*/ 21532 w 21600"/>
                <a:gd name="connsiteY0" fmla="*/ 3403 h 21600"/>
                <a:gd name="connsiteX1" fmla="*/ 20987 w 21600"/>
                <a:gd name="connsiteY1" fmla="*/ 1164 h 21600"/>
                <a:gd name="connsiteX2" fmla="*/ 20816 w 21600"/>
                <a:gd name="connsiteY2" fmla="*/ 741 h 21600"/>
                <a:gd name="connsiteX3" fmla="*/ 20561 w 21600"/>
                <a:gd name="connsiteY3" fmla="*/ 388 h 21600"/>
                <a:gd name="connsiteX4" fmla="*/ 20254 w 21600"/>
                <a:gd name="connsiteY4" fmla="*/ 159 h 21600"/>
                <a:gd name="connsiteX5" fmla="*/ 19914 w 21600"/>
                <a:gd name="connsiteY5" fmla="*/ 71 h 21600"/>
                <a:gd name="connsiteX6" fmla="*/ 11447 w 21600"/>
                <a:gd name="connsiteY6" fmla="*/ 18 h 21600"/>
                <a:gd name="connsiteX7" fmla="*/ 8807 w 21600"/>
                <a:gd name="connsiteY7" fmla="*/ 0 h 21600"/>
                <a:gd name="connsiteX8" fmla="*/ 8500 w 21600"/>
                <a:gd name="connsiteY8" fmla="*/ 88 h 21600"/>
                <a:gd name="connsiteX9" fmla="*/ 8500 w 21600"/>
                <a:gd name="connsiteY9" fmla="*/ 88 h 21600"/>
                <a:gd name="connsiteX10" fmla="*/ 8500 w 21600"/>
                <a:gd name="connsiteY10" fmla="*/ 88 h 21600"/>
                <a:gd name="connsiteX11" fmla="*/ 8500 w 21600"/>
                <a:gd name="connsiteY11" fmla="*/ 88 h 21600"/>
                <a:gd name="connsiteX12" fmla="*/ 358 w 21600"/>
                <a:gd name="connsiteY12" fmla="*/ 4831 h 21600"/>
                <a:gd name="connsiteX13" fmla="*/ 170 w 21600"/>
                <a:gd name="connsiteY13" fmla="*/ 4990 h 21600"/>
                <a:gd name="connsiteX14" fmla="*/ 51 w 21600"/>
                <a:gd name="connsiteY14" fmla="*/ 5219 h 21600"/>
                <a:gd name="connsiteX15" fmla="*/ 0 w 21600"/>
                <a:gd name="connsiteY15" fmla="*/ 5501 h 21600"/>
                <a:gd name="connsiteX16" fmla="*/ 34 w 21600"/>
                <a:gd name="connsiteY16" fmla="*/ 5836 h 21600"/>
                <a:gd name="connsiteX17" fmla="*/ 784 w 21600"/>
                <a:gd name="connsiteY17" fmla="*/ 9204 h 21600"/>
                <a:gd name="connsiteX18" fmla="*/ 3288 w 21600"/>
                <a:gd name="connsiteY18" fmla="*/ 20507 h 21600"/>
                <a:gd name="connsiteX19" fmla="*/ 3458 w 21600"/>
                <a:gd name="connsiteY19" fmla="*/ 20948 h 21600"/>
                <a:gd name="connsiteX20" fmla="*/ 3731 w 21600"/>
                <a:gd name="connsiteY20" fmla="*/ 21300 h 21600"/>
                <a:gd name="connsiteX21" fmla="*/ 4054 w 21600"/>
                <a:gd name="connsiteY21" fmla="*/ 21529 h 21600"/>
                <a:gd name="connsiteX22" fmla="*/ 4412 w 21600"/>
                <a:gd name="connsiteY22" fmla="*/ 21600 h 21600"/>
                <a:gd name="connsiteX23" fmla="*/ 6184 w 21600"/>
                <a:gd name="connsiteY23" fmla="*/ 21494 h 21600"/>
                <a:gd name="connsiteX24" fmla="*/ 6252 w 21600"/>
                <a:gd name="connsiteY24" fmla="*/ 21494 h 21600"/>
                <a:gd name="connsiteX25" fmla="*/ 6320 w 21600"/>
                <a:gd name="connsiteY25" fmla="*/ 21477 h 21600"/>
                <a:gd name="connsiteX26" fmla="*/ 6371 w 21600"/>
                <a:gd name="connsiteY26" fmla="*/ 21459 h 21600"/>
                <a:gd name="connsiteX27" fmla="*/ 6422 w 21600"/>
                <a:gd name="connsiteY27" fmla="*/ 21441 h 21600"/>
                <a:gd name="connsiteX28" fmla="*/ 14871 w 21600"/>
                <a:gd name="connsiteY28" fmla="*/ 17262 h 21600"/>
                <a:gd name="connsiteX29" fmla="*/ 14820 w 21600"/>
                <a:gd name="connsiteY29" fmla="*/ 17280 h 21600"/>
                <a:gd name="connsiteX30" fmla="*/ 14820 w 21600"/>
                <a:gd name="connsiteY30" fmla="*/ 17280 h 21600"/>
                <a:gd name="connsiteX31" fmla="*/ 14956 w 21600"/>
                <a:gd name="connsiteY31" fmla="*/ 17209 h 21600"/>
                <a:gd name="connsiteX32" fmla="*/ 15178 w 21600"/>
                <a:gd name="connsiteY32" fmla="*/ 16945 h 21600"/>
                <a:gd name="connsiteX33" fmla="*/ 15280 w 21600"/>
                <a:gd name="connsiteY33" fmla="*/ 16575 h 21600"/>
                <a:gd name="connsiteX34" fmla="*/ 15246 w 21600"/>
                <a:gd name="connsiteY34" fmla="*/ 16116 h 21600"/>
                <a:gd name="connsiteX35" fmla="*/ 13543 w 21600"/>
                <a:gd name="connsiteY35" fmla="*/ 8887 h 21600"/>
                <a:gd name="connsiteX36" fmla="*/ 14445 w 21600"/>
                <a:gd name="connsiteY36" fmla="*/ 8411 h 21600"/>
                <a:gd name="connsiteX37" fmla="*/ 14428 w 21600"/>
                <a:gd name="connsiteY37" fmla="*/ 8428 h 21600"/>
                <a:gd name="connsiteX38" fmla="*/ 14616 w 21600"/>
                <a:gd name="connsiteY38" fmla="*/ 8323 h 21600"/>
                <a:gd name="connsiteX39" fmla="*/ 15246 w 21600"/>
                <a:gd name="connsiteY39" fmla="*/ 7688 h 21600"/>
                <a:gd name="connsiteX40" fmla="*/ 21276 w 21600"/>
                <a:gd name="connsiteY40" fmla="*/ 4479 h 21600"/>
                <a:gd name="connsiteX41" fmla="*/ 21259 w 21600"/>
                <a:gd name="connsiteY41" fmla="*/ 4479 h 21600"/>
                <a:gd name="connsiteX42" fmla="*/ 21310 w 21600"/>
                <a:gd name="connsiteY42" fmla="*/ 4443 h 21600"/>
                <a:gd name="connsiteX43" fmla="*/ 21515 w 21600"/>
                <a:gd name="connsiteY43" fmla="*/ 4214 h 21600"/>
                <a:gd name="connsiteX44" fmla="*/ 21600 w 21600"/>
                <a:gd name="connsiteY44" fmla="*/ 3862 h 21600"/>
                <a:gd name="connsiteX45" fmla="*/ 21532 w 21600"/>
                <a:gd name="connsiteY45" fmla="*/ 3403 h 21600"/>
                <a:gd name="connsiteX46" fmla="*/ 8347 w 21600"/>
                <a:gd name="connsiteY46" fmla="*/ 212 h 21600"/>
                <a:gd name="connsiteX47" fmla="*/ 8279 w 21600"/>
                <a:gd name="connsiteY47" fmla="*/ 300 h 21600"/>
                <a:gd name="connsiteX48" fmla="*/ 8313 w 21600"/>
                <a:gd name="connsiteY48" fmla="*/ 247 h 21600"/>
                <a:gd name="connsiteX49" fmla="*/ 8347 w 21600"/>
                <a:gd name="connsiteY49" fmla="*/ 212 h 21600"/>
                <a:gd name="connsiteX50" fmla="*/ 8466 w 21600"/>
                <a:gd name="connsiteY50" fmla="*/ 106 h 21600"/>
                <a:gd name="connsiteX51" fmla="*/ 8381 w 21600"/>
                <a:gd name="connsiteY51" fmla="*/ 176 h 21600"/>
                <a:gd name="connsiteX52" fmla="*/ 8466 w 21600"/>
                <a:gd name="connsiteY52" fmla="*/ 106 h 21600"/>
                <a:gd name="connsiteX53" fmla="*/ 14752 w 21600"/>
                <a:gd name="connsiteY53" fmla="*/ 17280 h 21600"/>
                <a:gd name="connsiteX54" fmla="*/ 14735 w 21600"/>
                <a:gd name="connsiteY54" fmla="*/ 17280 h 21600"/>
                <a:gd name="connsiteX55" fmla="*/ 14786 w 21600"/>
                <a:gd name="connsiteY55" fmla="*/ 17262 h 21600"/>
                <a:gd name="connsiteX56" fmla="*/ 14752 w 21600"/>
                <a:gd name="connsiteY56" fmla="*/ 17280 h 21600"/>
                <a:gd name="connsiteX57" fmla="*/ 14701 w 21600"/>
                <a:gd name="connsiteY57" fmla="*/ 17280 h 21600"/>
                <a:gd name="connsiteX58" fmla="*/ 14701 w 21600"/>
                <a:gd name="connsiteY58" fmla="*/ 17280 h 21600"/>
                <a:gd name="connsiteX59" fmla="*/ 14616 w 21600"/>
                <a:gd name="connsiteY59" fmla="*/ 17298 h 21600"/>
                <a:gd name="connsiteX60" fmla="*/ 14701 w 21600"/>
                <a:gd name="connsiteY60" fmla="*/ 17280 h 21600"/>
                <a:gd name="connsiteX61" fmla="*/ 20987 w 21600"/>
                <a:gd name="connsiteY61" fmla="*/ 4496 h 21600"/>
                <a:gd name="connsiteX62" fmla="*/ 21055 w 21600"/>
                <a:gd name="connsiteY62" fmla="*/ 4496 h 21600"/>
                <a:gd name="connsiteX63" fmla="*/ 21055 w 21600"/>
                <a:gd name="connsiteY63" fmla="*/ 4496 h 21600"/>
                <a:gd name="connsiteX64" fmla="*/ 20987 w 21600"/>
                <a:gd name="connsiteY64" fmla="*/ 4496 h 21600"/>
                <a:gd name="connsiteX65" fmla="*/ 21072 w 21600"/>
                <a:gd name="connsiteY65" fmla="*/ 4479 h 21600"/>
                <a:gd name="connsiteX66" fmla="*/ 21123 w 21600"/>
                <a:gd name="connsiteY66" fmla="*/ 4461 h 21600"/>
                <a:gd name="connsiteX67" fmla="*/ 21106 w 21600"/>
                <a:gd name="connsiteY67" fmla="*/ 4461 h 21600"/>
                <a:gd name="connsiteX68" fmla="*/ 21072 w 21600"/>
                <a:gd name="connsiteY68" fmla="*/ 4479 h 21600"/>
                <a:gd name="connsiteX69" fmla="*/ 21174 w 21600"/>
                <a:gd name="connsiteY69" fmla="*/ 4461 h 21600"/>
                <a:gd name="connsiteX70" fmla="*/ 21157 w 21600"/>
                <a:gd name="connsiteY70" fmla="*/ 4461 h 21600"/>
                <a:gd name="connsiteX71" fmla="*/ 21208 w 21600"/>
                <a:gd name="connsiteY71" fmla="*/ 4443 h 21600"/>
                <a:gd name="connsiteX72" fmla="*/ 21174 w 21600"/>
                <a:gd name="connsiteY72" fmla="*/ 4461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chemeClr val="accent5">
                <a:lumMod val="50000"/>
              </a:schemeClr>
            </a:solidFill>
            <a:ln w="12700">
              <a:miter lim="400000"/>
            </a:ln>
          </p:spPr>
          <p:txBody>
            <a:bodyPr lIns="38100" tIns="38100" rIns="38100" bIns="38100" anchor="ctr"/>
            <a:lstStyle/>
            <a:p>
              <a:pPr>
                <a:defRPr sz="3000">
                  <a:solidFill>
                    <a:srgbClr val="FFFFFF"/>
                  </a:solidFill>
                </a:defRPr>
              </a:pPr>
              <a:endParaRPr sz="4000"/>
            </a:p>
          </p:txBody>
        </p:sp>
        <p:sp>
          <p:nvSpPr>
            <p:cNvPr id="9" name="Shape">
              <a:extLst>
                <a:ext uri="{FF2B5EF4-FFF2-40B4-BE49-F238E27FC236}">
                  <a16:creationId xmlns:a16="http://schemas.microsoft.com/office/drawing/2014/main" id="{94828083-ABC3-41E5-83AE-9890E9FA5D40}"/>
                </a:ext>
              </a:extLst>
            </p:cNvPr>
            <p:cNvSpPr/>
            <p:nvPr/>
          </p:nvSpPr>
          <p:spPr>
            <a:xfrm>
              <a:off x="3244850" y="2851150"/>
              <a:ext cx="1675245" cy="1576071"/>
            </a:xfrm>
            <a:custGeom>
              <a:avLst/>
              <a:gdLst>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25 w 21585"/>
                <a:gd name="connsiteY55" fmla="*/ 731 h 21600"/>
                <a:gd name="connsiteX56" fmla="*/ 14825 w 21585"/>
                <a:gd name="connsiteY56" fmla="*/ 714 h 21600"/>
                <a:gd name="connsiteX57" fmla="*/ 14825 w 21585"/>
                <a:gd name="connsiteY57" fmla="*/ 731 h 21600"/>
                <a:gd name="connsiteX58" fmla="*/ 14842 w 21585"/>
                <a:gd name="connsiteY58" fmla="*/ 592 h 21600"/>
                <a:gd name="connsiteX59" fmla="*/ 14875 w 21585"/>
                <a:gd name="connsiteY59" fmla="*/ 453 h 21600"/>
                <a:gd name="connsiteX60" fmla="*/ 14875 w 21585"/>
                <a:gd name="connsiteY60" fmla="*/ 435 h 21600"/>
                <a:gd name="connsiteX61" fmla="*/ 14842 w 21585"/>
                <a:gd name="connsiteY61" fmla="*/ 592 h 21600"/>
                <a:gd name="connsiteX62" fmla="*/ 14956 w 21585"/>
                <a:gd name="connsiteY62" fmla="*/ 244 h 21600"/>
                <a:gd name="connsiteX63" fmla="*/ 14956 w 21585"/>
                <a:gd name="connsiteY63" fmla="*/ 244 h 21600"/>
                <a:gd name="connsiteX64" fmla="*/ 15038 w 21585"/>
                <a:gd name="connsiteY64" fmla="*/ 139 h 21600"/>
                <a:gd name="connsiteX65" fmla="*/ 14956 w 21585"/>
                <a:gd name="connsiteY65" fmla="*/ 244 h 21600"/>
                <a:gd name="connsiteX66" fmla="*/ 21044 w 21585"/>
                <a:gd name="connsiteY66" fmla="*/ 16761 h 21600"/>
                <a:gd name="connsiteX67" fmla="*/ 20962 w 21585"/>
                <a:gd name="connsiteY67" fmla="*/ 16761 h 21600"/>
                <a:gd name="connsiteX68" fmla="*/ 21044 w 21585"/>
                <a:gd name="connsiteY68" fmla="*/ 16761 h 21600"/>
                <a:gd name="connsiteX69" fmla="*/ 21044 w 21585"/>
                <a:gd name="connsiteY69" fmla="*/ 16761 h 21600"/>
                <a:gd name="connsiteX70" fmla="*/ 21125 w 21585"/>
                <a:gd name="connsiteY70" fmla="*/ 16744 h 21600"/>
                <a:gd name="connsiteX71" fmla="*/ 21076 w 21585"/>
                <a:gd name="connsiteY71" fmla="*/ 16761 h 21600"/>
                <a:gd name="connsiteX72" fmla="*/ 21125 w 21585"/>
                <a:gd name="connsiteY72" fmla="*/ 16744 h 21600"/>
                <a:gd name="connsiteX73" fmla="*/ 21125 w 21585"/>
                <a:gd name="connsiteY73" fmla="*/ 16744 h 21600"/>
                <a:gd name="connsiteX74" fmla="*/ 21191 w 21585"/>
                <a:gd name="connsiteY74" fmla="*/ 16727 h 21600"/>
                <a:gd name="connsiteX75" fmla="*/ 21142 w 21585"/>
                <a:gd name="connsiteY75" fmla="*/ 16744 h 21600"/>
                <a:gd name="connsiteX76" fmla="*/ 21191 w 21585"/>
                <a:gd name="connsiteY76" fmla="*/ 16727 h 21600"/>
                <a:gd name="connsiteX77" fmla="*/ 21191 w 21585"/>
                <a:gd name="connsiteY77"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42 w 21585"/>
                <a:gd name="connsiteY55" fmla="*/ 592 h 21600"/>
                <a:gd name="connsiteX56" fmla="*/ 14875 w 21585"/>
                <a:gd name="connsiteY56" fmla="*/ 453 h 21600"/>
                <a:gd name="connsiteX57" fmla="*/ 14875 w 21585"/>
                <a:gd name="connsiteY57" fmla="*/ 435 h 21600"/>
                <a:gd name="connsiteX58" fmla="*/ 14842 w 21585"/>
                <a:gd name="connsiteY58" fmla="*/ 592 h 21600"/>
                <a:gd name="connsiteX59" fmla="*/ 14956 w 21585"/>
                <a:gd name="connsiteY59" fmla="*/ 244 h 21600"/>
                <a:gd name="connsiteX60" fmla="*/ 14956 w 21585"/>
                <a:gd name="connsiteY60" fmla="*/ 244 h 21600"/>
                <a:gd name="connsiteX61" fmla="*/ 15038 w 21585"/>
                <a:gd name="connsiteY61" fmla="*/ 139 h 21600"/>
                <a:gd name="connsiteX62" fmla="*/ 14956 w 21585"/>
                <a:gd name="connsiteY62" fmla="*/ 244 h 21600"/>
                <a:gd name="connsiteX63" fmla="*/ 21044 w 21585"/>
                <a:gd name="connsiteY63" fmla="*/ 16761 h 21600"/>
                <a:gd name="connsiteX64" fmla="*/ 20962 w 21585"/>
                <a:gd name="connsiteY64" fmla="*/ 16761 h 21600"/>
                <a:gd name="connsiteX65" fmla="*/ 21044 w 21585"/>
                <a:gd name="connsiteY65" fmla="*/ 16761 h 21600"/>
                <a:gd name="connsiteX66" fmla="*/ 21044 w 21585"/>
                <a:gd name="connsiteY66" fmla="*/ 16761 h 21600"/>
                <a:gd name="connsiteX67" fmla="*/ 21125 w 21585"/>
                <a:gd name="connsiteY67" fmla="*/ 16744 h 21600"/>
                <a:gd name="connsiteX68" fmla="*/ 21076 w 21585"/>
                <a:gd name="connsiteY68" fmla="*/ 16761 h 21600"/>
                <a:gd name="connsiteX69" fmla="*/ 21125 w 21585"/>
                <a:gd name="connsiteY69" fmla="*/ 16744 h 21600"/>
                <a:gd name="connsiteX70" fmla="*/ 21125 w 21585"/>
                <a:gd name="connsiteY70" fmla="*/ 16744 h 21600"/>
                <a:gd name="connsiteX71" fmla="*/ 21191 w 21585"/>
                <a:gd name="connsiteY71" fmla="*/ 16727 h 21600"/>
                <a:gd name="connsiteX72" fmla="*/ 21142 w 21585"/>
                <a:gd name="connsiteY72" fmla="*/ 16744 h 21600"/>
                <a:gd name="connsiteX73" fmla="*/ 21191 w 21585"/>
                <a:gd name="connsiteY73" fmla="*/ 16727 h 21600"/>
                <a:gd name="connsiteX74" fmla="*/ 21191 w 21585"/>
                <a:gd name="connsiteY74"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875 w 21585"/>
                <a:gd name="connsiteY55" fmla="*/ 435 h 21600"/>
                <a:gd name="connsiteX56" fmla="*/ 14875 w 21585"/>
                <a:gd name="connsiteY56" fmla="*/ 453 h 21600"/>
                <a:gd name="connsiteX57" fmla="*/ 14875 w 21585"/>
                <a:gd name="connsiteY57" fmla="*/ 435 h 21600"/>
                <a:gd name="connsiteX58" fmla="*/ 14956 w 21585"/>
                <a:gd name="connsiteY58" fmla="*/ 244 h 21600"/>
                <a:gd name="connsiteX59" fmla="*/ 14956 w 21585"/>
                <a:gd name="connsiteY59" fmla="*/ 244 h 21600"/>
                <a:gd name="connsiteX60" fmla="*/ 15038 w 21585"/>
                <a:gd name="connsiteY60" fmla="*/ 139 h 21600"/>
                <a:gd name="connsiteX61" fmla="*/ 14956 w 21585"/>
                <a:gd name="connsiteY61" fmla="*/ 244 h 21600"/>
                <a:gd name="connsiteX62" fmla="*/ 21044 w 21585"/>
                <a:gd name="connsiteY62" fmla="*/ 16761 h 21600"/>
                <a:gd name="connsiteX63" fmla="*/ 20962 w 21585"/>
                <a:gd name="connsiteY63" fmla="*/ 16761 h 21600"/>
                <a:gd name="connsiteX64" fmla="*/ 21044 w 21585"/>
                <a:gd name="connsiteY64" fmla="*/ 16761 h 21600"/>
                <a:gd name="connsiteX65" fmla="*/ 21044 w 21585"/>
                <a:gd name="connsiteY65" fmla="*/ 16761 h 21600"/>
                <a:gd name="connsiteX66" fmla="*/ 21125 w 21585"/>
                <a:gd name="connsiteY66" fmla="*/ 16744 h 21600"/>
                <a:gd name="connsiteX67" fmla="*/ 21076 w 21585"/>
                <a:gd name="connsiteY67" fmla="*/ 16761 h 21600"/>
                <a:gd name="connsiteX68" fmla="*/ 21125 w 21585"/>
                <a:gd name="connsiteY68" fmla="*/ 16744 h 21600"/>
                <a:gd name="connsiteX69" fmla="*/ 21125 w 21585"/>
                <a:gd name="connsiteY69" fmla="*/ 16744 h 21600"/>
                <a:gd name="connsiteX70" fmla="*/ 21191 w 21585"/>
                <a:gd name="connsiteY70" fmla="*/ 16727 h 21600"/>
                <a:gd name="connsiteX71" fmla="*/ 21142 w 21585"/>
                <a:gd name="connsiteY71" fmla="*/ 16744 h 21600"/>
                <a:gd name="connsiteX72" fmla="*/ 21191 w 21585"/>
                <a:gd name="connsiteY72" fmla="*/ 16727 h 21600"/>
                <a:gd name="connsiteX73" fmla="*/ 21191 w 21585"/>
                <a:gd name="connsiteY73"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4956 w 21585"/>
                <a:gd name="connsiteY55" fmla="*/ 244 h 21600"/>
                <a:gd name="connsiteX56" fmla="*/ 14956 w 21585"/>
                <a:gd name="connsiteY56" fmla="*/ 244 h 21600"/>
                <a:gd name="connsiteX57" fmla="*/ 15038 w 21585"/>
                <a:gd name="connsiteY57" fmla="*/ 139 h 21600"/>
                <a:gd name="connsiteX58" fmla="*/ 14956 w 21585"/>
                <a:gd name="connsiteY58" fmla="*/ 244 h 21600"/>
                <a:gd name="connsiteX59" fmla="*/ 21044 w 21585"/>
                <a:gd name="connsiteY59" fmla="*/ 16761 h 21600"/>
                <a:gd name="connsiteX60" fmla="*/ 20962 w 21585"/>
                <a:gd name="connsiteY60" fmla="*/ 16761 h 21600"/>
                <a:gd name="connsiteX61" fmla="*/ 21044 w 21585"/>
                <a:gd name="connsiteY61" fmla="*/ 16761 h 21600"/>
                <a:gd name="connsiteX62" fmla="*/ 21044 w 21585"/>
                <a:gd name="connsiteY62" fmla="*/ 16761 h 21600"/>
                <a:gd name="connsiteX63" fmla="*/ 21125 w 21585"/>
                <a:gd name="connsiteY63" fmla="*/ 16744 h 21600"/>
                <a:gd name="connsiteX64" fmla="*/ 21076 w 21585"/>
                <a:gd name="connsiteY64" fmla="*/ 16761 h 21600"/>
                <a:gd name="connsiteX65" fmla="*/ 21125 w 21585"/>
                <a:gd name="connsiteY65" fmla="*/ 16744 h 21600"/>
                <a:gd name="connsiteX66" fmla="*/ 21125 w 21585"/>
                <a:gd name="connsiteY66" fmla="*/ 16744 h 21600"/>
                <a:gd name="connsiteX67" fmla="*/ 21191 w 21585"/>
                <a:gd name="connsiteY67" fmla="*/ 16727 h 21600"/>
                <a:gd name="connsiteX68" fmla="*/ 21142 w 21585"/>
                <a:gd name="connsiteY68" fmla="*/ 16744 h 21600"/>
                <a:gd name="connsiteX69" fmla="*/ 21191 w 21585"/>
                <a:gd name="connsiteY69" fmla="*/ 16727 h 21600"/>
                <a:gd name="connsiteX70" fmla="*/ 21191 w 21585"/>
                <a:gd name="connsiteY70"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15038 w 21585"/>
                <a:gd name="connsiteY55" fmla="*/ 139 h 21600"/>
                <a:gd name="connsiteX56" fmla="*/ 14956 w 21585"/>
                <a:gd name="connsiteY56" fmla="*/ 244 h 21600"/>
                <a:gd name="connsiteX57" fmla="*/ 15038 w 21585"/>
                <a:gd name="connsiteY57" fmla="*/ 139 h 21600"/>
                <a:gd name="connsiteX58" fmla="*/ 21044 w 21585"/>
                <a:gd name="connsiteY58" fmla="*/ 16761 h 21600"/>
                <a:gd name="connsiteX59" fmla="*/ 20962 w 21585"/>
                <a:gd name="connsiteY59" fmla="*/ 16761 h 21600"/>
                <a:gd name="connsiteX60" fmla="*/ 21044 w 21585"/>
                <a:gd name="connsiteY60" fmla="*/ 16761 h 21600"/>
                <a:gd name="connsiteX61" fmla="*/ 21044 w 21585"/>
                <a:gd name="connsiteY61" fmla="*/ 16761 h 21600"/>
                <a:gd name="connsiteX62" fmla="*/ 21125 w 21585"/>
                <a:gd name="connsiteY62" fmla="*/ 16744 h 21600"/>
                <a:gd name="connsiteX63" fmla="*/ 21076 w 21585"/>
                <a:gd name="connsiteY63" fmla="*/ 16761 h 21600"/>
                <a:gd name="connsiteX64" fmla="*/ 21125 w 21585"/>
                <a:gd name="connsiteY64" fmla="*/ 16744 h 21600"/>
                <a:gd name="connsiteX65" fmla="*/ 21125 w 21585"/>
                <a:gd name="connsiteY65" fmla="*/ 16744 h 21600"/>
                <a:gd name="connsiteX66" fmla="*/ 21191 w 21585"/>
                <a:gd name="connsiteY66" fmla="*/ 16727 h 21600"/>
                <a:gd name="connsiteX67" fmla="*/ 21142 w 21585"/>
                <a:gd name="connsiteY67" fmla="*/ 16744 h 21600"/>
                <a:gd name="connsiteX68" fmla="*/ 21191 w 21585"/>
                <a:gd name="connsiteY68" fmla="*/ 16727 h 21600"/>
                <a:gd name="connsiteX69" fmla="*/ 21191 w 21585"/>
                <a:gd name="connsiteY69" fmla="*/ 16727 h 21600"/>
                <a:gd name="connsiteX0" fmla="*/ 21551 w 21585"/>
                <a:gd name="connsiteY0" fmla="*/ 15665 h 21600"/>
                <a:gd name="connsiteX1" fmla="*/ 20798 w 21585"/>
                <a:gd name="connsiteY1" fmla="*/ 12288 h 21600"/>
                <a:gd name="connsiteX2" fmla="*/ 18311 w 21585"/>
                <a:gd name="connsiteY2" fmla="*/ 1218 h 21600"/>
                <a:gd name="connsiteX3" fmla="*/ 18147 w 21585"/>
                <a:gd name="connsiteY3" fmla="*/ 801 h 21600"/>
                <a:gd name="connsiteX4" fmla="*/ 17885 w 21585"/>
                <a:gd name="connsiteY4" fmla="*/ 453 h 21600"/>
                <a:gd name="connsiteX5" fmla="*/ 17558 w 21585"/>
                <a:gd name="connsiteY5" fmla="*/ 209 h 21600"/>
                <a:gd name="connsiteX6" fmla="*/ 17215 w 21585"/>
                <a:gd name="connsiteY6" fmla="*/ 104 h 21600"/>
                <a:gd name="connsiteX7" fmla="*/ 15464 w 21585"/>
                <a:gd name="connsiteY7" fmla="*/ 0 h 21600"/>
                <a:gd name="connsiteX8" fmla="*/ 15153 w 21585"/>
                <a:gd name="connsiteY8" fmla="*/ 70 h 21600"/>
                <a:gd name="connsiteX9" fmla="*/ 15038 w 21585"/>
                <a:gd name="connsiteY9" fmla="*/ 157 h 21600"/>
                <a:gd name="connsiteX10" fmla="*/ 15087 w 21585"/>
                <a:gd name="connsiteY10" fmla="*/ 104 h 21600"/>
                <a:gd name="connsiteX11" fmla="*/ 7576 w 21585"/>
                <a:gd name="connsiteY11" fmla="*/ 5378 h 21600"/>
                <a:gd name="connsiteX12" fmla="*/ 7429 w 21585"/>
                <a:gd name="connsiteY12" fmla="*/ 5535 h 21600"/>
                <a:gd name="connsiteX13" fmla="*/ 7331 w 21585"/>
                <a:gd name="connsiteY13" fmla="*/ 5744 h 21600"/>
                <a:gd name="connsiteX14" fmla="*/ 7298 w 21585"/>
                <a:gd name="connsiteY14" fmla="*/ 6005 h 21600"/>
                <a:gd name="connsiteX15" fmla="*/ 7331 w 21585"/>
                <a:gd name="connsiteY15" fmla="*/ 6301 h 21600"/>
                <a:gd name="connsiteX16" fmla="*/ 8542 w 21585"/>
                <a:gd name="connsiteY16" fmla="*/ 12027 h 21600"/>
                <a:gd name="connsiteX17" fmla="*/ 8296 w 21585"/>
                <a:gd name="connsiteY17" fmla="*/ 12027 h 21600"/>
                <a:gd name="connsiteX18" fmla="*/ 7953 w 21585"/>
                <a:gd name="connsiteY18" fmla="*/ 12114 h 21600"/>
                <a:gd name="connsiteX19" fmla="*/ 7904 w 21585"/>
                <a:gd name="connsiteY19" fmla="*/ 12149 h 21600"/>
                <a:gd name="connsiteX20" fmla="*/ 7920 w 21585"/>
                <a:gd name="connsiteY20" fmla="*/ 12132 h 21600"/>
                <a:gd name="connsiteX21" fmla="*/ 344 w 21585"/>
                <a:gd name="connsiteY21" fmla="*/ 17196 h 21600"/>
                <a:gd name="connsiteX22" fmla="*/ 164 w 21585"/>
                <a:gd name="connsiteY22" fmla="*/ 17371 h 21600"/>
                <a:gd name="connsiteX23" fmla="*/ 49 w 21585"/>
                <a:gd name="connsiteY23" fmla="*/ 17597 h 21600"/>
                <a:gd name="connsiteX24" fmla="*/ 0 w 21585"/>
                <a:gd name="connsiteY24" fmla="*/ 17875 h 21600"/>
                <a:gd name="connsiteX25" fmla="*/ 33 w 21585"/>
                <a:gd name="connsiteY25" fmla="*/ 18189 h 21600"/>
                <a:gd name="connsiteX26" fmla="*/ 491 w 21585"/>
                <a:gd name="connsiteY26" fmla="*/ 20486 h 21600"/>
                <a:gd name="connsiteX27" fmla="*/ 655 w 21585"/>
                <a:gd name="connsiteY27" fmla="*/ 20921 h 21600"/>
                <a:gd name="connsiteX28" fmla="*/ 916 w 21585"/>
                <a:gd name="connsiteY28" fmla="*/ 21269 h 21600"/>
                <a:gd name="connsiteX29" fmla="*/ 1260 w 21585"/>
                <a:gd name="connsiteY29" fmla="*/ 21513 h 21600"/>
                <a:gd name="connsiteX30" fmla="*/ 1636 w 21585"/>
                <a:gd name="connsiteY30" fmla="*/ 21600 h 21600"/>
                <a:gd name="connsiteX31" fmla="*/ 10555 w 21585"/>
                <a:gd name="connsiteY31" fmla="*/ 21548 h 21600"/>
                <a:gd name="connsiteX32" fmla="*/ 13156 w 21585"/>
                <a:gd name="connsiteY32" fmla="*/ 21530 h 21600"/>
                <a:gd name="connsiteX33" fmla="*/ 13238 w 21585"/>
                <a:gd name="connsiteY33" fmla="*/ 21530 h 21600"/>
                <a:gd name="connsiteX34" fmla="*/ 13320 w 21585"/>
                <a:gd name="connsiteY34" fmla="*/ 21513 h 21600"/>
                <a:gd name="connsiteX35" fmla="*/ 13385 w 21585"/>
                <a:gd name="connsiteY35" fmla="*/ 21496 h 21600"/>
                <a:gd name="connsiteX36" fmla="*/ 13451 w 21585"/>
                <a:gd name="connsiteY36" fmla="*/ 21461 h 21600"/>
                <a:gd name="connsiteX37" fmla="*/ 21240 w 21585"/>
                <a:gd name="connsiteY37" fmla="*/ 16727 h 21600"/>
                <a:gd name="connsiteX38" fmla="*/ 21207 w 21585"/>
                <a:gd name="connsiteY38" fmla="*/ 16744 h 21600"/>
                <a:gd name="connsiteX39" fmla="*/ 21256 w 21585"/>
                <a:gd name="connsiteY39" fmla="*/ 16727 h 21600"/>
                <a:gd name="connsiteX40" fmla="*/ 21469 w 21585"/>
                <a:gd name="connsiteY40" fmla="*/ 16483 h 21600"/>
                <a:gd name="connsiteX41" fmla="*/ 21567 w 21585"/>
                <a:gd name="connsiteY41" fmla="*/ 16135 h 21600"/>
                <a:gd name="connsiteX42" fmla="*/ 21551 w 21585"/>
                <a:gd name="connsiteY42" fmla="*/ 15665 h 21600"/>
                <a:gd name="connsiteX43" fmla="*/ 7609 w 21585"/>
                <a:gd name="connsiteY43" fmla="*/ 12776 h 21600"/>
                <a:gd name="connsiteX44" fmla="*/ 7609 w 21585"/>
                <a:gd name="connsiteY44" fmla="*/ 12776 h 21600"/>
                <a:gd name="connsiteX45" fmla="*/ 7609 w 21585"/>
                <a:gd name="connsiteY45" fmla="*/ 12793 h 21600"/>
                <a:gd name="connsiteX46" fmla="*/ 7609 w 21585"/>
                <a:gd name="connsiteY46" fmla="*/ 12776 h 21600"/>
                <a:gd name="connsiteX47" fmla="*/ 7625 w 21585"/>
                <a:gd name="connsiteY47" fmla="*/ 12654 h 21600"/>
                <a:gd name="connsiteX48" fmla="*/ 7658 w 21585"/>
                <a:gd name="connsiteY48" fmla="*/ 12497 h 21600"/>
                <a:gd name="connsiteX49" fmla="*/ 7658 w 21585"/>
                <a:gd name="connsiteY49" fmla="*/ 12480 h 21600"/>
                <a:gd name="connsiteX50" fmla="*/ 7625 w 21585"/>
                <a:gd name="connsiteY50" fmla="*/ 12654 h 21600"/>
                <a:gd name="connsiteX51" fmla="*/ 7756 w 21585"/>
                <a:gd name="connsiteY51" fmla="*/ 12288 h 21600"/>
                <a:gd name="connsiteX52" fmla="*/ 7773 w 21585"/>
                <a:gd name="connsiteY52" fmla="*/ 12253 h 21600"/>
                <a:gd name="connsiteX53" fmla="*/ 7838 w 21585"/>
                <a:gd name="connsiteY53" fmla="*/ 12166 h 21600"/>
                <a:gd name="connsiteX54" fmla="*/ 7756 w 21585"/>
                <a:gd name="connsiteY54" fmla="*/ 12288 h 21600"/>
                <a:gd name="connsiteX55" fmla="*/ 21044 w 21585"/>
                <a:gd name="connsiteY55" fmla="*/ 16761 h 21600"/>
                <a:gd name="connsiteX56" fmla="*/ 20962 w 21585"/>
                <a:gd name="connsiteY56" fmla="*/ 16761 h 21600"/>
                <a:gd name="connsiteX57" fmla="*/ 21044 w 21585"/>
                <a:gd name="connsiteY57" fmla="*/ 16761 h 21600"/>
                <a:gd name="connsiteX58" fmla="*/ 21044 w 21585"/>
                <a:gd name="connsiteY58" fmla="*/ 16761 h 21600"/>
                <a:gd name="connsiteX59" fmla="*/ 21125 w 21585"/>
                <a:gd name="connsiteY59" fmla="*/ 16744 h 21600"/>
                <a:gd name="connsiteX60" fmla="*/ 21076 w 21585"/>
                <a:gd name="connsiteY60" fmla="*/ 16761 h 21600"/>
                <a:gd name="connsiteX61" fmla="*/ 21125 w 21585"/>
                <a:gd name="connsiteY61" fmla="*/ 16744 h 21600"/>
                <a:gd name="connsiteX62" fmla="*/ 21125 w 21585"/>
                <a:gd name="connsiteY62" fmla="*/ 16744 h 21600"/>
                <a:gd name="connsiteX63" fmla="*/ 21191 w 21585"/>
                <a:gd name="connsiteY63" fmla="*/ 16727 h 21600"/>
                <a:gd name="connsiteX64" fmla="*/ 21142 w 21585"/>
                <a:gd name="connsiteY64" fmla="*/ 16744 h 21600"/>
                <a:gd name="connsiteX65" fmla="*/ 21191 w 21585"/>
                <a:gd name="connsiteY65" fmla="*/ 16727 h 21600"/>
                <a:gd name="connsiteX66" fmla="*/ 21191 w 21585"/>
                <a:gd name="connsiteY66" fmla="*/ 16727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chemeClr val="accent2">
                <a:lumMod val="50000"/>
              </a:schemeClr>
            </a:solidFill>
            <a:ln w="12700">
              <a:miter lim="400000"/>
            </a:ln>
          </p:spPr>
          <p:txBody>
            <a:bodyPr lIns="38100" tIns="38100" rIns="38100" bIns="38100" anchor="ctr"/>
            <a:lstStyle/>
            <a:p>
              <a:pPr>
                <a:defRPr sz="3000">
                  <a:solidFill>
                    <a:srgbClr val="FFFFFF"/>
                  </a:solidFill>
                </a:defRPr>
              </a:pPr>
              <a:endParaRPr sz="4000"/>
            </a:p>
          </p:txBody>
        </p:sp>
        <p:sp>
          <p:nvSpPr>
            <p:cNvPr id="10" name="Shape">
              <a:extLst>
                <a:ext uri="{FF2B5EF4-FFF2-40B4-BE49-F238E27FC236}">
                  <a16:creationId xmlns:a16="http://schemas.microsoft.com/office/drawing/2014/main" id="{2C4AFF27-9430-4704-8479-DDCEFF0BA55D}"/>
                </a:ext>
              </a:extLst>
            </p:cNvPr>
            <p:cNvSpPr/>
            <p:nvPr/>
          </p:nvSpPr>
          <p:spPr>
            <a:xfrm>
              <a:off x="3333749" y="4133849"/>
              <a:ext cx="1903731" cy="1578613"/>
            </a:xfrm>
            <a:custGeom>
              <a:avLst/>
              <a:gdLst/>
              <a:ahLst/>
              <a:cxnLst>
                <a:cxn ang="0">
                  <a:pos x="wd2" y="hd2"/>
                </a:cxn>
                <a:cxn ang="5400000">
                  <a:pos x="wd2" y="hd2"/>
                </a:cxn>
                <a:cxn ang="10800000">
                  <a:pos x="wd2" y="hd2"/>
                </a:cxn>
                <a:cxn ang="16200000">
                  <a:pos x="wd2" y="hd2"/>
                </a:cxn>
              </a:cxnLst>
              <a:rect l="0" t="0"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chemeClr val="accent3">
                <a:lumMod val="50000"/>
              </a:schemeClr>
            </a:solidFill>
            <a:ln w="12700">
              <a:miter lim="400000"/>
            </a:ln>
          </p:spPr>
          <p:txBody>
            <a:bodyPr lIns="38100" tIns="38100" rIns="38100" bIns="38100" anchor="ctr"/>
            <a:lstStyle/>
            <a:p>
              <a:pPr>
                <a:defRPr sz="3000">
                  <a:solidFill>
                    <a:srgbClr val="FFFFFF"/>
                  </a:solidFill>
                </a:defRPr>
              </a:pPr>
              <a:endParaRPr sz="4000"/>
            </a:p>
          </p:txBody>
        </p:sp>
        <p:sp>
          <p:nvSpPr>
            <p:cNvPr id="11" name="Shape">
              <a:extLst>
                <a:ext uri="{FF2B5EF4-FFF2-40B4-BE49-F238E27FC236}">
                  <a16:creationId xmlns:a16="http://schemas.microsoft.com/office/drawing/2014/main" id="{F3D40C8D-FEBA-4409-AA58-A1E0C4757D49}"/>
                </a:ext>
              </a:extLst>
            </p:cNvPr>
            <p:cNvSpPr/>
            <p:nvPr/>
          </p:nvSpPr>
          <p:spPr>
            <a:xfrm>
              <a:off x="4722133" y="2861942"/>
              <a:ext cx="1211308" cy="1217932"/>
            </a:xfrm>
            <a:custGeom>
              <a:avLst/>
              <a:gdLst/>
              <a:ahLst/>
              <a:cxnLst>
                <a:cxn ang="0">
                  <a:pos x="wd2" y="hd2"/>
                </a:cxn>
                <a:cxn ang="5400000">
                  <a:pos x="wd2" y="hd2"/>
                </a:cxn>
                <a:cxn ang="10800000">
                  <a:pos x="wd2" y="hd2"/>
                </a:cxn>
                <a:cxn ang="16200000">
                  <a:pos x="wd2" y="hd2"/>
                </a:cxn>
              </a:cxnLst>
              <a:rect l="0" t="0"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w="12700">
              <a:miter lim="400000"/>
            </a:ln>
          </p:spPr>
          <p:txBody>
            <a:bodyPr lIns="38100" tIns="38100" rIns="38100" bIns="38100" anchor="ctr"/>
            <a:lstStyle/>
            <a:p>
              <a:pPr>
                <a:defRPr sz="3000">
                  <a:solidFill>
                    <a:srgbClr val="FFFFFF"/>
                  </a:solidFill>
                </a:defRPr>
              </a:pPr>
              <a:endParaRPr sz="4000"/>
            </a:p>
          </p:txBody>
        </p:sp>
        <p:sp>
          <p:nvSpPr>
            <p:cNvPr id="12" name="Shape">
              <a:extLst>
                <a:ext uri="{FF2B5EF4-FFF2-40B4-BE49-F238E27FC236}">
                  <a16:creationId xmlns:a16="http://schemas.microsoft.com/office/drawing/2014/main" id="{D57F446D-F7DB-4EDD-BF2D-E76DFFE44A97}"/>
                </a:ext>
              </a:extLst>
            </p:cNvPr>
            <p:cNvSpPr/>
            <p:nvPr/>
          </p:nvSpPr>
          <p:spPr>
            <a:xfrm>
              <a:off x="5035550" y="4146549"/>
              <a:ext cx="999218" cy="1249682"/>
            </a:xfrm>
            <a:custGeom>
              <a:avLst/>
              <a:gdLst/>
              <a:ahLst/>
              <a:cxnLst>
                <a:cxn ang="0">
                  <a:pos x="wd2" y="hd2"/>
                </a:cxn>
                <a:cxn ang="5400000">
                  <a:pos x="wd2" y="hd2"/>
                </a:cxn>
                <a:cxn ang="10800000">
                  <a:pos x="wd2" y="hd2"/>
                </a:cxn>
                <a:cxn ang="16200000">
                  <a:pos x="wd2" y="hd2"/>
                </a:cxn>
              </a:cxnLst>
              <a:rect l="0" t="0"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sz="4000"/>
            </a:p>
          </p:txBody>
        </p:sp>
        <p:sp>
          <p:nvSpPr>
            <p:cNvPr id="13" name="Shape">
              <a:extLst>
                <a:ext uri="{FF2B5EF4-FFF2-40B4-BE49-F238E27FC236}">
                  <a16:creationId xmlns:a16="http://schemas.microsoft.com/office/drawing/2014/main" id="{EB24765B-7988-4AAF-ACB3-4E8185B43240}"/>
                </a:ext>
              </a:extLst>
            </p:cNvPr>
            <p:cNvSpPr/>
            <p:nvPr/>
          </p:nvSpPr>
          <p:spPr>
            <a:xfrm>
              <a:off x="3841750" y="2851149"/>
              <a:ext cx="1084643" cy="1224280"/>
            </a:xfrm>
            <a:custGeom>
              <a:avLst/>
              <a:gdLst/>
              <a:ahLst/>
              <a:cxnLst>
                <a:cxn ang="0">
                  <a:pos x="wd2" y="hd2"/>
                </a:cxn>
                <a:cxn ang="5400000">
                  <a:pos x="wd2" y="hd2"/>
                </a:cxn>
                <a:cxn ang="10800000">
                  <a:pos x="wd2" y="hd2"/>
                </a:cxn>
                <a:cxn ang="16200000">
                  <a:pos x="wd2" y="hd2"/>
                </a:cxn>
              </a:cxnLst>
              <a:rect l="0" t="0"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4000"/>
            </a:p>
          </p:txBody>
        </p:sp>
        <p:sp>
          <p:nvSpPr>
            <p:cNvPr id="14" name="Shape">
              <a:extLst>
                <a:ext uri="{FF2B5EF4-FFF2-40B4-BE49-F238E27FC236}">
                  <a16:creationId xmlns:a16="http://schemas.microsoft.com/office/drawing/2014/main" id="{C39AD3CF-E325-4F0F-9C69-4B89B71CD16B}"/>
                </a:ext>
              </a:extLst>
            </p:cNvPr>
            <p:cNvSpPr/>
            <p:nvPr/>
          </p:nvSpPr>
          <p:spPr>
            <a:xfrm>
              <a:off x="3930649" y="4133850"/>
              <a:ext cx="1306894" cy="1271270"/>
            </a:xfrm>
            <a:custGeom>
              <a:avLst/>
              <a:gdLst/>
              <a:ahLst/>
              <a:cxnLst>
                <a:cxn ang="0">
                  <a:pos x="wd2" y="hd2"/>
                </a:cxn>
                <a:cxn ang="5400000">
                  <a:pos x="wd2" y="hd2"/>
                </a:cxn>
                <a:cxn ang="10800000">
                  <a:pos x="wd2" y="hd2"/>
                </a:cxn>
                <a:cxn ang="16200000">
                  <a:pos x="wd2" y="hd2"/>
                </a:cxn>
              </a:cxnLst>
              <a:rect l="0" t="0"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4000"/>
            </a:p>
          </p:txBody>
        </p:sp>
        <p:sp>
          <p:nvSpPr>
            <p:cNvPr id="15" name="Shape">
              <a:extLst>
                <a:ext uri="{FF2B5EF4-FFF2-40B4-BE49-F238E27FC236}">
                  <a16:creationId xmlns:a16="http://schemas.microsoft.com/office/drawing/2014/main" id="{D6FFB542-1F9A-428F-B0E5-5E1B5CCC54BE}"/>
                </a:ext>
              </a:extLst>
            </p:cNvPr>
            <p:cNvSpPr/>
            <p:nvPr/>
          </p:nvSpPr>
          <p:spPr>
            <a:xfrm>
              <a:off x="4489450" y="3575049"/>
              <a:ext cx="228600" cy="388621"/>
            </a:xfrm>
            <a:custGeom>
              <a:avLst/>
              <a:gdLst/>
              <a:ahLst/>
              <a:cxnLst>
                <a:cxn ang="0">
                  <a:pos x="wd2" y="hd2"/>
                </a:cxn>
                <a:cxn ang="5400000">
                  <a:pos x="wd2" y="hd2"/>
                </a:cxn>
                <a:cxn ang="10800000">
                  <a:pos x="wd2" y="hd2"/>
                </a:cxn>
                <a:cxn ang="16200000">
                  <a:pos x="wd2" y="hd2"/>
                </a:cxn>
              </a:cxnLst>
              <a:rect l="0" t="0"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sz="4000"/>
            </a:p>
          </p:txBody>
        </p:sp>
        <p:sp>
          <p:nvSpPr>
            <p:cNvPr id="16" name="Shape">
              <a:extLst>
                <a:ext uri="{FF2B5EF4-FFF2-40B4-BE49-F238E27FC236}">
                  <a16:creationId xmlns:a16="http://schemas.microsoft.com/office/drawing/2014/main" id="{B794F0E6-2C83-4D9A-9C00-1ACA1FB73EAF}"/>
                </a:ext>
              </a:extLst>
            </p:cNvPr>
            <p:cNvSpPr/>
            <p:nvPr/>
          </p:nvSpPr>
          <p:spPr>
            <a:xfrm>
              <a:off x="5035549" y="3562350"/>
              <a:ext cx="310340" cy="398779"/>
            </a:xfrm>
            <a:custGeom>
              <a:avLst/>
              <a:gdLst/>
              <a:ahLst/>
              <a:cxnLst>
                <a:cxn ang="0">
                  <a:pos x="wd2" y="hd2"/>
                </a:cxn>
                <a:cxn ang="5400000">
                  <a:pos x="wd2" y="hd2"/>
                </a:cxn>
                <a:cxn ang="10800000">
                  <a:pos x="wd2" y="hd2"/>
                </a:cxn>
                <a:cxn ang="16200000">
                  <a:pos x="wd2" y="hd2"/>
                </a:cxn>
              </a:cxnLst>
              <a:rect l="0" t="0"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sz="4000"/>
            </a:p>
          </p:txBody>
        </p:sp>
        <p:sp>
          <p:nvSpPr>
            <p:cNvPr id="17" name="Shape">
              <a:extLst>
                <a:ext uri="{FF2B5EF4-FFF2-40B4-BE49-F238E27FC236}">
                  <a16:creationId xmlns:a16="http://schemas.microsoft.com/office/drawing/2014/main" id="{E83ADB5D-6231-46C5-A3CF-3B331CB70461}"/>
                </a:ext>
              </a:extLst>
            </p:cNvPr>
            <p:cNvSpPr/>
            <p:nvPr/>
          </p:nvSpPr>
          <p:spPr>
            <a:xfrm>
              <a:off x="4629150" y="4222749"/>
              <a:ext cx="309109" cy="405131"/>
            </a:xfrm>
            <a:custGeom>
              <a:avLst/>
              <a:gdLst/>
              <a:ahLst/>
              <a:cxnLst>
                <a:cxn ang="0">
                  <a:pos x="wd2" y="hd2"/>
                </a:cxn>
                <a:cxn ang="5400000">
                  <a:pos x="wd2" y="hd2"/>
                </a:cxn>
                <a:cxn ang="10800000">
                  <a:pos x="wd2" y="hd2"/>
                </a:cxn>
                <a:cxn ang="16200000">
                  <a:pos x="wd2" y="hd2"/>
                </a:cxn>
              </a:cxnLst>
              <a:rect l="0" t="0"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sz="4000"/>
            </a:p>
          </p:txBody>
        </p:sp>
        <p:sp>
          <p:nvSpPr>
            <p:cNvPr id="18" name="Shape">
              <a:extLst>
                <a:ext uri="{FF2B5EF4-FFF2-40B4-BE49-F238E27FC236}">
                  <a16:creationId xmlns:a16="http://schemas.microsoft.com/office/drawing/2014/main" id="{8CAAA05D-114B-403E-A657-D0A8A5ADB2AB}"/>
                </a:ext>
              </a:extLst>
            </p:cNvPr>
            <p:cNvSpPr/>
            <p:nvPr/>
          </p:nvSpPr>
          <p:spPr>
            <a:xfrm>
              <a:off x="5200650" y="4222749"/>
              <a:ext cx="285750" cy="387351"/>
            </a:xfrm>
            <a:custGeom>
              <a:avLst/>
              <a:gdLst/>
              <a:ahLst/>
              <a:cxnLst>
                <a:cxn ang="0">
                  <a:pos x="wd2" y="hd2"/>
                </a:cxn>
                <a:cxn ang="5400000">
                  <a:pos x="wd2" y="hd2"/>
                </a:cxn>
                <a:cxn ang="10800000">
                  <a:pos x="wd2" y="hd2"/>
                </a:cxn>
                <a:cxn ang="16200000">
                  <a:pos x="wd2" y="hd2"/>
                </a:cxn>
              </a:cxnLst>
              <a:rect l="0" t="0"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w="12700">
              <a:miter lim="400000"/>
            </a:ln>
            <a:effectLst>
              <a:outerShdw blurRad="50800" dist="38100" dir="2700000" algn="tl" rotWithShape="0">
                <a:prstClr val="black">
                  <a:alpha val="40000"/>
                </a:prstClr>
              </a:outerShdw>
            </a:effectLst>
          </p:spPr>
          <p:txBody>
            <a:bodyPr lIns="38100" tIns="38100" rIns="38100" bIns="38100" anchor="ctr"/>
            <a:lstStyle/>
            <a:p>
              <a:pPr>
                <a:defRPr sz="3000">
                  <a:solidFill>
                    <a:srgbClr val="FFFFFF"/>
                  </a:solidFill>
                </a:defRPr>
              </a:pPr>
              <a:endParaRPr sz="4000"/>
            </a:p>
          </p:txBody>
        </p:sp>
      </p:grpSp>
      <p:pic>
        <p:nvPicPr>
          <p:cNvPr id="19" name="Graphic 18" descr="Users">
            <a:extLst>
              <a:ext uri="{FF2B5EF4-FFF2-40B4-BE49-F238E27FC236}">
                <a16:creationId xmlns:a16="http://schemas.microsoft.com/office/drawing/2014/main" id="{C0149FA1-D5BF-412C-B739-DED77F801A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10501" y="2536237"/>
            <a:ext cx="738569" cy="738569"/>
          </a:xfrm>
          <a:prstGeom prst="rect">
            <a:avLst/>
          </a:prstGeom>
        </p:spPr>
      </p:pic>
      <p:pic>
        <p:nvPicPr>
          <p:cNvPr id="20" name="Graphic 19" descr="Puzzle">
            <a:extLst>
              <a:ext uri="{FF2B5EF4-FFF2-40B4-BE49-F238E27FC236}">
                <a16:creationId xmlns:a16="http://schemas.microsoft.com/office/drawing/2014/main" id="{2D4F8ABC-5FDC-4121-8017-D7BFAACEA25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65182" y="3952480"/>
            <a:ext cx="738569" cy="738569"/>
          </a:xfrm>
          <a:prstGeom prst="rect">
            <a:avLst/>
          </a:prstGeom>
        </p:spPr>
      </p:pic>
      <p:pic>
        <p:nvPicPr>
          <p:cNvPr id="21" name="Graphic 20" descr="Lightbulb">
            <a:extLst>
              <a:ext uri="{FF2B5EF4-FFF2-40B4-BE49-F238E27FC236}">
                <a16:creationId xmlns:a16="http://schemas.microsoft.com/office/drawing/2014/main" id="{53D84297-7A17-44D3-9CFD-025DD6A4830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7557" y="4343238"/>
            <a:ext cx="738569" cy="738569"/>
          </a:xfrm>
          <a:prstGeom prst="rect">
            <a:avLst/>
          </a:prstGeom>
        </p:spPr>
      </p:pic>
      <p:pic>
        <p:nvPicPr>
          <p:cNvPr id="22" name="Graphic 21" descr="Rocket">
            <a:extLst>
              <a:ext uri="{FF2B5EF4-FFF2-40B4-BE49-F238E27FC236}">
                <a16:creationId xmlns:a16="http://schemas.microsoft.com/office/drawing/2014/main" id="{7899C926-8ECF-46A7-A703-689CFD014E9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4849" y="2779878"/>
            <a:ext cx="738569" cy="738569"/>
          </a:xfrm>
          <a:prstGeom prst="rect">
            <a:avLst/>
          </a:prstGeom>
        </p:spPr>
      </p:pic>
      <p:sp>
        <p:nvSpPr>
          <p:cNvPr id="23" name="Text Placeholder 39">
            <a:extLst>
              <a:ext uri="{FF2B5EF4-FFF2-40B4-BE49-F238E27FC236}">
                <a16:creationId xmlns:a16="http://schemas.microsoft.com/office/drawing/2014/main" id="{C0D2E5B7-D1CF-44E9-A534-A614D67C7C8D}"/>
              </a:ext>
            </a:extLst>
          </p:cNvPr>
          <p:cNvSpPr>
            <a:spLocks noGrp="1"/>
          </p:cNvSpPr>
          <p:nvPr>
            <p:ph type="body" sz="quarter" idx="17"/>
          </p:nvPr>
        </p:nvSpPr>
        <p:spPr>
          <a:xfrm>
            <a:off x="1407685" y="2502244"/>
            <a:ext cx="3221132" cy="1234161"/>
          </a:xfrm>
        </p:spPr>
        <p:txBody>
          <a:bodyPr>
            <a:normAutofit/>
          </a:bodyPr>
          <a:lstStyle>
            <a:lvl1pPr marL="0" indent="0">
              <a:buNone/>
              <a:defRPr sz="3200">
                <a:solidFill>
                  <a:schemeClr val="accent2">
                    <a:lumMod val="75000"/>
                  </a:schemeClr>
                </a:solidFill>
              </a:defRPr>
            </a:lvl1pPr>
          </a:lstStyle>
          <a:p>
            <a:pPr lvl="0"/>
            <a:endParaRPr lang="en-US" dirty="0"/>
          </a:p>
        </p:txBody>
      </p:sp>
      <p:sp>
        <p:nvSpPr>
          <p:cNvPr id="24" name="Text Placeholder 39">
            <a:extLst>
              <a:ext uri="{FF2B5EF4-FFF2-40B4-BE49-F238E27FC236}">
                <a16:creationId xmlns:a16="http://schemas.microsoft.com/office/drawing/2014/main" id="{29FE860F-BF91-4964-9B54-0AB1E2E39A9F}"/>
              </a:ext>
            </a:extLst>
          </p:cNvPr>
          <p:cNvSpPr>
            <a:spLocks noGrp="1"/>
          </p:cNvSpPr>
          <p:nvPr>
            <p:ph type="body" sz="quarter" idx="18"/>
          </p:nvPr>
        </p:nvSpPr>
        <p:spPr>
          <a:xfrm>
            <a:off x="1437625" y="3999282"/>
            <a:ext cx="3221132" cy="1234161"/>
          </a:xfrm>
        </p:spPr>
        <p:txBody>
          <a:bodyPr>
            <a:normAutofit/>
          </a:bodyPr>
          <a:lstStyle>
            <a:lvl1pPr marL="0" indent="0">
              <a:buNone/>
              <a:defRPr sz="3200">
                <a:solidFill>
                  <a:srgbClr val="7C7C7C"/>
                </a:solidFill>
              </a:defRPr>
            </a:lvl1pPr>
          </a:lstStyle>
          <a:p>
            <a:pPr lvl="0"/>
            <a:endParaRPr lang="en-US" dirty="0"/>
          </a:p>
        </p:txBody>
      </p:sp>
      <p:sp>
        <p:nvSpPr>
          <p:cNvPr id="25" name="Text Placeholder 39">
            <a:extLst>
              <a:ext uri="{FF2B5EF4-FFF2-40B4-BE49-F238E27FC236}">
                <a16:creationId xmlns:a16="http://schemas.microsoft.com/office/drawing/2014/main" id="{5CF07186-5474-4766-A02E-3C5A0A0ED25A}"/>
              </a:ext>
            </a:extLst>
          </p:cNvPr>
          <p:cNvSpPr>
            <a:spLocks noGrp="1"/>
          </p:cNvSpPr>
          <p:nvPr>
            <p:ph type="body" sz="quarter" idx="19"/>
          </p:nvPr>
        </p:nvSpPr>
        <p:spPr>
          <a:xfrm>
            <a:off x="7513121" y="2392026"/>
            <a:ext cx="3221132" cy="1234161"/>
          </a:xfrm>
        </p:spPr>
        <p:txBody>
          <a:bodyPr>
            <a:normAutofit/>
          </a:bodyPr>
          <a:lstStyle>
            <a:lvl1pPr marL="0" indent="0">
              <a:buNone/>
              <a:defRPr sz="3200">
                <a:solidFill>
                  <a:srgbClr val="70AD47"/>
                </a:solidFill>
              </a:defRPr>
            </a:lvl1pPr>
          </a:lstStyle>
          <a:p>
            <a:pPr lvl="0"/>
            <a:endParaRPr lang="en-US" dirty="0"/>
          </a:p>
        </p:txBody>
      </p:sp>
      <p:sp>
        <p:nvSpPr>
          <p:cNvPr id="26" name="Text Placeholder 39">
            <a:extLst>
              <a:ext uri="{FF2B5EF4-FFF2-40B4-BE49-F238E27FC236}">
                <a16:creationId xmlns:a16="http://schemas.microsoft.com/office/drawing/2014/main" id="{FE6D13EA-97D7-4033-9301-6BC38923C97E}"/>
              </a:ext>
            </a:extLst>
          </p:cNvPr>
          <p:cNvSpPr>
            <a:spLocks noGrp="1"/>
          </p:cNvSpPr>
          <p:nvPr>
            <p:ph type="body" sz="quarter" idx="20"/>
          </p:nvPr>
        </p:nvSpPr>
        <p:spPr>
          <a:xfrm>
            <a:off x="7544050" y="3880270"/>
            <a:ext cx="3221132" cy="1234161"/>
          </a:xfrm>
        </p:spPr>
        <p:txBody>
          <a:bodyPr>
            <a:normAutofit/>
          </a:bodyPr>
          <a:lstStyle>
            <a:lvl1pPr marL="0" indent="0">
              <a:buNone/>
              <a:defRPr sz="3200">
                <a:solidFill>
                  <a:srgbClr val="5B9BD5"/>
                </a:solidFill>
              </a:defRPr>
            </a:lvl1pPr>
          </a:lstStyle>
          <a:p>
            <a:pPr lvl="0"/>
            <a:endParaRPr lang="en-US" dirty="0"/>
          </a:p>
        </p:txBody>
      </p:sp>
    </p:spTree>
    <p:extLst>
      <p:ext uri="{BB962C8B-B14F-4D97-AF65-F5344CB8AC3E}">
        <p14:creationId xmlns:p14="http://schemas.microsoft.com/office/powerpoint/2010/main" val="37205587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F9C0-CF87-4398-A16F-00EC30F3812C}"/>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8611DB5-4DB9-4683-8E73-44B6A3A1D0BE}"/>
              </a:ext>
            </a:extLst>
          </p:cNvPr>
          <p:cNvSpPr>
            <a:spLocks noGrp="1"/>
          </p:cNvSpPr>
          <p:nvPr>
            <p:ph type="dt" sz="half" idx="10"/>
          </p:nvPr>
        </p:nvSpPr>
        <p:spPr/>
        <p:txBody>
          <a:bodyPr/>
          <a:lstStyle/>
          <a:p>
            <a:fld id="{1A14CDC7-5800-4CBC-8206-474BD134D912}" type="datetime1">
              <a:rPr lang="en-US" smtClean="0"/>
              <a:t>9/8/2024</a:t>
            </a:fld>
            <a:endParaRPr lang="en-US"/>
          </a:p>
        </p:txBody>
      </p:sp>
      <p:sp>
        <p:nvSpPr>
          <p:cNvPr id="4" name="Footer Placeholder 3">
            <a:extLst>
              <a:ext uri="{FF2B5EF4-FFF2-40B4-BE49-F238E27FC236}">
                <a16:creationId xmlns:a16="http://schemas.microsoft.com/office/drawing/2014/main" id="{44E2ACA0-7E3C-4AAB-A326-9261B1AFA99A}"/>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93614DF7-B30F-46B6-A273-759B42CE484E}"/>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42" name="Group 41">
            <a:extLst>
              <a:ext uri="{FF2B5EF4-FFF2-40B4-BE49-F238E27FC236}">
                <a16:creationId xmlns:a16="http://schemas.microsoft.com/office/drawing/2014/main" id="{333C7257-C6F0-4962-856B-664DCAE367F4}"/>
              </a:ext>
            </a:extLst>
          </p:cNvPr>
          <p:cNvGrpSpPr/>
          <p:nvPr userDrawn="1"/>
        </p:nvGrpSpPr>
        <p:grpSpPr>
          <a:xfrm>
            <a:off x="657664" y="2014089"/>
            <a:ext cx="10533577" cy="3983425"/>
            <a:chOff x="0" y="1227641"/>
            <a:chExt cx="12062691" cy="4637449"/>
          </a:xfrm>
        </p:grpSpPr>
        <p:sp>
          <p:nvSpPr>
            <p:cNvPr id="6" name="Arrow: Pentagon 5">
              <a:extLst>
                <a:ext uri="{FF2B5EF4-FFF2-40B4-BE49-F238E27FC236}">
                  <a16:creationId xmlns:a16="http://schemas.microsoft.com/office/drawing/2014/main" id="{863150D0-A974-49DB-861A-3AE5E3816BC4}"/>
                </a:ext>
              </a:extLst>
            </p:cNvPr>
            <p:cNvSpPr/>
            <p:nvPr userDrawn="1"/>
          </p:nvSpPr>
          <p:spPr>
            <a:xfrm>
              <a:off x="0" y="2179781"/>
              <a:ext cx="12062691" cy="591127"/>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Parallelogram 6">
              <a:extLst>
                <a:ext uri="{FF2B5EF4-FFF2-40B4-BE49-F238E27FC236}">
                  <a16:creationId xmlns:a16="http://schemas.microsoft.com/office/drawing/2014/main" id="{FCCED8DE-82FB-45AB-99EE-DC07601B1842}"/>
                </a:ext>
              </a:extLst>
            </p:cNvPr>
            <p:cNvSpPr/>
            <p:nvPr userDrawn="1"/>
          </p:nvSpPr>
          <p:spPr>
            <a:xfrm>
              <a:off x="1798959" y="2135607"/>
              <a:ext cx="1853869" cy="591127"/>
            </a:xfrm>
            <a:prstGeom prst="parallelogram">
              <a:avLst>
                <a:gd name="adj" fmla="val 4687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p>
          </p:txBody>
        </p:sp>
        <p:sp>
          <p:nvSpPr>
            <p:cNvPr id="8" name="Parallelogram 7">
              <a:extLst>
                <a:ext uri="{FF2B5EF4-FFF2-40B4-BE49-F238E27FC236}">
                  <a16:creationId xmlns:a16="http://schemas.microsoft.com/office/drawing/2014/main" id="{6652010A-C3CB-40E8-A6B2-EF24DF5795E0}"/>
                </a:ext>
              </a:extLst>
            </p:cNvPr>
            <p:cNvSpPr/>
            <p:nvPr userDrawn="1"/>
          </p:nvSpPr>
          <p:spPr>
            <a:xfrm>
              <a:off x="3759397" y="2179781"/>
              <a:ext cx="1692390" cy="591127"/>
            </a:xfrm>
            <a:prstGeom prst="parallelogram">
              <a:avLst>
                <a:gd name="adj" fmla="val 468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defTabSz="609585"/>
              <a:endParaRPr lang="en-US" sz="2667" b="1" dirty="0">
                <a:solidFill>
                  <a:srgbClr val="404040"/>
                </a:solidFill>
              </a:endParaRPr>
            </a:p>
          </p:txBody>
        </p:sp>
        <p:sp>
          <p:nvSpPr>
            <p:cNvPr id="9" name="Parallelogram 8">
              <a:extLst>
                <a:ext uri="{FF2B5EF4-FFF2-40B4-BE49-F238E27FC236}">
                  <a16:creationId xmlns:a16="http://schemas.microsoft.com/office/drawing/2014/main" id="{C0821B5A-709B-439B-A3E2-F99D2ABB6AB4}"/>
                </a:ext>
              </a:extLst>
            </p:cNvPr>
            <p:cNvSpPr/>
            <p:nvPr userDrawn="1"/>
          </p:nvSpPr>
          <p:spPr>
            <a:xfrm>
              <a:off x="5746029" y="2179781"/>
              <a:ext cx="1853869" cy="591127"/>
            </a:xfrm>
            <a:prstGeom prst="parallelogram">
              <a:avLst>
                <a:gd name="adj" fmla="val 4687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p>
          </p:txBody>
        </p:sp>
        <p:sp>
          <p:nvSpPr>
            <p:cNvPr id="10" name="Parallelogram 9">
              <a:extLst>
                <a:ext uri="{FF2B5EF4-FFF2-40B4-BE49-F238E27FC236}">
                  <a16:creationId xmlns:a16="http://schemas.microsoft.com/office/drawing/2014/main" id="{98B7BAF9-5AFC-4730-86C1-5BDB8D0DEC05}"/>
                </a:ext>
              </a:extLst>
            </p:cNvPr>
            <p:cNvSpPr/>
            <p:nvPr userDrawn="1"/>
          </p:nvSpPr>
          <p:spPr>
            <a:xfrm>
              <a:off x="7732660" y="2179781"/>
              <a:ext cx="1853869" cy="591127"/>
            </a:xfrm>
            <a:prstGeom prst="parallelogram">
              <a:avLst>
                <a:gd name="adj" fmla="val 468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p>
          </p:txBody>
        </p:sp>
        <p:sp>
          <p:nvSpPr>
            <p:cNvPr id="11" name="Parallelogram 10">
              <a:extLst>
                <a:ext uri="{FF2B5EF4-FFF2-40B4-BE49-F238E27FC236}">
                  <a16:creationId xmlns:a16="http://schemas.microsoft.com/office/drawing/2014/main" id="{9BCB32C0-5404-4509-9D1F-A238803D29CC}"/>
                </a:ext>
              </a:extLst>
            </p:cNvPr>
            <p:cNvSpPr/>
            <p:nvPr userDrawn="1"/>
          </p:nvSpPr>
          <p:spPr>
            <a:xfrm>
              <a:off x="9719292" y="2179781"/>
              <a:ext cx="1853869" cy="591127"/>
            </a:xfrm>
            <a:prstGeom prst="parallelogram">
              <a:avLst>
                <a:gd name="adj" fmla="val 4687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solidFill>
                  <a:schemeClr val="tx1">
                    <a:lumMod val="75000"/>
                    <a:lumOff val="25000"/>
                  </a:schemeClr>
                </a:solidFill>
              </a:endParaRPr>
            </a:p>
          </p:txBody>
        </p:sp>
        <p:sp>
          <p:nvSpPr>
            <p:cNvPr id="12" name="Parallelogram 11">
              <a:extLst>
                <a:ext uri="{FF2B5EF4-FFF2-40B4-BE49-F238E27FC236}">
                  <a16:creationId xmlns:a16="http://schemas.microsoft.com/office/drawing/2014/main" id="{E683A0CA-5138-46A0-B140-F40B83FE83FB}"/>
                </a:ext>
              </a:extLst>
            </p:cNvPr>
            <p:cNvSpPr/>
            <p:nvPr userDrawn="1"/>
          </p:nvSpPr>
          <p:spPr>
            <a:xfrm>
              <a:off x="350983" y="2863271"/>
              <a:ext cx="2947362" cy="3001819"/>
            </a:xfrm>
            <a:prstGeom prst="parallelogram">
              <a:avLst>
                <a:gd name="adj" fmla="val 46875"/>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13" name="Parallelogram 12">
              <a:extLst>
                <a:ext uri="{FF2B5EF4-FFF2-40B4-BE49-F238E27FC236}">
                  <a16:creationId xmlns:a16="http://schemas.microsoft.com/office/drawing/2014/main" id="{0B574BAA-54A8-4C9E-8845-14CA9C15C76B}"/>
                </a:ext>
              </a:extLst>
            </p:cNvPr>
            <p:cNvSpPr/>
            <p:nvPr userDrawn="1"/>
          </p:nvSpPr>
          <p:spPr>
            <a:xfrm>
              <a:off x="2338913" y="2863271"/>
              <a:ext cx="2947362" cy="3001819"/>
            </a:xfrm>
            <a:prstGeom prst="parallelogram">
              <a:avLst>
                <a:gd name="adj" fmla="val 46875"/>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Parallelogram 13">
              <a:extLst>
                <a:ext uri="{FF2B5EF4-FFF2-40B4-BE49-F238E27FC236}">
                  <a16:creationId xmlns:a16="http://schemas.microsoft.com/office/drawing/2014/main" id="{3AB41D7C-D2E6-49F4-902F-B31229BD7A04}"/>
                </a:ext>
              </a:extLst>
            </p:cNvPr>
            <p:cNvSpPr/>
            <p:nvPr userDrawn="1"/>
          </p:nvSpPr>
          <p:spPr>
            <a:xfrm>
              <a:off x="4326844" y="2863271"/>
              <a:ext cx="2947362" cy="3001819"/>
            </a:xfrm>
            <a:prstGeom prst="parallelogram">
              <a:avLst>
                <a:gd name="adj" fmla="val 46875"/>
              </a:avLst>
            </a:prstGeom>
            <a:solidFill>
              <a:schemeClr val="accent3">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5" name="Parallelogram 14">
              <a:extLst>
                <a:ext uri="{FF2B5EF4-FFF2-40B4-BE49-F238E27FC236}">
                  <a16:creationId xmlns:a16="http://schemas.microsoft.com/office/drawing/2014/main" id="{E3613F81-DC07-4C9A-AEA8-1D9A79C1A947}"/>
                </a:ext>
              </a:extLst>
            </p:cNvPr>
            <p:cNvSpPr/>
            <p:nvPr userDrawn="1"/>
          </p:nvSpPr>
          <p:spPr>
            <a:xfrm>
              <a:off x="6314775" y="2863271"/>
              <a:ext cx="2947362" cy="3001819"/>
            </a:xfrm>
            <a:prstGeom prst="parallelogram">
              <a:avLst>
                <a:gd name="adj" fmla="val 46875"/>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6" name="Parallelogram 15">
              <a:extLst>
                <a:ext uri="{FF2B5EF4-FFF2-40B4-BE49-F238E27FC236}">
                  <a16:creationId xmlns:a16="http://schemas.microsoft.com/office/drawing/2014/main" id="{5CA7ECA7-2212-49C9-8F6E-625C83FEDBE9}"/>
                </a:ext>
              </a:extLst>
            </p:cNvPr>
            <p:cNvSpPr/>
            <p:nvPr userDrawn="1"/>
          </p:nvSpPr>
          <p:spPr>
            <a:xfrm>
              <a:off x="8302704" y="2863271"/>
              <a:ext cx="2947362" cy="3001819"/>
            </a:xfrm>
            <a:prstGeom prst="parallelogram">
              <a:avLst>
                <a:gd name="adj" fmla="val 46875"/>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18" name="Rectangle 17">
              <a:extLst>
                <a:ext uri="{FF2B5EF4-FFF2-40B4-BE49-F238E27FC236}">
                  <a16:creationId xmlns:a16="http://schemas.microsoft.com/office/drawing/2014/main" id="{4A810362-003C-4507-961B-25F0B29B56A6}"/>
                </a:ext>
              </a:extLst>
            </p:cNvPr>
            <p:cNvSpPr/>
            <p:nvPr userDrawn="1"/>
          </p:nvSpPr>
          <p:spPr>
            <a:xfrm rot="17714590">
              <a:off x="9761217" y="3611375"/>
              <a:ext cx="3144911" cy="481615"/>
            </a:xfrm>
            <a:prstGeom prst="rect">
              <a:avLst/>
            </a:prstGeom>
          </p:spPr>
          <p:txBody>
            <a:bodyPr wrap="none">
              <a:spAutoFit/>
            </a:bodyPr>
            <a:lstStyle/>
            <a:p>
              <a:pPr algn="ctr"/>
              <a:r>
                <a:rPr lang="en-US" sz="2133" b="1" cap="all" dirty="0">
                  <a:solidFill>
                    <a:schemeClr val="bg1"/>
                  </a:solidFill>
                </a:rPr>
                <a:t>Lorem ipsum dolor</a:t>
              </a:r>
            </a:p>
          </p:txBody>
        </p:sp>
        <p:pic>
          <p:nvPicPr>
            <p:cNvPr id="22" name="Graphic 21" descr="Users">
              <a:extLst>
                <a:ext uri="{FF2B5EF4-FFF2-40B4-BE49-F238E27FC236}">
                  <a16:creationId xmlns:a16="http://schemas.microsoft.com/office/drawing/2014/main" id="{CFE56F94-036A-491C-B01D-A9324F80BF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47737" y="1227641"/>
              <a:ext cx="914400" cy="914400"/>
            </a:xfrm>
            <a:prstGeom prst="rect">
              <a:avLst/>
            </a:prstGeom>
          </p:spPr>
        </p:pic>
        <p:pic>
          <p:nvPicPr>
            <p:cNvPr id="23" name="Graphic 22" descr="Puzzle">
              <a:extLst>
                <a:ext uri="{FF2B5EF4-FFF2-40B4-BE49-F238E27FC236}">
                  <a16:creationId xmlns:a16="http://schemas.microsoft.com/office/drawing/2014/main" id="{4D544E7A-6887-4C7E-A6DC-5C40B8EE32D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59806" y="1227641"/>
              <a:ext cx="914400" cy="914400"/>
            </a:xfrm>
            <a:prstGeom prst="rect">
              <a:avLst/>
            </a:prstGeom>
          </p:spPr>
        </p:pic>
        <p:pic>
          <p:nvPicPr>
            <p:cNvPr id="24" name="Graphic 23" descr="Lightbulb">
              <a:extLst>
                <a:ext uri="{FF2B5EF4-FFF2-40B4-BE49-F238E27FC236}">
                  <a16:creationId xmlns:a16="http://schemas.microsoft.com/office/drawing/2014/main" id="{3C9E55AD-9F77-42A3-A1C0-576BCFFE502E}"/>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71875" y="1227641"/>
              <a:ext cx="914400" cy="914400"/>
            </a:xfrm>
            <a:prstGeom prst="rect">
              <a:avLst/>
            </a:prstGeom>
          </p:spPr>
        </p:pic>
        <p:pic>
          <p:nvPicPr>
            <p:cNvPr id="25" name="Graphic 24" descr="Rocket">
              <a:extLst>
                <a:ext uri="{FF2B5EF4-FFF2-40B4-BE49-F238E27FC236}">
                  <a16:creationId xmlns:a16="http://schemas.microsoft.com/office/drawing/2014/main" id="{46D5DE23-B70D-47A0-9033-09C8FA4A9A0E}"/>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83944" y="1227641"/>
              <a:ext cx="914400" cy="914400"/>
            </a:xfrm>
            <a:prstGeom prst="rect">
              <a:avLst/>
            </a:prstGeom>
          </p:spPr>
        </p:pic>
        <p:pic>
          <p:nvPicPr>
            <p:cNvPr id="26" name="Graphic 25" descr="Cloud">
              <a:extLst>
                <a:ext uri="{FF2B5EF4-FFF2-40B4-BE49-F238E27FC236}">
                  <a16:creationId xmlns:a16="http://schemas.microsoft.com/office/drawing/2014/main" id="{D3612F94-7B13-454A-832B-81FE83552717}"/>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35666" y="1227641"/>
              <a:ext cx="914400" cy="914400"/>
            </a:xfrm>
            <a:prstGeom prst="rect">
              <a:avLst/>
            </a:prstGeom>
          </p:spPr>
        </p:pic>
        <p:grpSp>
          <p:nvGrpSpPr>
            <p:cNvPr id="27" name="Group 26">
              <a:extLst>
                <a:ext uri="{FF2B5EF4-FFF2-40B4-BE49-F238E27FC236}">
                  <a16:creationId xmlns:a16="http://schemas.microsoft.com/office/drawing/2014/main" id="{455F0578-C49E-4CE2-B416-B2A5B9B95845}"/>
                </a:ext>
              </a:extLst>
            </p:cNvPr>
            <p:cNvGrpSpPr/>
            <p:nvPr userDrawn="1"/>
          </p:nvGrpSpPr>
          <p:grpSpPr>
            <a:xfrm>
              <a:off x="1756590" y="2179781"/>
              <a:ext cx="1870044" cy="3685309"/>
              <a:chOff x="3718740" y="2179781"/>
              <a:chExt cx="1870044" cy="3685309"/>
            </a:xfrm>
            <a:solidFill>
              <a:schemeClr val="tx1">
                <a:alpha val="25000"/>
              </a:schemeClr>
            </a:solidFill>
          </p:grpSpPr>
          <p:sp>
            <p:nvSpPr>
              <p:cNvPr id="28" name="Freeform: Shape 27">
                <a:extLst>
                  <a:ext uri="{FF2B5EF4-FFF2-40B4-BE49-F238E27FC236}">
                    <a16:creationId xmlns:a16="http://schemas.microsoft.com/office/drawing/2014/main" id="{3A8180A9-53F8-42BB-B499-FC9A77BD8B99}"/>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p>
            </p:txBody>
          </p:sp>
          <p:sp>
            <p:nvSpPr>
              <p:cNvPr id="29" name="Freeform: Shape 28">
                <a:extLst>
                  <a:ext uri="{FF2B5EF4-FFF2-40B4-BE49-F238E27FC236}">
                    <a16:creationId xmlns:a16="http://schemas.microsoft.com/office/drawing/2014/main" id="{7201CA5A-7224-4EFC-9471-DAD25A9FAFBA}"/>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30" name="Group 29">
              <a:extLst>
                <a:ext uri="{FF2B5EF4-FFF2-40B4-BE49-F238E27FC236}">
                  <a16:creationId xmlns:a16="http://schemas.microsoft.com/office/drawing/2014/main" id="{1BB218D2-5571-4730-B14A-EB61FDEE9EFB}"/>
                </a:ext>
              </a:extLst>
            </p:cNvPr>
            <p:cNvGrpSpPr/>
            <p:nvPr userDrawn="1"/>
          </p:nvGrpSpPr>
          <p:grpSpPr>
            <a:xfrm>
              <a:off x="3743222" y="2179781"/>
              <a:ext cx="1870042" cy="3685309"/>
              <a:chOff x="3718740" y="2179781"/>
              <a:chExt cx="1870042" cy="3685309"/>
            </a:xfrm>
            <a:solidFill>
              <a:schemeClr val="tx1">
                <a:alpha val="25000"/>
              </a:schemeClr>
            </a:solidFill>
          </p:grpSpPr>
          <p:sp>
            <p:nvSpPr>
              <p:cNvPr id="31" name="Freeform: Shape 30">
                <a:extLst>
                  <a:ext uri="{FF2B5EF4-FFF2-40B4-BE49-F238E27FC236}">
                    <a16:creationId xmlns:a16="http://schemas.microsoft.com/office/drawing/2014/main" id="{39F337D7-FF53-40DD-A1BC-6DC58D611ACD}"/>
                  </a:ext>
                </a:extLst>
              </p:cNvPr>
              <p:cNvSpPr/>
              <p:nvPr/>
            </p:nvSpPr>
            <p:spPr>
              <a:xfrm>
                <a:off x="5241498" y="2179781"/>
                <a:ext cx="347284"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p>
            </p:txBody>
          </p:sp>
          <p:sp>
            <p:nvSpPr>
              <p:cNvPr id="32" name="Freeform: Shape 31">
                <a:extLst>
                  <a:ext uri="{FF2B5EF4-FFF2-40B4-BE49-F238E27FC236}">
                    <a16:creationId xmlns:a16="http://schemas.microsoft.com/office/drawing/2014/main" id="{01057474-9494-436C-9E90-9E9BBE2E774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33" name="Group 32">
              <a:extLst>
                <a:ext uri="{FF2B5EF4-FFF2-40B4-BE49-F238E27FC236}">
                  <a16:creationId xmlns:a16="http://schemas.microsoft.com/office/drawing/2014/main" id="{58B1A682-A02A-46B0-A6F5-EA97B266B92D}"/>
                </a:ext>
              </a:extLst>
            </p:cNvPr>
            <p:cNvGrpSpPr/>
            <p:nvPr userDrawn="1"/>
          </p:nvGrpSpPr>
          <p:grpSpPr>
            <a:xfrm>
              <a:off x="5729854" y="2179781"/>
              <a:ext cx="1870044" cy="3685309"/>
              <a:chOff x="3718740" y="2179781"/>
              <a:chExt cx="1870044" cy="3685309"/>
            </a:xfrm>
            <a:solidFill>
              <a:schemeClr val="tx1">
                <a:alpha val="25000"/>
              </a:schemeClr>
            </a:solidFill>
          </p:grpSpPr>
          <p:sp>
            <p:nvSpPr>
              <p:cNvPr id="34" name="Freeform: Shape 33">
                <a:extLst>
                  <a:ext uri="{FF2B5EF4-FFF2-40B4-BE49-F238E27FC236}">
                    <a16:creationId xmlns:a16="http://schemas.microsoft.com/office/drawing/2014/main" id="{AEF48F32-A20F-4F2B-B701-B1603896299E}"/>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p>
            </p:txBody>
          </p:sp>
          <p:sp>
            <p:nvSpPr>
              <p:cNvPr id="35" name="Freeform: Shape 34">
                <a:extLst>
                  <a:ext uri="{FF2B5EF4-FFF2-40B4-BE49-F238E27FC236}">
                    <a16:creationId xmlns:a16="http://schemas.microsoft.com/office/drawing/2014/main" id="{A6E3F9E6-8FDE-4697-8C1E-A73E3016A7D1}"/>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36" name="Group 35">
              <a:extLst>
                <a:ext uri="{FF2B5EF4-FFF2-40B4-BE49-F238E27FC236}">
                  <a16:creationId xmlns:a16="http://schemas.microsoft.com/office/drawing/2014/main" id="{931905D1-C466-42D0-92B5-A254DF3D445A}"/>
                </a:ext>
              </a:extLst>
            </p:cNvPr>
            <p:cNvGrpSpPr/>
            <p:nvPr userDrawn="1"/>
          </p:nvGrpSpPr>
          <p:grpSpPr>
            <a:xfrm>
              <a:off x="7716485" y="2179781"/>
              <a:ext cx="1870044" cy="3685309"/>
              <a:chOff x="3718740" y="2179781"/>
              <a:chExt cx="1870044" cy="3685309"/>
            </a:xfrm>
            <a:solidFill>
              <a:schemeClr val="tx1">
                <a:alpha val="25000"/>
              </a:schemeClr>
            </a:solidFill>
          </p:grpSpPr>
          <p:sp>
            <p:nvSpPr>
              <p:cNvPr id="37" name="Freeform: Shape 36">
                <a:extLst>
                  <a:ext uri="{FF2B5EF4-FFF2-40B4-BE49-F238E27FC236}">
                    <a16:creationId xmlns:a16="http://schemas.microsoft.com/office/drawing/2014/main" id="{10E827F0-22AB-4250-8011-A8CF4B2853E5}"/>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p>
            </p:txBody>
          </p:sp>
          <p:sp>
            <p:nvSpPr>
              <p:cNvPr id="38" name="Freeform: Shape 37">
                <a:extLst>
                  <a:ext uri="{FF2B5EF4-FFF2-40B4-BE49-F238E27FC236}">
                    <a16:creationId xmlns:a16="http://schemas.microsoft.com/office/drawing/2014/main" id="{345A7439-0B59-4312-B192-150F8DB4EC79}"/>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39" name="Group 38">
              <a:extLst>
                <a:ext uri="{FF2B5EF4-FFF2-40B4-BE49-F238E27FC236}">
                  <a16:creationId xmlns:a16="http://schemas.microsoft.com/office/drawing/2014/main" id="{B8C7DF9F-CE63-4FF7-A89C-4C3BBD0A1193}"/>
                </a:ext>
              </a:extLst>
            </p:cNvPr>
            <p:cNvGrpSpPr/>
            <p:nvPr userDrawn="1"/>
          </p:nvGrpSpPr>
          <p:grpSpPr>
            <a:xfrm>
              <a:off x="9703117" y="2179781"/>
              <a:ext cx="1870044" cy="3685309"/>
              <a:chOff x="3718740" y="2179781"/>
              <a:chExt cx="1870044" cy="3685309"/>
            </a:xfrm>
            <a:solidFill>
              <a:schemeClr val="tx1">
                <a:alpha val="25000"/>
              </a:schemeClr>
            </a:solidFill>
          </p:grpSpPr>
          <p:sp>
            <p:nvSpPr>
              <p:cNvPr id="40" name="Freeform: Shape 39">
                <a:extLst>
                  <a:ext uri="{FF2B5EF4-FFF2-40B4-BE49-F238E27FC236}">
                    <a16:creationId xmlns:a16="http://schemas.microsoft.com/office/drawing/2014/main" id="{2309E156-5FEB-4417-A0C1-1FD13DAD3451}"/>
                  </a:ext>
                </a:extLst>
              </p:cNvPr>
              <p:cNvSpPr/>
              <p:nvPr/>
            </p:nvSpPr>
            <p:spPr>
              <a:xfrm>
                <a:off x="5151514" y="2179781"/>
                <a:ext cx="437270" cy="591127"/>
              </a:xfrm>
              <a:custGeom>
                <a:avLst/>
                <a:gdLst>
                  <a:gd name="connsiteX0" fmla="*/ 277091 w 437270"/>
                  <a:gd name="connsiteY0" fmla="*/ 0 h 591127"/>
                  <a:gd name="connsiteX1" fmla="*/ 437270 w 437270"/>
                  <a:gd name="connsiteY1" fmla="*/ 0 h 591127"/>
                  <a:gd name="connsiteX2" fmla="*/ 160179 w 437270"/>
                  <a:gd name="connsiteY2" fmla="*/ 591127 h 591127"/>
                  <a:gd name="connsiteX3" fmla="*/ 0 w 437270"/>
                  <a:gd name="connsiteY3" fmla="*/ 591127 h 591127"/>
                </a:gdLst>
                <a:ahLst/>
                <a:cxnLst>
                  <a:cxn ang="0">
                    <a:pos x="connsiteX0" y="connsiteY0"/>
                  </a:cxn>
                  <a:cxn ang="0">
                    <a:pos x="connsiteX1" y="connsiteY1"/>
                  </a:cxn>
                  <a:cxn ang="0">
                    <a:pos x="connsiteX2" y="connsiteY2"/>
                  </a:cxn>
                  <a:cxn ang="0">
                    <a:pos x="connsiteX3" y="connsiteY3"/>
                  </a:cxn>
                </a:cxnLst>
                <a:rect l="l" t="t" r="r" b="b"/>
                <a:pathLst>
                  <a:path w="437270" h="591127">
                    <a:moveTo>
                      <a:pt x="277091" y="0"/>
                    </a:moveTo>
                    <a:lnTo>
                      <a:pt x="437270" y="0"/>
                    </a:lnTo>
                    <a:lnTo>
                      <a:pt x="160179" y="591127"/>
                    </a:lnTo>
                    <a:lnTo>
                      <a:pt x="0" y="5911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b="1" dirty="0"/>
              </a:p>
            </p:txBody>
          </p:sp>
          <p:sp>
            <p:nvSpPr>
              <p:cNvPr id="41" name="Freeform: Shape 40">
                <a:extLst>
                  <a:ext uri="{FF2B5EF4-FFF2-40B4-BE49-F238E27FC236}">
                    <a16:creationId xmlns:a16="http://schemas.microsoft.com/office/drawing/2014/main" id="{98932879-5782-4C84-9997-B8A9245D5398}"/>
                  </a:ext>
                </a:extLst>
              </p:cNvPr>
              <p:cNvSpPr/>
              <p:nvPr/>
            </p:nvSpPr>
            <p:spPr>
              <a:xfrm>
                <a:off x="3718740" y="2863271"/>
                <a:ext cx="1541755" cy="3001819"/>
              </a:xfrm>
              <a:custGeom>
                <a:avLst/>
                <a:gdLst>
                  <a:gd name="connsiteX0" fmla="*/ 1381576 w 1541755"/>
                  <a:gd name="connsiteY0" fmla="*/ 0 h 3001819"/>
                  <a:gd name="connsiteX1" fmla="*/ 1541755 w 1541755"/>
                  <a:gd name="connsiteY1" fmla="*/ 0 h 3001819"/>
                  <a:gd name="connsiteX2" fmla="*/ 160179 w 1541755"/>
                  <a:gd name="connsiteY2" fmla="*/ 3001819 h 3001819"/>
                  <a:gd name="connsiteX3" fmla="*/ 0 w 1541755"/>
                  <a:gd name="connsiteY3" fmla="*/ 3001819 h 3001819"/>
                </a:gdLst>
                <a:ahLst/>
                <a:cxnLst>
                  <a:cxn ang="0">
                    <a:pos x="connsiteX0" y="connsiteY0"/>
                  </a:cxn>
                  <a:cxn ang="0">
                    <a:pos x="connsiteX1" y="connsiteY1"/>
                  </a:cxn>
                  <a:cxn ang="0">
                    <a:pos x="connsiteX2" y="connsiteY2"/>
                  </a:cxn>
                  <a:cxn ang="0">
                    <a:pos x="connsiteX3" y="connsiteY3"/>
                  </a:cxn>
                </a:cxnLst>
                <a:rect l="l" t="t" r="r" b="b"/>
                <a:pathLst>
                  <a:path w="1541755" h="3001819">
                    <a:moveTo>
                      <a:pt x="1381576" y="0"/>
                    </a:moveTo>
                    <a:lnTo>
                      <a:pt x="1541755" y="0"/>
                    </a:lnTo>
                    <a:lnTo>
                      <a:pt x="160179" y="3001819"/>
                    </a:lnTo>
                    <a:lnTo>
                      <a:pt x="0" y="30018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sp>
        <p:nvSpPr>
          <p:cNvPr id="43" name="Text Placeholder 39">
            <a:extLst>
              <a:ext uri="{FF2B5EF4-FFF2-40B4-BE49-F238E27FC236}">
                <a16:creationId xmlns:a16="http://schemas.microsoft.com/office/drawing/2014/main" id="{D4B1447C-DD77-4FDE-BAFB-C44117CF1E2F}"/>
              </a:ext>
            </a:extLst>
          </p:cNvPr>
          <p:cNvSpPr>
            <a:spLocks noGrp="1"/>
          </p:cNvSpPr>
          <p:nvPr>
            <p:ph type="body" sz="quarter" idx="21"/>
          </p:nvPr>
        </p:nvSpPr>
        <p:spPr>
          <a:xfrm rot="17727854">
            <a:off x="912991" y="4426062"/>
            <a:ext cx="2722196" cy="387735"/>
          </a:xfrm>
        </p:spPr>
        <p:txBody>
          <a:bodyPr wrap="square">
            <a:spAutoFit/>
          </a:bodyPr>
          <a:lstStyle>
            <a:lvl1pPr marL="0" indent="0">
              <a:buNone/>
              <a:defRPr lang="en-US" sz="2133" b="1" cap="all" dirty="0">
                <a:solidFill>
                  <a:schemeClr val="bg1"/>
                </a:solidFill>
                <a:latin typeface="+mn-lt"/>
                <a:ea typeface="+mn-ea"/>
                <a:cs typeface="+mn-cs"/>
              </a:defRPr>
            </a:lvl1pPr>
          </a:lstStyle>
          <a:p>
            <a:pPr marL="0" lvl="0" algn="ctr" defTabSz="609585"/>
            <a:endParaRPr lang="en-US" dirty="0"/>
          </a:p>
        </p:txBody>
      </p:sp>
      <p:sp>
        <p:nvSpPr>
          <p:cNvPr id="44" name="Text Placeholder 39">
            <a:extLst>
              <a:ext uri="{FF2B5EF4-FFF2-40B4-BE49-F238E27FC236}">
                <a16:creationId xmlns:a16="http://schemas.microsoft.com/office/drawing/2014/main" id="{88C6EA87-0263-454C-A8E7-EEF71B579016}"/>
              </a:ext>
            </a:extLst>
          </p:cNvPr>
          <p:cNvSpPr>
            <a:spLocks noGrp="1"/>
          </p:cNvSpPr>
          <p:nvPr>
            <p:ph type="body" sz="quarter" idx="22"/>
          </p:nvPr>
        </p:nvSpPr>
        <p:spPr>
          <a:xfrm rot="17727854">
            <a:off x="2552995" y="4553431"/>
            <a:ext cx="2722196" cy="387735"/>
          </a:xfrm>
        </p:spPr>
        <p:txBody>
          <a:bodyPr wrap="square">
            <a:spAutoFit/>
          </a:bodyPr>
          <a:lstStyle>
            <a:lvl1pPr marL="0" indent="0">
              <a:buNone/>
              <a:defRPr lang="en-US" sz="2133" b="1" cap="all" dirty="0">
                <a:solidFill>
                  <a:srgbClr val="404040"/>
                </a:solidFill>
                <a:latin typeface="+mn-lt"/>
                <a:ea typeface="+mn-ea"/>
                <a:cs typeface="+mn-cs"/>
              </a:defRPr>
            </a:lvl1pPr>
          </a:lstStyle>
          <a:p>
            <a:pPr marL="0" lvl="0" algn="ctr" defTabSz="609585"/>
            <a:endParaRPr lang="en-US" dirty="0"/>
          </a:p>
        </p:txBody>
      </p:sp>
      <p:sp>
        <p:nvSpPr>
          <p:cNvPr id="45" name="Text Placeholder 39">
            <a:extLst>
              <a:ext uri="{FF2B5EF4-FFF2-40B4-BE49-F238E27FC236}">
                <a16:creationId xmlns:a16="http://schemas.microsoft.com/office/drawing/2014/main" id="{1C0BC5A1-54CC-4529-9921-5B7B7989F915}"/>
              </a:ext>
            </a:extLst>
          </p:cNvPr>
          <p:cNvSpPr>
            <a:spLocks noGrp="1"/>
          </p:cNvSpPr>
          <p:nvPr>
            <p:ph type="body" sz="quarter" idx="23"/>
          </p:nvPr>
        </p:nvSpPr>
        <p:spPr>
          <a:xfrm rot="17727854">
            <a:off x="4328203" y="4550352"/>
            <a:ext cx="2722196" cy="387735"/>
          </a:xfrm>
        </p:spPr>
        <p:txBody>
          <a:bodyPr wrap="square">
            <a:spAutoFit/>
          </a:bodyPr>
          <a:lstStyle>
            <a:lvl1pPr marL="0" indent="0">
              <a:buNone/>
              <a:defRPr lang="en-US" sz="2133" b="1" cap="all" dirty="0">
                <a:solidFill>
                  <a:srgbClr val="404040"/>
                </a:solidFill>
                <a:latin typeface="+mn-lt"/>
                <a:ea typeface="+mn-ea"/>
                <a:cs typeface="+mn-cs"/>
              </a:defRPr>
            </a:lvl1pPr>
          </a:lstStyle>
          <a:p>
            <a:pPr marL="0" lvl="0" algn="ctr" defTabSz="609585"/>
            <a:endParaRPr lang="en-US" dirty="0"/>
          </a:p>
        </p:txBody>
      </p:sp>
      <p:sp>
        <p:nvSpPr>
          <p:cNvPr id="46" name="Text Placeholder 39">
            <a:extLst>
              <a:ext uri="{FF2B5EF4-FFF2-40B4-BE49-F238E27FC236}">
                <a16:creationId xmlns:a16="http://schemas.microsoft.com/office/drawing/2014/main" id="{7E67B73B-9D12-45A0-A173-A17696E0BB9B}"/>
              </a:ext>
            </a:extLst>
          </p:cNvPr>
          <p:cNvSpPr>
            <a:spLocks noGrp="1"/>
          </p:cNvSpPr>
          <p:nvPr>
            <p:ph type="body" sz="quarter" idx="24"/>
          </p:nvPr>
        </p:nvSpPr>
        <p:spPr>
          <a:xfrm rot="17727854">
            <a:off x="6087111" y="4636866"/>
            <a:ext cx="2722196" cy="387735"/>
          </a:xfrm>
        </p:spPr>
        <p:txBody>
          <a:bodyPr wrap="square">
            <a:spAutoFit/>
          </a:bodyPr>
          <a:lstStyle>
            <a:lvl1pPr marL="0" indent="0">
              <a:buNone/>
              <a:defRPr lang="en-US" sz="2133" b="1" cap="all" dirty="0">
                <a:solidFill>
                  <a:schemeClr val="bg1"/>
                </a:solidFill>
                <a:latin typeface="+mn-lt"/>
                <a:ea typeface="+mn-ea"/>
                <a:cs typeface="+mn-cs"/>
              </a:defRPr>
            </a:lvl1pPr>
          </a:lstStyle>
          <a:p>
            <a:pPr marL="0" lvl="0" algn="ctr" defTabSz="609585"/>
            <a:endParaRPr lang="en-US" dirty="0"/>
          </a:p>
        </p:txBody>
      </p:sp>
      <p:sp>
        <p:nvSpPr>
          <p:cNvPr id="47" name="Text Placeholder 39">
            <a:extLst>
              <a:ext uri="{FF2B5EF4-FFF2-40B4-BE49-F238E27FC236}">
                <a16:creationId xmlns:a16="http://schemas.microsoft.com/office/drawing/2014/main" id="{6AE26B4D-D930-4206-9C47-B8686EB64C12}"/>
              </a:ext>
            </a:extLst>
          </p:cNvPr>
          <p:cNvSpPr>
            <a:spLocks noGrp="1"/>
          </p:cNvSpPr>
          <p:nvPr>
            <p:ph type="body" sz="quarter" idx="25"/>
          </p:nvPr>
        </p:nvSpPr>
        <p:spPr>
          <a:xfrm rot="17727854">
            <a:off x="7819077" y="4527960"/>
            <a:ext cx="2722196" cy="387735"/>
          </a:xfrm>
        </p:spPr>
        <p:txBody>
          <a:bodyPr wrap="square">
            <a:spAutoFit/>
          </a:bodyPr>
          <a:lstStyle>
            <a:lvl1pPr marL="0" indent="0">
              <a:buNone/>
              <a:defRPr lang="en-US" sz="2133" b="1" cap="all" dirty="0">
                <a:solidFill>
                  <a:srgbClr val="404040"/>
                </a:solidFill>
                <a:latin typeface="+mn-lt"/>
                <a:ea typeface="+mn-ea"/>
                <a:cs typeface="+mn-cs"/>
              </a:defRPr>
            </a:lvl1pPr>
          </a:lstStyle>
          <a:p>
            <a:pPr marL="0" lvl="0" algn="ctr" defTabSz="609585"/>
            <a:endParaRPr lang="en-US" dirty="0"/>
          </a:p>
        </p:txBody>
      </p:sp>
      <p:sp>
        <p:nvSpPr>
          <p:cNvPr id="48" name="Text Placeholder 39">
            <a:extLst>
              <a:ext uri="{FF2B5EF4-FFF2-40B4-BE49-F238E27FC236}">
                <a16:creationId xmlns:a16="http://schemas.microsoft.com/office/drawing/2014/main" id="{E4C7D068-2C41-4F1C-8421-60D32344C6EC}"/>
              </a:ext>
            </a:extLst>
          </p:cNvPr>
          <p:cNvSpPr>
            <a:spLocks noGrp="1"/>
          </p:cNvSpPr>
          <p:nvPr>
            <p:ph type="body" sz="quarter" idx="26" hasCustomPrompt="1"/>
          </p:nvPr>
        </p:nvSpPr>
        <p:spPr>
          <a:xfrm>
            <a:off x="2478880" y="2831378"/>
            <a:ext cx="1143785" cy="461729"/>
          </a:xfrm>
        </p:spPr>
        <p:txBody>
          <a:bodyPr wrap="square">
            <a:spAutoFit/>
          </a:bodyPr>
          <a:lstStyle>
            <a:lvl1pPr marL="0" indent="0">
              <a:buNone/>
              <a:defRPr lang="en-US" sz="2667" b="1" kern="1200" dirty="0">
                <a:solidFill>
                  <a:schemeClr val="lt1"/>
                </a:solidFill>
                <a:latin typeface="+mn-lt"/>
                <a:ea typeface="+mn-ea"/>
                <a:cs typeface="+mn-cs"/>
              </a:defRPr>
            </a:lvl1pPr>
          </a:lstStyle>
          <a:p>
            <a:pPr marL="0" lvl="0" algn="ctr" defTabSz="609585"/>
            <a:r>
              <a:rPr lang="en-US" dirty="0"/>
              <a:t>TEXT</a:t>
            </a:r>
          </a:p>
        </p:txBody>
      </p:sp>
      <p:sp>
        <p:nvSpPr>
          <p:cNvPr id="49" name="Text Placeholder 39">
            <a:extLst>
              <a:ext uri="{FF2B5EF4-FFF2-40B4-BE49-F238E27FC236}">
                <a16:creationId xmlns:a16="http://schemas.microsoft.com/office/drawing/2014/main" id="{DA1953DC-CDA1-4019-96C2-71E2B9BAABD6}"/>
              </a:ext>
            </a:extLst>
          </p:cNvPr>
          <p:cNvSpPr>
            <a:spLocks noGrp="1"/>
          </p:cNvSpPr>
          <p:nvPr>
            <p:ph type="body" sz="quarter" idx="27" hasCustomPrompt="1"/>
          </p:nvPr>
        </p:nvSpPr>
        <p:spPr>
          <a:xfrm>
            <a:off x="4087778" y="2873989"/>
            <a:ext cx="1143785" cy="461729"/>
          </a:xfrm>
        </p:spPr>
        <p:txBody>
          <a:bodyPr wrap="square">
            <a:spAutoFit/>
          </a:bodyPr>
          <a:lstStyle>
            <a:lvl1pPr marL="0" indent="0">
              <a:buNone/>
              <a:defRPr lang="en-US" sz="2667" b="1" kern="1200" dirty="0">
                <a:solidFill>
                  <a:srgbClr val="404040"/>
                </a:solidFill>
                <a:latin typeface="+mn-lt"/>
                <a:ea typeface="+mn-ea"/>
                <a:cs typeface="+mn-cs"/>
              </a:defRPr>
            </a:lvl1pPr>
          </a:lstStyle>
          <a:p>
            <a:pPr marL="0" lvl="0" algn="ctr" defTabSz="609585"/>
            <a:r>
              <a:rPr lang="en-US" dirty="0"/>
              <a:t>TEXT</a:t>
            </a:r>
          </a:p>
        </p:txBody>
      </p:sp>
      <p:sp>
        <p:nvSpPr>
          <p:cNvPr id="50" name="Text Placeholder 39">
            <a:extLst>
              <a:ext uri="{FF2B5EF4-FFF2-40B4-BE49-F238E27FC236}">
                <a16:creationId xmlns:a16="http://schemas.microsoft.com/office/drawing/2014/main" id="{8E2A26AB-5AF2-402B-9262-B3A2CA42C31A}"/>
              </a:ext>
            </a:extLst>
          </p:cNvPr>
          <p:cNvSpPr>
            <a:spLocks noGrp="1"/>
          </p:cNvSpPr>
          <p:nvPr>
            <p:ph type="body" sz="quarter" idx="28" hasCustomPrompt="1"/>
          </p:nvPr>
        </p:nvSpPr>
        <p:spPr>
          <a:xfrm>
            <a:off x="5891566" y="2885186"/>
            <a:ext cx="1143785" cy="461729"/>
          </a:xfrm>
        </p:spPr>
        <p:txBody>
          <a:bodyPr wrap="square">
            <a:spAutoFit/>
          </a:bodyPr>
          <a:lstStyle>
            <a:lvl1pPr marL="0" indent="0">
              <a:buNone/>
              <a:defRPr lang="en-US" sz="2667" b="1" kern="1200" dirty="0">
                <a:solidFill>
                  <a:schemeClr val="lt1"/>
                </a:solidFill>
                <a:latin typeface="+mn-lt"/>
                <a:ea typeface="+mn-ea"/>
                <a:cs typeface="+mn-cs"/>
              </a:defRPr>
            </a:lvl1pPr>
          </a:lstStyle>
          <a:p>
            <a:pPr marL="0" lvl="0" algn="ctr" defTabSz="609585"/>
            <a:r>
              <a:rPr lang="en-US" dirty="0"/>
              <a:t>TEXT</a:t>
            </a:r>
          </a:p>
        </p:txBody>
      </p:sp>
      <p:sp>
        <p:nvSpPr>
          <p:cNvPr id="51" name="Text Placeholder 39">
            <a:extLst>
              <a:ext uri="{FF2B5EF4-FFF2-40B4-BE49-F238E27FC236}">
                <a16:creationId xmlns:a16="http://schemas.microsoft.com/office/drawing/2014/main" id="{02EF2E8D-22CA-40C1-9910-16E65B3DACCB}"/>
              </a:ext>
            </a:extLst>
          </p:cNvPr>
          <p:cNvSpPr>
            <a:spLocks noGrp="1"/>
          </p:cNvSpPr>
          <p:nvPr>
            <p:ph type="body" sz="quarter" idx="29" hasCustomPrompt="1"/>
          </p:nvPr>
        </p:nvSpPr>
        <p:spPr>
          <a:xfrm>
            <a:off x="7581507" y="2895719"/>
            <a:ext cx="1143785" cy="461729"/>
          </a:xfrm>
        </p:spPr>
        <p:txBody>
          <a:bodyPr wrap="square">
            <a:spAutoFit/>
          </a:bodyPr>
          <a:lstStyle>
            <a:lvl1pPr marL="0" indent="0">
              <a:buNone/>
              <a:defRPr lang="en-US" sz="2667" b="1" kern="1200" dirty="0">
                <a:solidFill>
                  <a:schemeClr val="lt1"/>
                </a:solidFill>
                <a:latin typeface="+mn-lt"/>
                <a:ea typeface="+mn-ea"/>
                <a:cs typeface="+mn-cs"/>
              </a:defRPr>
            </a:lvl1pPr>
          </a:lstStyle>
          <a:p>
            <a:pPr marL="0" lvl="0" algn="ctr" defTabSz="609585"/>
            <a:r>
              <a:rPr lang="en-US" dirty="0"/>
              <a:t>TEXT</a:t>
            </a:r>
          </a:p>
        </p:txBody>
      </p:sp>
      <p:sp>
        <p:nvSpPr>
          <p:cNvPr id="52" name="Text Placeholder 39">
            <a:extLst>
              <a:ext uri="{FF2B5EF4-FFF2-40B4-BE49-F238E27FC236}">
                <a16:creationId xmlns:a16="http://schemas.microsoft.com/office/drawing/2014/main" id="{66E202E8-5967-4DB6-A05F-96C5AF06ABED}"/>
              </a:ext>
            </a:extLst>
          </p:cNvPr>
          <p:cNvSpPr>
            <a:spLocks noGrp="1"/>
          </p:cNvSpPr>
          <p:nvPr>
            <p:ph type="body" sz="quarter" idx="30" hasCustomPrompt="1"/>
          </p:nvPr>
        </p:nvSpPr>
        <p:spPr>
          <a:xfrm>
            <a:off x="9271449" y="2885186"/>
            <a:ext cx="1143785" cy="461729"/>
          </a:xfrm>
        </p:spPr>
        <p:txBody>
          <a:bodyPr wrap="square">
            <a:spAutoFit/>
          </a:bodyPr>
          <a:lstStyle>
            <a:lvl1pPr marL="0" indent="0">
              <a:buNone/>
              <a:defRPr lang="en-US" sz="2667" b="1" kern="1200" dirty="0">
                <a:solidFill>
                  <a:srgbClr val="404040"/>
                </a:solidFill>
                <a:latin typeface="+mn-lt"/>
                <a:ea typeface="+mn-ea"/>
                <a:cs typeface="+mn-cs"/>
              </a:defRPr>
            </a:lvl1pPr>
          </a:lstStyle>
          <a:p>
            <a:pPr marL="0" lvl="0" algn="ctr" defTabSz="609585"/>
            <a:r>
              <a:rPr lang="en-US" dirty="0"/>
              <a:t>TEXT</a:t>
            </a:r>
          </a:p>
        </p:txBody>
      </p:sp>
    </p:spTree>
    <p:extLst>
      <p:ext uri="{BB962C8B-B14F-4D97-AF65-F5344CB8AC3E}">
        <p14:creationId xmlns:p14="http://schemas.microsoft.com/office/powerpoint/2010/main" val="15499344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CE7E60-5611-4FBE-8C7F-E45C5A25B0CC}"/>
              </a:ext>
            </a:extLst>
          </p:cNvPr>
          <p:cNvSpPr>
            <a:spLocks noGrp="1"/>
          </p:cNvSpPr>
          <p:nvPr>
            <p:ph type="dt" sz="half" idx="10"/>
          </p:nvPr>
        </p:nvSpPr>
        <p:spPr/>
        <p:txBody>
          <a:bodyPr/>
          <a:lstStyle/>
          <a:p>
            <a:fld id="{65CD3CA5-F029-4CC9-B4DE-4898C2FD5D48}" type="datetime1">
              <a:rPr lang="en-US" smtClean="0"/>
              <a:t>9/8/2024</a:t>
            </a:fld>
            <a:endParaRPr lang="en-US"/>
          </a:p>
        </p:txBody>
      </p:sp>
      <p:sp>
        <p:nvSpPr>
          <p:cNvPr id="4" name="Footer Placeholder 3">
            <a:extLst>
              <a:ext uri="{FF2B5EF4-FFF2-40B4-BE49-F238E27FC236}">
                <a16:creationId xmlns:a16="http://schemas.microsoft.com/office/drawing/2014/main" id="{71E78F4B-A2C4-4F40-8CEE-9134138967B3}"/>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B842719F-89B8-4152-AFE7-7EB0813E287F}"/>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MH_SubTitle_1">
            <a:extLst>
              <a:ext uri="{FF2B5EF4-FFF2-40B4-BE49-F238E27FC236}">
                <a16:creationId xmlns:a16="http://schemas.microsoft.com/office/drawing/2014/main" id="{B3A17E0B-4496-418E-9D2A-DAC0EAFED8C1}"/>
              </a:ext>
            </a:extLst>
          </p:cNvPr>
          <p:cNvSpPr>
            <a:spLocks/>
          </p:cNvSpPr>
          <p:nvPr userDrawn="1">
            <p:custDataLst>
              <p:tags r:id="rId1"/>
            </p:custDataLst>
          </p:nvPr>
        </p:nvSpPr>
        <p:spPr bwMode="auto">
          <a:xfrm>
            <a:off x="4088365" y="2129449"/>
            <a:ext cx="1765649" cy="1332457"/>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rgbClr val="F68122"/>
          </a:solidFill>
          <a:ln>
            <a:noFill/>
          </a:ln>
          <a:effectLst>
            <a:outerShdw blurRad="50800" dist="38100" dir="5400000" algn="t" rotWithShape="0">
              <a:prstClr val="black">
                <a:alpha val="40000"/>
              </a:prstClr>
            </a:outerShdw>
          </a:effectLst>
        </p:spPr>
        <p:txBody>
          <a:bodyPr wrap="square" tIns="432000" rIns="240000" anchor="ctr">
            <a:normAutofit/>
            <a:scene3d>
              <a:camera prst="orthographicFront"/>
              <a:lightRig rig="threePt" dir="t"/>
            </a:scene3d>
            <a:sp3d contourW="12700">
              <a:contourClr>
                <a:srgbClr val="FFFFFF"/>
              </a:contourClr>
            </a:sp3d>
          </a:bodyPr>
          <a:lstStyle/>
          <a:p>
            <a:pPr algn="ctr">
              <a:defRPr/>
            </a:pP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7" name="MH_SubTitle_2">
            <a:extLst>
              <a:ext uri="{FF2B5EF4-FFF2-40B4-BE49-F238E27FC236}">
                <a16:creationId xmlns:a16="http://schemas.microsoft.com/office/drawing/2014/main" id="{A6106825-1707-4C2B-9387-54D51A2B4AD9}"/>
              </a:ext>
            </a:extLst>
          </p:cNvPr>
          <p:cNvSpPr>
            <a:spLocks/>
          </p:cNvSpPr>
          <p:nvPr userDrawn="1">
            <p:custDataLst>
              <p:tags r:id="rId2"/>
            </p:custDataLst>
          </p:nvPr>
        </p:nvSpPr>
        <p:spPr bwMode="auto">
          <a:xfrm>
            <a:off x="6058875" y="2118589"/>
            <a:ext cx="1765649" cy="1234161"/>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rgbClr val="5CA144"/>
          </a:solidFill>
          <a:ln>
            <a:noFill/>
          </a:ln>
          <a:effectLst>
            <a:outerShdw blurRad="50800" dist="38100" dir="5400000" algn="t" rotWithShape="0">
              <a:prstClr val="black">
                <a:alpha val="40000"/>
              </a:prstClr>
            </a:outerShdw>
          </a:effectLst>
        </p:spPr>
        <p:txBody>
          <a:bodyPr wrap="square" tIns="432000" rIns="240000" anchor="ctr">
            <a:normAutofit/>
            <a:scene3d>
              <a:camera prst="orthographicFront"/>
              <a:lightRig rig="threePt" dir="t"/>
            </a:scene3d>
            <a:sp3d contourW="12700">
              <a:contourClr>
                <a:srgbClr val="FFFFFF"/>
              </a:contourClr>
            </a:sp3d>
          </a:bodyPr>
          <a:lstStyle/>
          <a:p>
            <a:pPr algn="ctr">
              <a:defRPr/>
            </a:pP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8" name="MH_SubTitle_3">
            <a:extLst>
              <a:ext uri="{FF2B5EF4-FFF2-40B4-BE49-F238E27FC236}">
                <a16:creationId xmlns:a16="http://schemas.microsoft.com/office/drawing/2014/main" id="{6E7558A5-A1B9-478D-A02F-A5C0A560C7F0}"/>
              </a:ext>
            </a:extLst>
          </p:cNvPr>
          <p:cNvSpPr>
            <a:spLocks/>
          </p:cNvSpPr>
          <p:nvPr userDrawn="1">
            <p:custDataLst>
              <p:tags r:id="rId3"/>
            </p:custDataLst>
          </p:nvPr>
        </p:nvSpPr>
        <p:spPr bwMode="auto">
          <a:xfrm>
            <a:off x="5012220" y="3672238"/>
            <a:ext cx="1765649" cy="1234161"/>
          </a:xfrm>
          <a:custGeom>
            <a:avLst/>
            <a:gdLst>
              <a:gd name="T0" fmla="*/ 2147483646 w 19816"/>
              <a:gd name="T1" fmla="*/ 2147483646 h 17280"/>
              <a:gd name="T2" fmla="*/ 2147483646 w 19816"/>
              <a:gd name="T3" fmla="*/ 2147483646 h 17280"/>
              <a:gd name="T4" fmla="*/ 2147483646 w 19816"/>
              <a:gd name="T5" fmla="*/ 2147483646 h 17280"/>
              <a:gd name="T6" fmla="*/ 2147483646 w 19816"/>
              <a:gd name="T7" fmla="*/ 2147483646 h 17280"/>
              <a:gd name="T8" fmla="*/ 2147483646 w 19816"/>
              <a:gd name="T9" fmla="*/ 2147483646 h 17280"/>
              <a:gd name="T10" fmla="*/ 2147483646 w 19816"/>
              <a:gd name="T11" fmla="*/ 2147483646 h 17280"/>
              <a:gd name="T12" fmla="*/ 2147483646 w 19816"/>
              <a:gd name="T13" fmla="*/ 2147483646 h 17280"/>
              <a:gd name="T14" fmla="*/ 2147483646 w 19816"/>
              <a:gd name="T15" fmla="*/ 2147483646 h 17280"/>
              <a:gd name="T16" fmla="*/ 2147483646 w 19816"/>
              <a:gd name="T17" fmla="*/ 2147483646 h 17280"/>
              <a:gd name="T18" fmla="*/ 2147483646 w 19816"/>
              <a:gd name="T19" fmla="*/ 2147483646 h 17280"/>
              <a:gd name="T20" fmla="*/ 2147483646 w 19816"/>
              <a:gd name="T21" fmla="*/ 2147483646 h 17280"/>
              <a:gd name="T22" fmla="*/ 2147483646 w 19816"/>
              <a:gd name="T23" fmla="*/ 2147483646 h 17280"/>
              <a:gd name="T24" fmla="*/ 2147483646 w 19816"/>
              <a:gd name="T25" fmla="*/ 2147483646 h 17280"/>
              <a:gd name="T26" fmla="*/ 2147483646 w 19816"/>
              <a:gd name="T27" fmla="*/ 2147483646 h 17280"/>
              <a:gd name="T28" fmla="*/ 2147483646 w 19816"/>
              <a:gd name="T29" fmla="*/ 2147483646 h 17280"/>
              <a:gd name="T30" fmla="*/ 2147483646 w 19816"/>
              <a:gd name="T31" fmla="*/ 2147483646 h 17280"/>
              <a:gd name="T32" fmla="*/ 2147483646 w 19816"/>
              <a:gd name="T33" fmla="*/ 2147483646 h 17280"/>
              <a:gd name="T34" fmla="*/ 2147483646 w 19816"/>
              <a:gd name="T35" fmla="*/ 2147483646 h 17280"/>
              <a:gd name="T36" fmla="*/ 2147483646 w 19816"/>
              <a:gd name="T37" fmla="*/ 2147483646 h 17280"/>
              <a:gd name="T38" fmla="*/ 2147483646 w 19816"/>
              <a:gd name="T39" fmla="*/ 2147483646 h 17280"/>
              <a:gd name="T40" fmla="*/ 2147483646 w 19816"/>
              <a:gd name="T41" fmla="*/ 2147483646 h 17280"/>
              <a:gd name="T42" fmla="*/ 2147483646 w 19816"/>
              <a:gd name="T43" fmla="*/ 2147483646 h 17280"/>
              <a:gd name="T44" fmla="*/ 2147483646 w 19816"/>
              <a:gd name="T45" fmla="*/ 2147483646 h 17280"/>
              <a:gd name="T46" fmla="*/ 2147483646 w 19816"/>
              <a:gd name="T47" fmla="*/ 2147483646 h 17280"/>
              <a:gd name="T48" fmla="*/ 2147483646 w 19816"/>
              <a:gd name="T49" fmla="*/ 2147483646 h 17280"/>
              <a:gd name="T50" fmla="*/ 2147483646 w 19816"/>
              <a:gd name="T51" fmla="*/ 2147483646 h 17280"/>
              <a:gd name="T52" fmla="*/ 2147483646 w 19816"/>
              <a:gd name="T53" fmla="*/ 2147483646 h 17280"/>
              <a:gd name="T54" fmla="*/ 2147483646 w 19816"/>
              <a:gd name="T55" fmla="*/ 2147483646 h 17280"/>
              <a:gd name="T56" fmla="*/ 2147483646 w 19816"/>
              <a:gd name="T57" fmla="*/ 2147483646 h 17280"/>
              <a:gd name="T58" fmla="*/ 2147483646 w 19816"/>
              <a:gd name="T59" fmla="*/ 2147483646 h 17280"/>
              <a:gd name="T60" fmla="*/ 2147483646 w 19816"/>
              <a:gd name="T61" fmla="*/ 2147483646 h 17280"/>
              <a:gd name="T62" fmla="*/ 2147483646 w 19816"/>
              <a:gd name="T63" fmla="*/ 2147483646 h 17280"/>
              <a:gd name="T64" fmla="*/ 2147483646 w 19816"/>
              <a:gd name="T65" fmla="*/ 2147483646 h 17280"/>
              <a:gd name="T66" fmla="*/ 2147483646 w 19816"/>
              <a:gd name="T67" fmla="*/ 2147483646 h 17280"/>
              <a:gd name="T68" fmla="*/ 2147483646 w 19816"/>
              <a:gd name="T69" fmla="*/ 2147483646 h 17280"/>
              <a:gd name="T70" fmla="*/ 2147483646 w 19816"/>
              <a:gd name="T71" fmla="*/ 2147483646 h 17280"/>
              <a:gd name="T72" fmla="*/ 2147483646 w 19816"/>
              <a:gd name="T73" fmla="*/ 2147483646 h 17280"/>
              <a:gd name="T74" fmla="*/ 2147483646 w 19816"/>
              <a:gd name="T75" fmla="*/ 2147483646 h 17280"/>
              <a:gd name="T76" fmla="*/ 2147483646 w 19816"/>
              <a:gd name="T77" fmla="*/ 2147483646 h 17280"/>
              <a:gd name="T78" fmla="*/ 2147483646 w 19816"/>
              <a:gd name="T79" fmla="*/ 2147483646 h 17280"/>
              <a:gd name="T80" fmla="*/ 2147483646 w 19816"/>
              <a:gd name="T81" fmla="*/ 2147483646 h 17280"/>
              <a:gd name="T82" fmla="*/ 2147483646 w 19816"/>
              <a:gd name="T83" fmla="*/ 2147483646 h 17280"/>
              <a:gd name="T84" fmla="*/ 2147483646 w 19816"/>
              <a:gd name="T85" fmla="*/ 2147483646 h 17280"/>
              <a:gd name="T86" fmla="*/ 2147483646 w 19816"/>
              <a:gd name="T87" fmla="*/ 2147483646 h 17280"/>
              <a:gd name="T88" fmla="*/ 2147483646 w 19816"/>
              <a:gd name="T89" fmla="*/ 2147483646 h 17280"/>
              <a:gd name="T90" fmla="*/ 2147483646 w 19816"/>
              <a:gd name="T91" fmla="*/ 2147483646 h 17280"/>
              <a:gd name="T92" fmla="*/ 2147483646 w 19816"/>
              <a:gd name="T93" fmla="*/ 2147483646 h 17280"/>
              <a:gd name="T94" fmla="*/ 2147483646 w 19816"/>
              <a:gd name="T95" fmla="*/ 2147483646 h 17280"/>
              <a:gd name="T96" fmla="*/ 2147483646 w 19816"/>
              <a:gd name="T97" fmla="*/ 2147483646 h 17280"/>
              <a:gd name="T98" fmla="*/ 2147483646 w 19816"/>
              <a:gd name="T99" fmla="*/ 2147483646 h 17280"/>
              <a:gd name="T100" fmla="*/ 2147483646 w 19816"/>
              <a:gd name="T101" fmla="*/ 2147483646 h 17280"/>
              <a:gd name="T102" fmla="*/ 2147483646 w 19816"/>
              <a:gd name="T103" fmla="*/ 2147483646 h 17280"/>
              <a:gd name="T104" fmla="*/ 2147483646 w 19816"/>
              <a:gd name="T105" fmla="*/ 2147483646 h 17280"/>
              <a:gd name="T106" fmla="*/ 2147483646 w 19816"/>
              <a:gd name="T107" fmla="*/ 2147483646 h 17280"/>
              <a:gd name="T108" fmla="*/ 2147483646 w 19816"/>
              <a:gd name="T109" fmla="*/ 2147483646 h 17280"/>
              <a:gd name="T110" fmla="*/ 2147483646 w 19816"/>
              <a:gd name="T111" fmla="*/ 2147483646 h 17280"/>
              <a:gd name="T112" fmla="*/ 2147483646 w 19816"/>
              <a:gd name="T113" fmla="*/ 2147483646 h 17280"/>
              <a:gd name="T114" fmla="*/ 2147483646 w 19816"/>
              <a:gd name="T115" fmla="*/ 2147483646 h 17280"/>
              <a:gd name="T116" fmla="*/ 2147483646 w 19816"/>
              <a:gd name="T117" fmla="*/ 2147483646 h 17280"/>
              <a:gd name="T118" fmla="*/ 2147483646 w 19816"/>
              <a:gd name="T119" fmla="*/ 2147483646 h 17280"/>
              <a:gd name="T120" fmla="*/ 2147483646 w 19816"/>
              <a:gd name="T121" fmla="*/ 2147483646 h 17280"/>
              <a:gd name="T122" fmla="*/ 2147483646 w 19816"/>
              <a:gd name="T123" fmla="*/ 2147483646 h 17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816" h="1728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rgbClr val="094D8E"/>
          </a:solidFill>
          <a:ln>
            <a:noFill/>
          </a:ln>
          <a:effectLst>
            <a:outerShdw blurRad="50800" dist="38100" dir="5400000" algn="t" rotWithShape="0">
              <a:prstClr val="black">
                <a:alpha val="40000"/>
              </a:prstClr>
            </a:outerShdw>
          </a:effectLst>
        </p:spPr>
        <p:txBody>
          <a:bodyPr wrap="square" tIns="432000" rIns="240000" anchor="ctr">
            <a:normAutofit/>
            <a:scene3d>
              <a:camera prst="orthographicFront"/>
              <a:lightRig rig="threePt" dir="t"/>
            </a:scene3d>
            <a:sp3d contourW="12700">
              <a:contourClr>
                <a:srgbClr val="FFFFFF"/>
              </a:contourClr>
            </a:sp3d>
          </a:bodyPr>
          <a:lstStyle/>
          <a:p>
            <a:pPr algn="ctr">
              <a:defRPr/>
            </a:pP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3" name="Title 1">
            <a:extLst>
              <a:ext uri="{FF2B5EF4-FFF2-40B4-BE49-F238E27FC236}">
                <a16:creationId xmlns:a16="http://schemas.microsoft.com/office/drawing/2014/main" id="{7888FBC1-3326-42D7-8D19-3C67A146DB87}"/>
              </a:ext>
            </a:extLst>
          </p:cNvPr>
          <p:cNvSpPr>
            <a:spLocks noGrp="1"/>
          </p:cNvSpPr>
          <p:nvPr>
            <p:ph type="title"/>
          </p:nvPr>
        </p:nvSpPr>
        <p:spPr>
          <a:xfrm>
            <a:off x="1209040" y="741046"/>
            <a:ext cx="10357457" cy="1158873"/>
          </a:xfrm>
        </p:spPr>
        <p:txBody>
          <a:bodyPr/>
          <a:lstStyle/>
          <a:p>
            <a:r>
              <a:rPr lang="en-US" dirty="0"/>
              <a:t>Click to edit Master title style</a:t>
            </a:r>
          </a:p>
        </p:txBody>
      </p:sp>
      <p:sp>
        <p:nvSpPr>
          <p:cNvPr id="14" name="Text Placeholder 39">
            <a:extLst>
              <a:ext uri="{FF2B5EF4-FFF2-40B4-BE49-F238E27FC236}">
                <a16:creationId xmlns:a16="http://schemas.microsoft.com/office/drawing/2014/main" id="{CA5BC581-A2E4-4D10-8C2A-E81E2E55D886}"/>
              </a:ext>
            </a:extLst>
          </p:cNvPr>
          <p:cNvSpPr>
            <a:spLocks noGrp="1"/>
          </p:cNvSpPr>
          <p:nvPr>
            <p:ph type="body" sz="quarter" idx="17" hasCustomPrompt="1"/>
          </p:nvPr>
        </p:nvSpPr>
        <p:spPr>
          <a:xfrm>
            <a:off x="280494" y="2438077"/>
            <a:ext cx="3221132" cy="1234161"/>
          </a:xfrm>
        </p:spPr>
        <p:txBody>
          <a:bodyPr>
            <a:normAutofit/>
          </a:bodyPr>
          <a:lstStyle>
            <a:lvl1pPr marL="0" indent="0">
              <a:buNone/>
              <a:defRPr sz="3200" baseline="0">
                <a:solidFill>
                  <a:srgbClr val="F68122"/>
                </a:solidFill>
              </a:defRPr>
            </a:lvl1pPr>
          </a:lstStyle>
          <a:p>
            <a:pPr lvl="0"/>
            <a:r>
              <a:rPr lang="en-US" dirty="0"/>
              <a:t>Click to add text</a:t>
            </a:r>
          </a:p>
        </p:txBody>
      </p:sp>
      <p:sp>
        <p:nvSpPr>
          <p:cNvPr id="15" name="Text Placeholder 39">
            <a:extLst>
              <a:ext uri="{FF2B5EF4-FFF2-40B4-BE49-F238E27FC236}">
                <a16:creationId xmlns:a16="http://schemas.microsoft.com/office/drawing/2014/main" id="{4CC8442B-3832-4B20-AE92-39896E6EB1FE}"/>
              </a:ext>
            </a:extLst>
          </p:cNvPr>
          <p:cNvSpPr>
            <a:spLocks noGrp="1"/>
          </p:cNvSpPr>
          <p:nvPr>
            <p:ph type="body" sz="quarter" idx="18"/>
          </p:nvPr>
        </p:nvSpPr>
        <p:spPr>
          <a:xfrm>
            <a:off x="8288462" y="2574853"/>
            <a:ext cx="3221132" cy="1234161"/>
          </a:xfrm>
        </p:spPr>
        <p:txBody>
          <a:bodyPr>
            <a:normAutofit/>
          </a:bodyPr>
          <a:lstStyle>
            <a:lvl1pPr marL="0" indent="0">
              <a:buNone/>
              <a:defRPr sz="3200">
                <a:solidFill>
                  <a:srgbClr val="5CA144"/>
                </a:solidFill>
              </a:defRPr>
            </a:lvl1pPr>
          </a:lstStyle>
          <a:p>
            <a:pPr lvl="0"/>
            <a:endParaRPr lang="en-US" dirty="0"/>
          </a:p>
        </p:txBody>
      </p:sp>
      <p:sp>
        <p:nvSpPr>
          <p:cNvPr id="16" name="Text Placeholder 39">
            <a:extLst>
              <a:ext uri="{FF2B5EF4-FFF2-40B4-BE49-F238E27FC236}">
                <a16:creationId xmlns:a16="http://schemas.microsoft.com/office/drawing/2014/main" id="{39A02F38-5B89-440F-AA95-805923AE90C2}"/>
              </a:ext>
            </a:extLst>
          </p:cNvPr>
          <p:cNvSpPr>
            <a:spLocks noGrp="1"/>
          </p:cNvSpPr>
          <p:nvPr>
            <p:ph type="body" sz="quarter" idx="19"/>
          </p:nvPr>
        </p:nvSpPr>
        <p:spPr>
          <a:xfrm>
            <a:off x="4139218" y="5042822"/>
            <a:ext cx="3221132" cy="1234161"/>
          </a:xfrm>
        </p:spPr>
        <p:txBody>
          <a:bodyPr>
            <a:normAutofit/>
          </a:bodyPr>
          <a:lstStyle>
            <a:lvl1pPr marL="0" indent="0">
              <a:buNone/>
              <a:defRPr sz="3200">
                <a:solidFill>
                  <a:srgbClr val="094D8E"/>
                </a:solidFill>
              </a:defRPr>
            </a:lvl1pPr>
          </a:lstStyle>
          <a:p>
            <a:pPr lvl="0"/>
            <a:endParaRPr lang="en-US" dirty="0"/>
          </a:p>
        </p:txBody>
      </p:sp>
      <p:sp>
        <p:nvSpPr>
          <p:cNvPr id="17" name="Text Placeholder 39">
            <a:extLst>
              <a:ext uri="{FF2B5EF4-FFF2-40B4-BE49-F238E27FC236}">
                <a16:creationId xmlns:a16="http://schemas.microsoft.com/office/drawing/2014/main" id="{B731BBAB-4812-4BDA-AAD2-C11368538C61}"/>
              </a:ext>
            </a:extLst>
          </p:cNvPr>
          <p:cNvSpPr>
            <a:spLocks noGrp="1"/>
          </p:cNvSpPr>
          <p:nvPr>
            <p:ph type="body" sz="quarter" idx="20" hasCustomPrompt="1"/>
          </p:nvPr>
        </p:nvSpPr>
        <p:spPr>
          <a:xfrm>
            <a:off x="5631651" y="4109574"/>
            <a:ext cx="1610567" cy="1234161"/>
          </a:xfrm>
        </p:spPr>
        <p:txBody>
          <a:bodyPr>
            <a:normAutofit/>
          </a:bodyPr>
          <a:lstStyle>
            <a:lvl1pPr marL="0" indent="0">
              <a:buNone/>
              <a:defRPr sz="3200">
                <a:solidFill>
                  <a:schemeClr val="bg1"/>
                </a:solidFill>
              </a:defRPr>
            </a:lvl1pPr>
          </a:lstStyle>
          <a:p>
            <a:pPr lvl="0"/>
            <a:r>
              <a:rPr lang="en-US" dirty="0"/>
              <a:t>3</a:t>
            </a:r>
          </a:p>
        </p:txBody>
      </p:sp>
      <p:sp>
        <p:nvSpPr>
          <p:cNvPr id="18" name="Text Placeholder 39">
            <a:extLst>
              <a:ext uri="{FF2B5EF4-FFF2-40B4-BE49-F238E27FC236}">
                <a16:creationId xmlns:a16="http://schemas.microsoft.com/office/drawing/2014/main" id="{A97A1C18-D2D7-4E8D-AB61-CF6815C39E5B}"/>
              </a:ext>
            </a:extLst>
          </p:cNvPr>
          <p:cNvSpPr>
            <a:spLocks noGrp="1"/>
          </p:cNvSpPr>
          <p:nvPr>
            <p:ph type="body" sz="quarter" idx="21" hasCustomPrompt="1"/>
          </p:nvPr>
        </p:nvSpPr>
        <p:spPr>
          <a:xfrm>
            <a:off x="6096001" y="2528658"/>
            <a:ext cx="1610567" cy="1234161"/>
          </a:xfrm>
        </p:spPr>
        <p:txBody>
          <a:bodyPr>
            <a:normAutofit/>
          </a:bodyPr>
          <a:lstStyle>
            <a:lvl1pPr marL="0" indent="0" algn="ctr">
              <a:buNone/>
              <a:defRPr sz="3200">
                <a:solidFill>
                  <a:schemeClr val="bg1"/>
                </a:solidFill>
              </a:defRPr>
            </a:lvl1pPr>
          </a:lstStyle>
          <a:p>
            <a:pPr lvl="0"/>
            <a:r>
              <a:rPr lang="en-US" dirty="0"/>
              <a:t>2</a:t>
            </a:r>
          </a:p>
        </p:txBody>
      </p:sp>
      <p:sp>
        <p:nvSpPr>
          <p:cNvPr id="19" name="Text Placeholder 39">
            <a:extLst>
              <a:ext uri="{FF2B5EF4-FFF2-40B4-BE49-F238E27FC236}">
                <a16:creationId xmlns:a16="http://schemas.microsoft.com/office/drawing/2014/main" id="{D6143BA6-2892-40CD-8B14-A5EE4977356E}"/>
              </a:ext>
            </a:extLst>
          </p:cNvPr>
          <p:cNvSpPr>
            <a:spLocks noGrp="1"/>
          </p:cNvSpPr>
          <p:nvPr>
            <p:ph type="body" sz="quarter" idx="22" hasCustomPrompt="1"/>
          </p:nvPr>
        </p:nvSpPr>
        <p:spPr>
          <a:xfrm>
            <a:off x="4152721" y="2562841"/>
            <a:ext cx="1610567" cy="1234161"/>
          </a:xfrm>
        </p:spPr>
        <p:txBody>
          <a:bodyPr>
            <a:normAutofit/>
          </a:bodyPr>
          <a:lstStyle>
            <a:lvl1pPr marL="0" indent="0" algn="ctr">
              <a:buNone/>
              <a:defRPr sz="3200">
                <a:solidFill>
                  <a:schemeClr val="bg1"/>
                </a:solidFill>
              </a:defRPr>
            </a:lvl1pPr>
          </a:lstStyle>
          <a:p>
            <a:pPr lvl="0"/>
            <a:r>
              <a:rPr lang="en-US" dirty="0"/>
              <a:t>1</a:t>
            </a:r>
          </a:p>
        </p:txBody>
      </p:sp>
    </p:spTree>
    <p:extLst>
      <p:ext uri="{BB962C8B-B14F-4D97-AF65-F5344CB8AC3E}">
        <p14:creationId xmlns:p14="http://schemas.microsoft.com/office/powerpoint/2010/main" val="362961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circle(in)">
                                      <p:cBhvr>
                                        <p:cTn id="16" dur="2000"/>
                                        <p:tgtEl>
                                          <p:spTgt spid="17">
                                            <p:txEl>
                                              <p:pRg st="0" end="0"/>
                                            </p:tx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circle(in)">
                                      <p:cBhvr>
                                        <p:cTn id="19" dur="2000"/>
                                        <p:tgtEl>
                                          <p:spTgt spid="19">
                                            <p:txEl>
                                              <p:pRg st="0" end="0"/>
                                            </p:txEl>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circle(in)">
                                      <p:cBhvr>
                                        <p:cTn id="22" dur="2000"/>
                                        <p:tgtEl>
                                          <p:spTgt spid="18">
                                            <p:txEl>
                                              <p:pRg st="0" end="0"/>
                                            </p:txEl>
                                          </p:spTgt>
                                        </p:tgtEl>
                                      </p:cBhvr>
                                    </p:animEffect>
                                  </p:childTnLst>
                                </p:cTn>
                              </p:par>
                              <p:par>
                                <p:cTn id="23" presetID="2" presetClass="entr" presetSubtype="8" fill="hold" grpId="0" nodeType="withEffect">
                                  <p:stCondLst>
                                    <p:cond delay="2000"/>
                                  </p:stCondLst>
                                  <p:childTnLst>
                                    <p:set>
                                      <p:cBhvr>
                                        <p:cTn id="24" dur="1" fill="hold">
                                          <p:stCondLst>
                                            <p:cond delay="0"/>
                                          </p:stCondLst>
                                        </p:cTn>
                                        <p:tgtEl>
                                          <p:spTgt spid="14">
                                            <p:txEl>
                                              <p:pRg st="0" end="0"/>
                                            </p:txEl>
                                          </p:spTgt>
                                        </p:tgtEl>
                                        <p:attrNameLst>
                                          <p:attrName>style.visibility</p:attrName>
                                        </p:attrNameLst>
                                      </p:cBhvr>
                                      <p:to>
                                        <p:strVal val="visible"/>
                                      </p:to>
                                    </p:set>
                                    <p:anim calcmode="lin" valueType="num">
                                      <p:cBhvr additive="base">
                                        <p:cTn id="25"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
                                            <p:txEl>
                                              <p:pRg st="0" end="0"/>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2500"/>
                                  </p:stCondLst>
                                  <p:endCondLst>
                                    <p:cond evt="begin" delay="0">
                                      <p:tn val="27"/>
                                    </p:cond>
                                  </p:endCondLst>
                                  <p:childTnLst>
                                    <p:set>
                                      <p:cBhvr>
                                        <p:cTn id="28" dur="1" fill="hold">
                                          <p:stCondLst>
                                            <p:cond delay="0"/>
                                          </p:stCondLst>
                                        </p:cTn>
                                        <p:tgtEl>
                                          <p:spTgt spid="15">
                                            <p:txEl>
                                              <p:pRg st="0" end="0"/>
                                            </p:txEl>
                                          </p:spTgt>
                                        </p:tgtEl>
                                        <p:attrNameLst>
                                          <p:attrName>style.visibility</p:attrName>
                                        </p:attrNameLst>
                                      </p:cBhvr>
                                      <p:to>
                                        <p:strVal val="visible"/>
                                      </p:to>
                                    </p:set>
                                    <p:anim calcmode="lin" valueType="num">
                                      <p:cBhvr additive="base">
                                        <p:cTn id="2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5">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nodePh="1">
                                  <p:stCondLst>
                                    <p:cond delay="3000"/>
                                  </p:stCondLst>
                                  <p:endCondLst>
                                    <p:cond evt="begin" delay="0">
                                      <p:tn val="31"/>
                                    </p:cond>
                                  </p:end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4" grpId="0" build="p">
        <p:tmplLst>
          <p:tmpl lvl="1">
            <p:tnLst>
              <p:par>
                <p:cTn presetID="2" presetClass="entr" presetSubtype="8" fill="hold" nodeType="withEffect">
                  <p:stCondLst>
                    <p:cond delay="20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fill="hold" nodeType="withEffect" nodePh="1">
                  <p:stCondLst>
                    <p:cond delay="2500"/>
                  </p:stCondLst>
                  <p:endCondLst>
                    <p:cond delay="0"/>
                  </p:end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p">
        <p:tmplLst>
          <p:tmpl lvl="1">
            <p:tnLst>
              <p:par>
                <p:cTn presetID="2" presetClass="entr" presetSubtype="4" fill="hold" nodeType="withEffect" nodePh="1">
                  <p:stCondLst>
                    <p:cond delay="3000"/>
                  </p:stCondLst>
                  <p:endCondLst>
                    <p:cond delay="0"/>
                  </p:end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6" presetClass="entr" presetSubtype="16"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circle(in)">
                      <p:cBhvr>
                        <p:cTn dur="2000"/>
                        <p:tgtEl>
                          <p:spTgt spid="17"/>
                        </p:tgtEl>
                      </p:cBhvr>
                    </p:animEffect>
                  </p:childTnLst>
                </p:cTn>
              </p:par>
            </p:tnLst>
          </p:tmpl>
        </p:tmplLst>
      </p:bldP>
      <p:bldP spid="18" grpId="0" build="p">
        <p:tmplLst>
          <p:tmpl lvl="1">
            <p:tnLst>
              <p:par>
                <p:cTn presetID="6"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circle(in)">
                      <p:cBhvr>
                        <p:cTn dur="2000"/>
                        <p:tgtEl>
                          <p:spTgt spid="18"/>
                        </p:tgtEl>
                      </p:cBhvr>
                    </p:animEffect>
                  </p:childTnLst>
                </p:cTn>
              </p:par>
            </p:tnLst>
          </p:tmpl>
        </p:tmplLst>
      </p:bldP>
      <p:bldP spid="19" grpId="0" build="p">
        <p:tmplLst>
          <p:tmpl lvl="1">
            <p:tnLst>
              <p:par>
                <p:cTn presetID="6"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circle(in)">
                      <p:cBhvr>
                        <p:cTn dur="2000"/>
                        <p:tgtEl>
                          <p:spTgt spid="19"/>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HÁM PHÁ">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A03DEC6-6968-41E7-92A8-C100E24F1B30}" type="datetime1">
              <a:rPr lang="en-US" smtClean="0"/>
              <a:t>9/8/2024</a:t>
            </a:fld>
            <a:endParaRPr lang="en-US"/>
          </a:p>
        </p:txBody>
      </p:sp>
      <p:sp>
        <p:nvSpPr>
          <p:cNvPr id="5" name="Footer Placeholder 4"/>
          <p:cNvSpPr>
            <a:spLocks noGrp="1"/>
          </p:cNvSpPr>
          <p:nvPr>
            <p:ph type="ftr" sz="quarter" idx="11"/>
          </p:nvPr>
        </p:nvSpPr>
        <p:spPr/>
        <p:txBody>
          <a:bodyPr/>
          <a:lstStyle/>
          <a:p>
            <a:r>
              <a:rPr lang="en-US"/>
              <a:t>Tin học lớp 5_NXB ĐH Vinh_Kiến tạo công dân toàn cầu</a:t>
            </a:r>
            <a:endParaRPr lang="en-US" dirty="0"/>
          </a:p>
        </p:txBody>
      </p:sp>
      <p:sp>
        <p:nvSpPr>
          <p:cNvPr id="6" name="Slide Number Placeholder 5"/>
          <p:cNvSpPr>
            <a:spLocks noGrp="1"/>
          </p:cNvSpPr>
          <p:nvPr>
            <p:ph type="sldNum" sz="quarter" idx="12"/>
          </p:nvPr>
        </p:nvSpPr>
        <p:spPr/>
        <p:txBody>
          <a:bodyPr/>
          <a:lstStyle/>
          <a:p>
            <a:fld id="{30468810-060D-430C-ACDF-BB351635E08B}" type="slidenum">
              <a:rPr lang="en-US" smtClean="0"/>
              <a:t>‹#›</a:t>
            </a:fld>
            <a:endParaRPr lang="en-US"/>
          </a:p>
        </p:txBody>
      </p:sp>
      <p:sp>
        <p:nvSpPr>
          <p:cNvPr id="33" name="Text Placeholder 32">
            <a:extLst>
              <a:ext uri="{FF2B5EF4-FFF2-40B4-BE49-F238E27FC236}">
                <a16:creationId xmlns:a16="http://schemas.microsoft.com/office/drawing/2014/main" id="{8D3746B1-6F54-4ABA-B2B6-97DD30F8F30A}"/>
              </a:ext>
            </a:extLst>
          </p:cNvPr>
          <p:cNvSpPr>
            <a:spLocks noGrp="1"/>
          </p:cNvSpPr>
          <p:nvPr>
            <p:ph type="body" sz="quarter" idx="13" hasCustomPrompt="1"/>
          </p:nvPr>
        </p:nvSpPr>
        <p:spPr>
          <a:xfrm>
            <a:off x="3713285" y="3190875"/>
            <a:ext cx="4897316" cy="1289051"/>
          </a:xfrm>
        </p:spPr>
        <p:txBody>
          <a:bodyPr>
            <a:noAutofit/>
          </a:bodyPr>
          <a:lstStyle>
            <a:lvl1pPr marL="0" indent="0">
              <a:buNone/>
              <a:defRPr sz="5867" b="1" baseline="0">
                <a:solidFill>
                  <a:srgbClr val="00B050"/>
                </a:solidFill>
                <a:effectLst/>
                <a:latin typeface="Montserrat Black" panose="00000A00000000000000" pitchFamily="2" charset="0"/>
                <a:ea typeface="Roboto" panose="02000000000000000000" pitchFamily="2" charset="0"/>
              </a:defRPr>
            </a:lvl1pPr>
          </a:lstStyle>
          <a:p>
            <a:pPr lvl="0"/>
            <a:r>
              <a:rPr lang="en-US" dirty="0"/>
              <a:t>KHÁM PHÁ</a:t>
            </a:r>
          </a:p>
        </p:txBody>
      </p:sp>
    </p:spTree>
    <p:extLst>
      <p:ext uri="{BB962C8B-B14F-4D97-AF65-F5344CB8AC3E}">
        <p14:creationId xmlns:p14="http://schemas.microsoft.com/office/powerpoint/2010/main" val="368967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33">
                                            <p:txEl>
                                              <p:pRg st="0" end="0"/>
                                            </p:txEl>
                                          </p:spTgt>
                                        </p:tgtEl>
                                        <p:attrNameLst>
                                          <p:attrName>style.color</p:attrName>
                                        </p:attrNameLst>
                                      </p:cBhvr>
                                      <p:to>
                                        <a:schemeClr val="bg1"/>
                                      </p:to>
                                    </p:animClr>
                                    <p:animClr clrSpc="rgb" dir="cw">
                                      <p:cBhvr>
                                        <p:cTn id="7" dur="250" autoRev="1" fill="remove"/>
                                        <p:tgtEl>
                                          <p:spTgt spid="33">
                                            <p:txEl>
                                              <p:pRg st="0" end="0"/>
                                            </p:txEl>
                                          </p:spTgt>
                                        </p:tgtEl>
                                        <p:attrNameLst>
                                          <p:attrName>fillcolor</p:attrName>
                                        </p:attrNameLst>
                                      </p:cBhvr>
                                      <p:to>
                                        <a:schemeClr val="bg1"/>
                                      </p:to>
                                    </p:animClr>
                                    <p:set>
                                      <p:cBhvr>
                                        <p:cTn id="8" dur="250" autoRev="1" fill="remove"/>
                                        <p:tgtEl>
                                          <p:spTgt spid="33">
                                            <p:txEl>
                                              <p:pRg st="0" end="0"/>
                                            </p:txEl>
                                          </p:spTgt>
                                        </p:tgtEl>
                                        <p:attrNameLst>
                                          <p:attrName>fill.type</p:attrName>
                                        </p:attrNameLst>
                                      </p:cBhvr>
                                      <p:to>
                                        <p:strVal val="solid"/>
                                      </p:to>
                                    </p:set>
                                    <p:set>
                                      <p:cBhvr>
                                        <p:cTn id="9" dur="250" autoRev="1" fill="remove"/>
                                        <p:tgtEl>
                                          <p:spTgt spid="3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tmplLst>
          <p:tmpl lvl="1">
            <p:tnLst>
              <p:par>
                <p:cTn presetID="27" presetClass="emph" presetSubtype="0" fill="remove" nodeType="withEffect">
                  <p:stCondLst>
                    <p:cond delay="0"/>
                  </p:stCondLst>
                  <p:childTnLst>
                    <p:animClr clrSpc="rgb" dir="cw">
                      <p:cBhvr override="childStyle">
                        <p:cTn dur="250" autoRev="1" fill="remove"/>
                        <p:tgtEl>
                          <p:spTgt spid="33"/>
                        </p:tgtEl>
                        <p:attrNameLst>
                          <p:attrName>style.color</p:attrName>
                        </p:attrNameLst>
                      </p:cBhvr>
                      <p:to>
                        <a:schemeClr val="bg1"/>
                      </p:to>
                    </p:animClr>
                    <p:animClr clrSpc="rgb" dir="cw">
                      <p:cBhvr>
                        <p:cTn dur="250" autoRev="1" fill="remove"/>
                        <p:tgtEl>
                          <p:spTgt spid="33"/>
                        </p:tgtEl>
                        <p:attrNameLst>
                          <p:attrName>fillcolor</p:attrName>
                        </p:attrNameLst>
                      </p:cBhvr>
                      <p:to>
                        <a:schemeClr val="bg1"/>
                      </p:to>
                    </p:animClr>
                    <p:set>
                      <p:cBhvr>
                        <p:cTn dur="250" autoRev="1" fill="remove"/>
                        <p:tgtEl>
                          <p:spTgt spid="33"/>
                        </p:tgtEl>
                        <p:attrNameLst>
                          <p:attrName>fill.type</p:attrName>
                        </p:attrNameLst>
                      </p:cBhvr>
                      <p:to>
                        <p:strVal val="solid"/>
                      </p:to>
                    </p:set>
                    <p:set>
                      <p:cBhvr>
                        <p:cTn dur="250" autoRev="1" fill="remove"/>
                        <p:tgtEl>
                          <p:spTgt spid="33"/>
                        </p:tgtEl>
                        <p:attrNameLst>
                          <p:attrName>fill.on</p:attrName>
                        </p:attrNameLst>
                      </p:cBhvr>
                      <p:to>
                        <p:strVal val="true"/>
                      </p:to>
                    </p:set>
                  </p:childTnLst>
                </p:cTn>
              </p:par>
            </p:tnLst>
          </p:tmpl>
        </p:tmplLst>
      </p:bldP>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D153B18-09D4-69B6-DB6D-514B6CB0FB01}"/>
              </a:ext>
            </a:extLst>
          </p:cNvPr>
          <p:cNvSpPr>
            <a:spLocks noGrp="1"/>
          </p:cNvSpPr>
          <p:nvPr>
            <p:ph type="dt" sz="half" idx="10"/>
          </p:nvPr>
        </p:nvSpPr>
        <p:spPr/>
        <p:txBody>
          <a:bodyPr/>
          <a:lstStyle/>
          <a:p>
            <a:fld id="{F7F7D462-1742-4E9D-9605-334B679A63E6}" type="datetime1">
              <a:rPr lang="en-US" smtClean="0"/>
              <a:t>9/8/2024</a:t>
            </a:fld>
            <a:endParaRPr lang="en-US"/>
          </a:p>
        </p:txBody>
      </p:sp>
      <p:sp>
        <p:nvSpPr>
          <p:cNvPr id="4" name="Footer Placeholder 3">
            <a:extLst>
              <a:ext uri="{FF2B5EF4-FFF2-40B4-BE49-F238E27FC236}">
                <a16:creationId xmlns:a16="http://schemas.microsoft.com/office/drawing/2014/main" id="{E4A279FC-0246-D90A-49EF-54BF62668583}"/>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D53F5DC0-906F-EF62-67C3-F8C906101BF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Rectangle 5">
            <a:extLst>
              <a:ext uri="{FF2B5EF4-FFF2-40B4-BE49-F238E27FC236}">
                <a16:creationId xmlns:a16="http://schemas.microsoft.com/office/drawing/2014/main" id="{FBFCB720-1749-75F1-0F9F-31475B0A6E09}"/>
              </a:ext>
            </a:extLst>
          </p:cNvPr>
          <p:cNvSpPr/>
          <p:nvPr userDrawn="1"/>
        </p:nvSpPr>
        <p:spPr>
          <a:xfrm>
            <a:off x="4522782" y="318015"/>
            <a:ext cx="3261470" cy="943785"/>
          </a:xfrm>
          <a:prstGeom prst="rect">
            <a:avLst/>
          </a:prstGeom>
          <a:noFill/>
        </p:spPr>
        <p:txBody>
          <a:bodyPr wrap="none" lIns="121920" tIns="60960" rIns="121920" bIns="60960">
            <a:spAutoFit/>
            <a:scene3d>
              <a:camera prst="orthographicFront"/>
              <a:lightRig rig="soft" dir="t">
                <a:rot lat="0" lon="0" rev="15600000"/>
              </a:lightRig>
            </a:scene3d>
            <a:sp3d extrusionH="57150" prstMaterial="softEdge">
              <a:bevelT w="25400" h="38100"/>
            </a:sp3d>
          </a:bodyPr>
          <a:lstStyle/>
          <a:p>
            <a:pPr algn="ctr"/>
            <a:r>
              <a:rPr lang="en-US" sz="5333" b="1" cap="none" spc="0" dirty="0" err="1">
                <a:ln/>
                <a:solidFill>
                  <a:srgbClr val="FFBF53"/>
                </a:solidFill>
                <a:effectLst/>
                <a:latin typeface="Montserrat Black" panose="00000A00000000000000" pitchFamily="2" charset="0"/>
                <a:ea typeface="Roboto" panose="02000000000000000000" pitchFamily="2" charset="0"/>
              </a:rPr>
              <a:t>Trò</a:t>
            </a:r>
            <a:r>
              <a:rPr lang="en-US" sz="5333" b="1" cap="none" spc="0" dirty="0">
                <a:ln/>
                <a:solidFill>
                  <a:srgbClr val="FFBF53"/>
                </a:solidFill>
                <a:effectLst/>
                <a:latin typeface="Montserrat Black" panose="00000A00000000000000" pitchFamily="2" charset="0"/>
                <a:ea typeface="Roboto" panose="02000000000000000000" pitchFamily="2" charset="0"/>
              </a:rPr>
              <a:t> </a:t>
            </a:r>
            <a:r>
              <a:rPr lang="en-US" sz="5333" b="1" cap="none" spc="0" dirty="0" err="1">
                <a:ln/>
                <a:solidFill>
                  <a:srgbClr val="FFBF53"/>
                </a:solidFill>
                <a:effectLst/>
                <a:latin typeface="Montserrat Black" panose="00000A00000000000000" pitchFamily="2" charset="0"/>
                <a:ea typeface="Roboto" panose="02000000000000000000" pitchFamily="2" charset="0"/>
              </a:rPr>
              <a:t>chơi</a:t>
            </a:r>
            <a:endParaRPr lang="en-US" sz="5333" b="1" cap="none" spc="0" dirty="0">
              <a:ln/>
              <a:solidFill>
                <a:srgbClr val="FFBF53"/>
              </a:solidFill>
              <a:effectLst/>
              <a:latin typeface="Montserrat Black" panose="00000A00000000000000" pitchFamily="2" charset="0"/>
              <a:ea typeface="Roboto" panose="02000000000000000000" pitchFamily="2" charset="0"/>
            </a:endParaRPr>
          </a:p>
        </p:txBody>
      </p:sp>
      <p:sp>
        <p:nvSpPr>
          <p:cNvPr id="7" name="Rectangle 6">
            <a:extLst>
              <a:ext uri="{FF2B5EF4-FFF2-40B4-BE49-F238E27FC236}">
                <a16:creationId xmlns:a16="http://schemas.microsoft.com/office/drawing/2014/main" id="{8D721030-282D-334A-BF9C-753C518DF20C}"/>
              </a:ext>
            </a:extLst>
          </p:cNvPr>
          <p:cNvSpPr/>
          <p:nvPr userDrawn="1"/>
        </p:nvSpPr>
        <p:spPr>
          <a:xfrm>
            <a:off x="3544955" y="1268249"/>
            <a:ext cx="5217133" cy="943785"/>
          </a:xfrm>
          <a:prstGeom prst="rect">
            <a:avLst/>
          </a:prstGeom>
          <a:noFill/>
        </p:spPr>
        <p:txBody>
          <a:bodyPr wrap="none" lIns="121920" tIns="60960" rIns="121920" bIns="60960">
            <a:spAutoFit/>
            <a:scene3d>
              <a:camera prst="orthographicFront"/>
              <a:lightRig rig="soft" dir="t">
                <a:rot lat="0" lon="0" rev="15600000"/>
              </a:lightRig>
            </a:scene3d>
            <a:sp3d extrusionH="57150" prstMaterial="softEdge">
              <a:bevelT w="25400" h="38100"/>
            </a:sp3d>
          </a:bodyPr>
          <a:lstStyle/>
          <a:p>
            <a:pPr algn="ctr"/>
            <a:r>
              <a:rPr lang="en-US" sz="5333" b="1" cap="none" spc="0">
                <a:ln/>
                <a:solidFill>
                  <a:srgbClr val="F07474"/>
                </a:solidFill>
                <a:effectLst/>
                <a:latin typeface="Montserrat Black" panose="00000A00000000000000" pitchFamily="2" charset="0"/>
                <a:ea typeface="Roboto" panose="02000000000000000000" pitchFamily="2" charset="0"/>
              </a:rPr>
              <a:t>Ai nhanh hơn</a:t>
            </a:r>
            <a:endParaRPr lang="en-US" sz="5333" b="1" cap="none" spc="0" dirty="0">
              <a:ln/>
              <a:solidFill>
                <a:srgbClr val="F07474"/>
              </a:solidFill>
              <a:effectLst/>
              <a:latin typeface="Montserrat Black" panose="00000A00000000000000" pitchFamily="2" charset="0"/>
              <a:ea typeface="Roboto" panose="02000000000000000000" pitchFamily="2" charset="0"/>
            </a:endParaRPr>
          </a:p>
        </p:txBody>
      </p:sp>
      <p:sp>
        <p:nvSpPr>
          <p:cNvPr id="8" name="Freeform 7">
            <a:extLst>
              <a:ext uri="{FF2B5EF4-FFF2-40B4-BE49-F238E27FC236}">
                <a16:creationId xmlns:a16="http://schemas.microsoft.com/office/drawing/2014/main" id="{B7D50F9B-1081-BBED-92E9-E3B1CF0D8E71}"/>
              </a:ext>
            </a:extLst>
          </p:cNvPr>
          <p:cNvSpPr/>
          <p:nvPr userDrawn="1"/>
        </p:nvSpPr>
        <p:spPr>
          <a:xfrm>
            <a:off x="3662290" y="2399300"/>
            <a:ext cx="4982453" cy="3595669"/>
          </a:xfrm>
          <a:custGeom>
            <a:avLst/>
            <a:gdLst/>
            <a:ahLst/>
            <a:cxnLst/>
            <a:rect l="l" t="t" r="r" b="b"/>
            <a:pathLst>
              <a:path w="7215968" h="5207523">
                <a:moveTo>
                  <a:pt x="0" y="0"/>
                </a:moveTo>
                <a:lnTo>
                  <a:pt x="7215968" y="0"/>
                </a:lnTo>
                <a:lnTo>
                  <a:pt x="7215968" y="5207523"/>
                </a:lnTo>
                <a:lnTo>
                  <a:pt x="0" y="5207523"/>
                </a:lnTo>
                <a:lnTo>
                  <a:pt x="0" y="0"/>
                </a:lnTo>
                <a:close/>
              </a:path>
            </a:pathLst>
          </a:custGeom>
          <a:blipFill>
            <a:blip r:embed="rId2"/>
            <a:stretch>
              <a:fillRect/>
            </a:stretch>
          </a:blipFill>
        </p:spPr>
        <p:txBody>
          <a:bodyPr/>
          <a:lstStyle/>
          <a:p>
            <a:endParaRPr lang="en-US" sz="2400"/>
          </a:p>
        </p:txBody>
      </p:sp>
      <p:sp>
        <p:nvSpPr>
          <p:cNvPr id="9" name="Freeform 4">
            <a:extLst>
              <a:ext uri="{FF2B5EF4-FFF2-40B4-BE49-F238E27FC236}">
                <a16:creationId xmlns:a16="http://schemas.microsoft.com/office/drawing/2014/main" id="{98D941B6-E689-FDAE-F978-1C3796614703}"/>
              </a:ext>
            </a:extLst>
          </p:cNvPr>
          <p:cNvSpPr/>
          <p:nvPr userDrawn="1"/>
        </p:nvSpPr>
        <p:spPr>
          <a:xfrm>
            <a:off x="9332685" y="271762"/>
            <a:ext cx="2021115" cy="2008484"/>
          </a:xfrm>
          <a:custGeom>
            <a:avLst/>
            <a:gdLst/>
            <a:ahLst/>
            <a:cxnLst/>
            <a:rect l="l" t="t" r="r" b="b"/>
            <a:pathLst>
              <a:path w="4379709" h="4352336">
                <a:moveTo>
                  <a:pt x="0" y="0"/>
                </a:moveTo>
                <a:lnTo>
                  <a:pt x="4379710" y="0"/>
                </a:lnTo>
                <a:lnTo>
                  <a:pt x="4379710" y="4352336"/>
                </a:lnTo>
                <a:lnTo>
                  <a:pt x="0" y="4352336"/>
                </a:lnTo>
                <a:lnTo>
                  <a:pt x="0" y="0"/>
                </a:lnTo>
                <a:close/>
              </a:path>
            </a:pathLst>
          </a:custGeom>
          <a:blipFill>
            <a:blip r:embed="rId3"/>
            <a:stretch>
              <a:fillRect/>
            </a:stretch>
          </a:blipFill>
        </p:spPr>
        <p:txBody>
          <a:bodyPr/>
          <a:lstStyle/>
          <a:p>
            <a:endParaRPr lang="en-US" sz="2400"/>
          </a:p>
        </p:txBody>
      </p:sp>
    </p:spTree>
    <p:extLst>
      <p:ext uri="{BB962C8B-B14F-4D97-AF65-F5344CB8AC3E}">
        <p14:creationId xmlns:p14="http://schemas.microsoft.com/office/powerpoint/2010/main" val="157536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1572AC4-2985-45C6-0269-CFA40DCBB4CF}"/>
              </a:ext>
            </a:extLst>
          </p:cNvPr>
          <p:cNvSpPr>
            <a:spLocks noGrp="1"/>
          </p:cNvSpPr>
          <p:nvPr>
            <p:ph type="dt" sz="half" idx="10"/>
          </p:nvPr>
        </p:nvSpPr>
        <p:spPr/>
        <p:txBody>
          <a:bodyPr/>
          <a:lstStyle/>
          <a:p>
            <a:fld id="{6369D069-6065-45FE-AF99-043735447B61}" type="datetime1">
              <a:rPr lang="en-US" smtClean="0"/>
              <a:t>9/8/2024</a:t>
            </a:fld>
            <a:endParaRPr lang="en-US"/>
          </a:p>
        </p:txBody>
      </p:sp>
      <p:sp>
        <p:nvSpPr>
          <p:cNvPr id="4" name="Footer Placeholder 3">
            <a:extLst>
              <a:ext uri="{FF2B5EF4-FFF2-40B4-BE49-F238E27FC236}">
                <a16:creationId xmlns:a16="http://schemas.microsoft.com/office/drawing/2014/main" id="{6C12CFE0-7047-C6EE-4556-7974E395F414}"/>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7D655233-BB99-D548-E323-0BE0EA554799}"/>
              </a:ext>
            </a:extLst>
          </p:cNvPr>
          <p:cNvSpPr>
            <a:spLocks noGrp="1"/>
          </p:cNvSpPr>
          <p:nvPr>
            <p:ph type="sldNum" sz="quarter" idx="12"/>
          </p:nvPr>
        </p:nvSpPr>
        <p:spPr/>
        <p:txBody>
          <a:bodyPr/>
          <a:lstStyle/>
          <a:p>
            <a:fld id="{30468810-060D-430C-ACDF-BB351635E08B}" type="slidenum">
              <a:rPr lang="en-US" smtClean="0"/>
              <a:t>‹#›</a:t>
            </a:fld>
            <a:endParaRPr lang="en-US"/>
          </a:p>
        </p:txBody>
      </p:sp>
      <p:grpSp>
        <p:nvGrpSpPr>
          <p:cNvPr id="11" name="Group 10">
            <a:extLst>
              <a:ext uri="{FF2B5EF4-FFF2-40B4-BE49-F238E27FC236}">
                <a16:creationId xmlns:a16="http://schemas.microsoft.com/office/drawing/2014/main" id="{6E5C93F8-C549-1673-D4DF-67864A1575C1}"/>
              </a:ext>
            </a:extLst>
          </p:cNvPr>
          <p:cNvGrpSpPr/>
          <p:nvPr userDrawn="1"/>
        </p:nvGrpSpPr>
        <p:grpSpPr>
          <a:xfrm>
            <a:off x="2496458" y="235609"/>
            <a:ext cx="6469742" cy="2783363"/>
            <a:chOff x="1872343" y="176707"/>
            <a:chExt cx="4852307" cy="2087522"/>
          </a:xfrm>
        </p:grpSpPr>
        <p:sp>
          <p:nvSpPr>
            <p:cNvPr id="8" name="Freeform 13">
              <a:extLst>
                <a:ext uri="{FF2B5EF4-FFF2-40B4-BE49-F238E27FC236}">
                  <a16:creationId xmlns:a16="http://schemas.microsoft.com/office/drawing/2014/main" id="{08D0EFFA-ACE2-3578-5B30-6F37D53A934E}"/>
                </a:ext>
              </a:extLst>
            </p:cNvPr>
            <p:cNvSpPr/>
            <p:nvPr userDrawn="1"/>
          </p:nvSpPr>
          <p:spPr>
            <a:xfrm>
              <a:off x="1872343" y="176707"/>
              <a:ext cx="4852307" cy="2087522"/>
            </a:xfrm>
            <a:custGeom>
              <a:avLst/>
              <a:gdLst/>
              <a:ahLst/>
              <a:cxnLst/>
              <a:rect l="l" t="t" r="r" b="b"/>
              <a:pathLst>
                <a:path w="7315200" h="3401568">
                  <a:moveTo>
                    <a:pt x="0" y="0"/>
                  </a:moveTo>
                  <a:lnTo>
                    <a:pt x="7315200" y="0"/>
                  </a:lnTo>
                  <a:lnTo>
                    <a:pt x="7315200" y="3401568"/>
                  </a:lnTo>
                  <a:lnTo>
                    <a:pt x="0" y="34015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2400"/>
            </a:p>
          </p:txBody>
        </p:sp>
        <p:sp>
          <p:nvSpPr>
            <p:cNvPr id="10" name="Rectangle 9">
              <a:extLst>
                <a:ext uri="{FF2B5EF4-FFF2-40B4-BE49-F238E27FC236}">
                  <a16:creationId xmlns:a16="http://schemas.microsoft.com/office/drawing/2014/main" id="{9C00E24E-F9E4-4485-3D19-38A15D81D470}"/>
                </a:ext>
              </a:extLst>
            </p:cNvPr>
            <p:cNvSpPr/>
            <p:nvPr userDrawn="1"/>
          </p:nvSpPr>
          <p:spPr>
            <a:xfrm>
              <a:off x="2453601" y="704580"/>
              <a:ext cx="3866684" cy="68475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333" b="1" cap="none" spc="0">
                  <a:ln/>
                  <a:solidFill>
                    <a:srgbClr val="094D8E"/>
                  </a:solidFill>
                  <a:effectLst/>
                  <a:latin typeface="Montserrat Black" panose="00000A00000000000000" pitchFamily="2" charset="0"/>
                  <a:ea typeface="Roboto" panose="02000000000000000000" pitchFamily="2" charset="0"/>
                </a:rPr>
                <a:t>Ai nhanh hơn</a:t>
              </a:r>
              <a:endParaRPr lang="en-US" sz="5333" b="1" cap="none" spc="0" dirty="0">
                <a:ln/>
                <a:solidFill>
                  <a:srgbClr val="094D8E"/>
                </a:solidFill>
                <a:effectLst/>
                <a:latin typeface="Montserrat Black" panose="00000A00000000000000" pitchFamily="2" charset="0"/>
                <a:ea typeface="Roboto" panose="02000000000000000000" pitchFamily="2" charset="0"/>
              </a:endParaRPr>
            </a:p>
          </p:txBody>
        </p:sp>
      </p:grpSp>
      <p:sp>
        <p:nvSpPr>
          <p:cNvPr id="12" name="Freeform 8">
            <a:extLst>
              <a:ext uri="{FF2B5EF4-FFF2-40B4-BE49-F238E27FC236}">
                <a16:creationId xmlns:a16="http://schemas.microsoft.com/office/drawing/2014/main" id="{CE7898FB-558C-588D-B0B9-45677F8ED238}"/>
              </a:ext>
            </a:extLst>
          </p:cNvPr>
          <p:cNvSpPr/>
          <p:nvPr userDrawn="1"/>
        </p:nvSpPr>
        <p:spPr>
          <a:xfrm>
            <a:off x="307501" y="3839029"/>
            <a:ext cx="2392156" cy="1808072"/>
          </a:xfrm>
          <a:custGeom>
            <a:avLst/>
            <a:gdLst/>
            <a:ahLst/>
            <a:cxnLst/>
            <a:rect l="l" t="t" r="r" b="b"/>
            <a:pathLst>
              <a:path w="6511086" h="4921296">
                <a:moveTo>
                  <a:pt x="0" y="0"/>
                </a:moveTo>
                <a:lnTo>
                  <a:pt x="6511086" y="0"/>
                </a:lnTo>
                <a:lnTo>
                  <a:pt x="6511086" y="4921296"/>
                </a:lnTo>
                <a:lnTo>
                  <a:pt x="0" y="4921296"/>
                </a:lnTo>
                <a:lnTo>
                  <a:pt x="0" y="0"/>
                </a:lnTo>
                <a:close/>
              </a:path>
            </a:pathLst>
          </a:custGeom>
          <a:blipFill>
            <a:blip r:embed="rId4"/>
            <a:stretch>
              <a:fillRect/>
            </a:stretch>
          </a:blipFill>
        </p:spPr>
        <p:txBody>
          <a:bodyPr/>
          <a:lstStyle/>
          <a:p>
            <a:endParaRPr lang="en-US" sz="2400"/>
          </a:p>
        </p:txBody>
      </p:sp>
      <p:grpSp>
        <p:nvGrpSpPr>
          <p:cNvPr id="15" name="Group 14">
            <a:extLst>
              <a:ext uri="{FF2B5EF4-FFF2-40B4-BE49-F238E27FC236}">
                <a16:creationId xmlns:a16="http://schemas.microsoft.com/office/drawing/2014/main" id="{D50E55C7-DFBF-F6E3-1716-994735F8038D}"/>
              </a:ext>
            </a:extLst>
          </p:cNvPr>
          <p:cNvGrpSpPr/>
          <p:nvPr userDrawn="1"/>
        </p:nvGrpSpPr>
        <p:grpSpPr>
          <a:xfrm>
            <a:off x="9418167" y="136524"/>
            <a:ext cx="2303789" cy="2392512"/>
            <a:chOff x="6269554" y="102393"/>
            <a:chExt cx="2521913" cy="2619036"/>
          </a:xfrm>
        </p:grpSpPr>
        <p:sp>
          <p:nvSpPr>
            <p:cNvPr id="7" name="Freeform 10">
              <a:extLst>
                <a:ext uri="{FF2B5EF4-FFF2-40B4-BE49-F238E27FC236}">
                  <a16:creationId xmlns:a16="http://schemas.microsoft.com/office/drawing/2014/main" id="{9AC86CA0-2C68-5F14-4AC9-F93D63A0CA79}"/>
                </a:ext>
              </a:extLst>
            </p:cNvPr>
            <p:cNvSpPr/>
            <p:nvPr userDrawn="1"/>
          </p:nvSpPr>
          <p:spPr>
            <a:xfrm>
              <a:off x="6269554" y="102393"/>
              <a:ext cx="2521913" cy="2619036"/>
            </a:xfrm>
            <a:custGeom>
              <a:avLst/>
              <a:gdLst/>
              <a:ahLst/>
              <a:cxnLst/>
              <a:rect l="l" t="t" r="r" b="b"/>
              <a:pathLst>
                <a:path w="3417602" h="3549219">
                  <a:moveTo>
                    <a:pt x="0" y="0"/>
                  </a:moveTo>
                  <a:lnTo>
                    <a:pt x="3417602" y="0"/>
                  </a:lnTo>
                  <a:lnTo>
                    <a:pt x="3417602" y="3549219"/>
                  </a:lnTo>
                  <a:lnTo>
                    <a:pt x="0" y="3549219"/>
                  </a:lnTo>
                  <a:lnTo>
                    <a:pt x="0" y="0"/>
                  </a:lnTo>
                  <a:close/>
                </a:path>
              </a:pathLst>
            </a:custGeom>
            <a:blipFill>
              <a:blip r:embed="rId5"/>
              <a:stretch>
                <a:fillRect/>
              </a:stretch>
            </a:blipFill>
          </p:spPr>
          <p:txBody>
            <a:bodyPr/>
            <a:lstStyle/>
            <a:p>
              <a:endParaRPr lang="en-US" sz="2400"/>
            </a:p>
          </p:txBody>
        </p:sp>
        <p:sp>
          <p:nvSpPr>
            <p:cNvPr id="13" name="Freeform 6">
              <a:extLst>
                <a:ext uri="{FF2B5EF4-FFF2-40B4-BE49-F238E27FC236}">
                  <a16:creationId xmlns:a16="http://schemas.microsoft.com/office/drawing/2014/main" id="{B0B2738F-94BC-9EDB-1B3C-7922D4572858}"/>
                </a:ext>
              </a:extLst>
            </p:cNvPr>
            <p:cNvSpPr/>
            <p:nvPr userDrawn="1"/>
          </p:nvSpPr>
          <p:spPr>
            <a:xfrm>
              <a:off x="7172248" y="586814"/>
              <a:ext cx="771984" cy="825652"/>
            </a:xfrm>
            <a:custGeom>
              <a:avLst/>
              <a:gdLst/>
              <a:ahLst/>
              <a:cxnLst/>
              <a:rect l="l" t="t" r="r" b="b"/>
              <a:pathLst>
                <a:path w="7694676" h="8229600">
                  <a:moveTo>
                    <a:pt x="0" y="0"/>
                  </a:moveTo>
                  <a:lnTo>
                    <a:pt x="7694676" y="0"/>
                  </a:lnTo>
                  <a:lnTo>
                    <a:pt x="7694676" y="8229600"/>
                  </a:lnTo>
                  <a:lnTo>
                    <a:pt x="0" y="8229600"/>
                  </a:lnTo>
                  <a:lnTo>
                    <a:pt x="0" y="0"/>
                  </a:lnTo>
                  <a:close/>
                </a:path>
              </a:pathLst>
            </a:custGeom>
            <a:blipFill>
              <a:blip r:embed="rId6"/>
              <a:stretch>
                <a:fillRect/>
              </a:stretch>
            </a:blipFill>
          </p:spPr>
          <p:txBody>
            <a:bodyPr/>
            <a:lstStyle/>
            <a:p>
              <a:endParaRPr lang="en-US" sz="2400"/>
            </a:p>
          </p:txBody>
        </p:sp>
      </p:grpSp>
      <p:sp>
        <p:nvSpPr>
          <p:cNvPr id="14" name="Freeform 3">
            <a:extLst>
              <a:ext uri="{FF2B5EF4-FFF2-40B4-BE49-F238E27FC236}">
                <a16:creationId xmlns:a16="http://schemas.microsoft.com/office/drawing/2014/main" id="{133E1BAB-BAA4-46F1-C7F5-0579BF961CDA}"/>
              </a:ext>
            </a:extLst>
          </p:cNvPr>
          <p:cNvSpPr/>
          <p:nvPr userDrawn="1"/>
        </p:nvSpPr>
        <p:spPr>
          <a:xfrm>
            <a:off x="4038600" y="4111047"/>
            <a:ext cx="4266611" cy="2245304"/>
          </a:xfrm>
          <a:custGeom>
            <a:avLst/>
            <a:gdLst/>
            <a:ahLst/>
            <a:cxnLst/>
            <a:rect l="l" t="t" r="r" b="b"/>
            <a:pathLst>
              <a:path w="6878980" h="3620063">
                <a:moveTo>
                  <a:pt x="0" y="0"/>
                </a:moveTo>
                <a:lnTo>
                  <a:pt x="6878980" y="0"/>
                </a:lnTo>
                <a:lnTo>
                  <a:pt x="6878980" y="3620063"/>
                </a:lnTo>
                <a:lnTo>
                  <a:pt x="0" y="3620063"/>
                </a:lnTo>
                <a:lnTo>
                  <a:pt x="0" y="0"/>
                </a:lnTo>
                <a:close/>
              </a:path>
            </a:pathLst>
          </a:custGeom>
          <a:blipFill>
            <a:blip r:embed="rId7"/>
            <a:stretch>
              <a:fillRect/>
            </a:stretch>
          </a:blipFill>
        </p:spPr>
        <p:txBody>
          <a:bodyPr/>
          <a:lstStyle/>
          <a:p>
            <a:endParaRPr lang="en-US" sz="2400"/>
          </a:p>
        </p:txBody>
      </p:sp>
    </p:spTree>
    <p:extLst>
      <p:ext uri="{BB962C8B-B14F-4D97-AF65-F5344CB8AC3E}">
        <p14:creationId xmlns:p14="http://schemas.microsoft.com/office/powerpoint/2010/main" val="31475676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C0FCB7C-F7CD-8B8A-B993-8BE1E035BBF2}"/>
              </a:ext>
            </a:extLst>
          </p:cNvPr>
          <p:cNvSpPr>
            <a:spLocks noGrp="1"/>
          </p:cNvSpPr>
          <p:nvPr>
            <p:ph type="dt" sz="half" idx="10"/>
          </p:nvPr>
        </p:nvSpPr>
        <p:spPr/>
        <p:txBody>
          <a:bodyPr/>
          <a:lstStyle/>
          <a:p>
            <a:fld id="{D280E7DC-E09F-46AB-ACF6-AE81192D49D7}" type="datetime1">
              <a:rPr lang="en-US" smtClean="0"/>
              <a:t>9/8/2024</a:t>
            </a:fld>
            <a:endParaRPr lang="en-US"/>
          </a:p>
        </p:txBody>
      </p:sp>
      <p:sp>
        <p:nvSpPr>
          <p:cNvPr id="4" name="Footer Placeholder 3">
            <a:extLst>
              <a:ext uri="{FF2B5EF4-FFF2-40B4-BE49-F238E27FC236}">
                <a16:creationId xmlns:a16="http://schemas.microsoft.com/office/drawing/2014/main" id="{AD4E0C70-A9BB-BAC3-C2C5-9A173DEA8E49}"/>
              </a:ext>
            </a:extLst>
          </p:cNvPr>
          <p:cNvSpPr>
            <a:spLocks noGrp="1"/>
          </p:cNvSpPr>
          <p:nvPr>
            <p:ph type="ftr" sz="quarter" idx="11"/>
          </p:nvPr>
        </p:nvSpPr>
        <p:spPr/>
        <p:txBody>
          <a:bodyPr/>
          <a:lstStyle/>
          <a:p>
            <a:r>
              <a:rPr lang="en-US"/>
              <a:t>Tin học lớp 5_NXB ĐH Vinh_Kiến tạo công dân toàn cầu</a:t>
            </a:r>
          </a:p>
        </p:txBody>
      </p:sp>
      <p:sp>
        <p:nvSpPr>
          <p:cNvPr id="5" name="Slide Number Placeholder 4">
            <a:extLst>
              <a:ext uri="{FF2B5EF4-FFF2-40B4-BE49-F238E27FC236}">
                <a16:creationId xmlns:a16="http://schemas.microsoft.com/office/drawing/2014/main" id="{C5C5C957-DCC2-3DDC-D232-8DE2004A36A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Freeform 2">
            <a:extLst>
              <a:ext uri="{FF2B5EF4-FFF2-40B4-BE49-F238E27FC236}">
                <a16:creationId xmlns:a16="http://schemas.microsoft.com/office/drawing/2014/main" id="{36BCF33B-366E-F812-B3A7-21FABA3ADF32}"/>
              </a:ext>
            </a:extLst>
          </p:cNvPr>
          <p:cNvSpPr/>
          <p:nvPr userDrawn="1"/>
        </p:nvSpPr>
        <p:spPr>
          <a:xfrm>
            <a:off x="4906710" y="4858592"/>
            <a:ext cx="2186973" cy="1481675"/>
          </a:xfrm>
          <a:custGeom>
            <a:avLst/>
            <a:gdLst/>
            <a:ahLst/>
            <a:cxnLst/>
            <a:rect l="l" t="t" r="r" b="b"/>
            <a:pathLst>
              <a:path w="7955523" h="5389867">
                <a:moveTo>
                  <a:pt x="0" y="0"/>
                </a:moveTo>
                <a:lnTo>
                  <a:pt x="7955523" y="0"/>
                </a:lnTo>
                <a:lnTo>
                  <a:pt x="7955523" y="5389867"/>
                </a:lnTo>
                <a:lnTo>
                  <a:pt x="0" y="5389867"/>
                </a:lnTo>
                <a:lnTo>
                  <a:pt x="0" y="0"/>
                </a:lnTo>
                <a:close/>
              </a:path>
            </a:pathLst>
          </a:custGeom>
          <a:blipFill>
            <a:blip r:embed="rId2"/>
            <a:stretch>
              <a:fillRect/>
            </a:stretch>
          </a:blipFill>
        </p:spPr>
        <p:txBody>
          <a:bodyPr/>
          <a:lstStyle/>
          <a:p>
            <a:endParaRPr lang="en-US" sz="2400"/>
          </a:p>
        </p:txBody>
      </p:sp>
      <p:sp>
        <p:nvSpPr>
          <p:cNvPr id="7" name="Freeform 14">
            <a:extLst>
              <a:ext uri="{FF2B5EF4-FFF2-40B4-BE49-F238E27FC236}">
                <a16:creationId xmlns:a16="http://schemas.microsoft.com/office/drawing/2014/main" id="{5A6D3835-36A2-490B-8A94-3EE53C10B909}"/>
              </a:ext>
            </a:extLst>
          </p:cNvPr>
          <p:cNvSpPr>
            <a:spLocks noChangeAspect="1"/>
          </p:cNvSpPr>
          <p:nvPr userDrawn="1"/>
        </p:nvSpPr>
        <p:spPr>
          <a:xfrm>
            <a:off x="1046075" y="2021200"/>
            <a:ext cx="5044964" cy="1097280"/>
          </a:xfrm>
          <a:custGeom>
            <a:avLst/>
            <a:gdLst/>
            <a:ahLst/>
            <a:cxnLst/>
            <a:rect l="l" t="t" r="r" b="b"/>
            <a:pathLst>
              <a:path w="7315200" h="1591056">
                <a:moveTo>
                  <a:pt x="0" y="0"/>
                </a:moveTo>
                <a:lnTo>
                  <a:pt x="7315200" y="0"/>
                </a:lnTo>
                <a:lnTo>
                  <a:pt x="7315200" y="1591056"/>
                </a:lnTo>
                <a:lnTo>
                  <a:pt x="0" y="1591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p>
        </p:txBody>
      </p:sp>
      <p:sp>
        <p:nvSpPr>
          <p:cNvPr id="13" name="Freeform 14">
            <a:extLst>
              <a:ext uri="{FF2B5EF4-FFF2-40B4-BE49-F238E27FC236}">
                <a16:creationId xmlns:a16="http://schemas.microsoft.com/office/drawing/2014/main" id="{76683037-55CC-FF5A-39D9-0170C3AC1F1F}"/>
              </a:ext>
            </a:extLst>
          </p:cNvPr>
          <p:cNvSpPr>
            <a:spLocks noChangeAspect="1"/>
          </p:cNvSpPr>
          <p:nvPr userDrawn="1"/>
        </p:nvSpPr>
        <p:spPr>
          <a:xfrm>
            <a:off x="1046075" y="3699933"/>
            <a:ext cx="5044964" cy="1097280"/>
          </a:xfrm>
          <a:custGeom>
            <a:avLst/>
            <a:gdLst/>
            <a:ahLst/>
            <a:cxnLst/>
            <a:rect l="l" t="t" r="r" b="b"/>
            <a:pathLst>
              <a:path w="7315200" h="1591056">
                <a:moveTo>
                  <a:pt x="0" y="0"/>
                </a:moveTo>
                <a:lnTo>
                  <a:pt x="7315200" y="0"/>
                </a:lnTo>
                <a:lnTo>
                  <a:pt x="7315200" y="1591056"/>
                </a:lnTo>
                <a:lnTo>
                  <a:pt x="0" y="1591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p>
        </p:txBody>
      </p:sp>
      <p:sp>
        <p:nvSpPr>
          <p:cNvPr id="14" name="Freeform 14">
            <a:extLst>
              <a:ext uri="{FF2B5EF4-FFF2-40B4-BE49-F238E27FC236}">
                <a16:creationId xmlns:a16="http://schemas.microsoft.com/office/drawing/2014/main" id="{963D02CF-2477-4543-F796-5E069C929E40}"/>
              </a:ext>
            </a:extLst>
          </p:cNvPr>
          <p:cNvSpPr>
            <a:spLocks noChangeAspect="1"/>
          </p:cNvSpPr>
          <p:nvPr userDrawn="1"/>
        </p:nvSpPr>
        <p:spPr>
          <a:xfrm>
            <a:off x="6701209" y="2021200"/>
            <a:ext cx="5044964" cy="1097280"/>
          </a:xfrm>
          <a:custGeom>
            <a:avLst/>
            <a:gdLst/>
            <a:ahLst/>
            <a:cxnLst/>
            <a:rect l="l" t="t" r="r" b="b"/>
            <a:pathLst>
              <a:path w="7315200" h="1591056">
                <a:moveTo>
                  <a:pt x="0" y="0"/>
                </a:moveTo>
                <a:lnTo>
                  <a:pt x="7315200" y="0"/>
                </a:lnTo>
                <a:lnTo>
                  <a:pt x="7315200" y="1591056"/>
                </a:lnTo>
                <a:lnTo>
                  <a:pt x="0" y="1591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p>
        </p:txBody>
      </p:sp>
      <p:sp>
        <p:nvSpPr>
          <p:cNvPr id="16" name="Freeform 14">
            <a:extLst>
              <a:ext uri="{FF2B5EF4-FFF2-40B4-BE49-F238E27FC236}">
                <a16:creationId xmlns:a16="http://schemas.microsoft.com/office/drawing/2014/main" id="{9A20099C-18D6-3DE6-42D3-A35BFBE829B2}"/>
              </a:ext>
            </a:extLst>
          </p:cNvPr>
          <p:cNvSpPr>
            <a:spLocks noChangeAspect="1"/>
          </p:cNvSpPr>
          <p:nvPr userDrawn="1"/>
        </p:nvSpPr>
        <p:spPr>
          <a:xfrm>
            <a:off x="6701209" y="3699933"/>
            <a:ext cx="5044964" cy="1097280"/>
          </a:xfrm>
          <a:custGeom>
            <a:avLst/>
            <a:gdLst/>
            <a:ahLst/>
            <a:cxnLst/>
            <a:rect l="l" t="t" r="r" b="b"/>
            <a:pathLst>
              <a:path w="7315200" h="1591056">
                <a:moveTo>
                  <a:pt x="0" y="0"/>
                </a:moveTo>
                <a:lnTo>
                  <a:pt x="7315200" y="0"/>
                </a:lnTo>
                <a:lnTo>
                  <a:pt x="7315200" y="1591056"/>
                </a:lnTo>
                <a:lnTo>
                  <a:pt x="0" y="15910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400"/>
          </a:p>
        </p:txBody>
      </p:sp>
      <p:sp>
        <p:nvSpPr>
          <p:cNvPr id="26" name="Freeform 9">
            <a:extLst>
              <a:ext uri="{FF2B5EF4-FFF2-40B4-BE49-F238E27FC236}">
                <a16:creationId xmlns:a16="http://schemas.microsoft.com/office/drawing/2014/main" id="{2EA84897-B05C-5A6C-F738-A23901BF5833}"/>
              </a:ext>
            </a:extLst>
          </p:cNvPr>
          <p:cNvSpPr/>
          <p:nvPr userDrawn="1"/>
        </p:nvSpPr>
        <p:spPr>
          <a:xfrm>
            <a:off x="2397065" y="239330"/>
            <a:ext cx="7388719" cy="1219137"/>
          </a:xfrm>
          <a:custGeom>
            <a:avLst/>
            <a:gdLst/>
            <a:ahLst/>
            <a:cxnLst/>
            <a:rect l="l" t="t" r="r" b="b"/>
            <a:pathLst>
              <a:path w="7315200" h="1207008">
                <a:moveTo>
                  <a:pt x="0" y="0"/>
                </a:moveTo>
                <a:lnTo>
                  <a:pt x="7315200" y="0"/>
                </a:lnTo>
                <a:lnTo>
                  <a:pt x="7315200" y="1207008"/>
                </a:lnTo>
                <a:lnTo>
                  <a:pt x="0" y="1207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p>
        </p:txBody>
      </p:sp>
    </p:spTree>
    <p:extLst>
      <p:ext uri="{BB962C8B-B14F-4D97-AF65-F5344CB8AC3E}">
        <p14:creationId xmlns:p14="http://schemas.microsoft.com/office/powerpoint/2010/main" val="205429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6" grpId="0" animBg="1"/>
      <p:bldP spid="26"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A16AC-A1DE-4C56-9D05-54122EB4E77E}"/>
              </a:ext>
            </a:extLst>
          </p:cNvPr>
          <p:cNvSpPr>
            <a:spLocks noGrp="1"/>
          </p:cNvSpPr>
          <p:nvPr>
            <p:ph type="title"/>
          </p:nvPr>
        </p:nvSpPr>
        <p:spPr>
          <a:xfrm>
            <a:off x="1386840" y="756677"/>
            <a:ext cx="9966960" cy="1158873"/>
          </a:xfrm>
        </p:spPr>
        <p:txBody>
          <a:bodyPr/>
          <a:lstStyle>
            <a:lvl1pPr>
              <a:defRPr sz="4267">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020AC3D-7388-4F41-AFF3-C71B374B8509}"/>
              </a:ext>
            </a:extLst>
          </p:cNvPr>
          <p:cNvSpPr>
            <a:spLocks noGrp="1"/>
          </p:cNvSpPr>
          <p:nvPr>
            <p:ph type="dt" sz="half" idx="10"/>
          </p:nvPr>
        </p:nvSpPr>
        <p:spPr/>
        <p:txBody>
          <a:bodyPr/>
          <a:lstStyle/>
          <a:p>
            <a:fld id="{C9BFC7BA-79CA-406E-8ED0-D2B641B4EE57}" type="datetime1">
              <a:rPr lang="en-US" smtClean="0"/>
              <a:t>9/8/2024</a:t>
            </a:fld>
            <a:endParaRPr lang="en-US"/>
          </a:p>
        </p:txBody>
      </p:sp>
      <p:sp>
        <p:nvSpPr>
          <p:cNvPr id="4" name="Footer Placeholder 3">
            <a:extLst>
              <a:ext uri="{FF2B5EF4-FFF2-40B4-BE49-F238E27FC236}">
                <a16:creationId xmlns:a16="http://schemas.microsoft.com/office/drawing/2014/main" id="{36941E5B-4226-4361-B287-1D1B6C0692A5}"/>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60E8421F-9A4E-4F11-BA0A-C605AC8BDB50}"/>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7" name="Text Placeholder 6">
            <a:extLst>
              <a:ext uri="{FF2B5EF4-FFF2-40B4-BE49-F238E27FC236}">
                <a16:creationId xmlns:a16="http://schemas.microsoft.com/office/drawing/2014/main" id="{6BD8AE9E-8F7C-4EFB-BFF5-CAE5F4B5C1DE}"/>
              </a:ext>
            </a:extLst>
          </p:cNvPr>
          <p:cNvSpPr>
            <a:spLocks noGrp="1"/>
          </p:cNvSpPr>
          <p:nvPr>
            <p:ph type="body" sz="quarter" idx="13"/>
          </p:nvPr>
        </p:nvSpPr>
        <p:spPr>
          <a:xfrm>
            <a:off x="1500717" y="2235201"/>
            <a:ext cx="9853083" cy="3672417"/>
          </a:xfrm>
        </p:spPr>
        <p:txBody>
          <a:bodyPr>
            <a:normAutofit/>
          </a:bodyPr>
          <a:lstStyle>
            <a:lvl1pPr>
              <a:defRPr sz="3200"/>
            </a:lvl1pPr>
            <a:lvl2pPr>
              <a:defRPr sz="2667"/>
            </a:lvl2pPr>
            <a:lvl3pPr>
              <a:defRPr sz="2133"/>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00203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4021-A812-42E1-8C68-84C1D86FB2A6}"/>
              </a:ext>
            </a:extLst>
          </p:cNvPr>
          <p:cNvSpPr>
            <a:spLocks noGrp="1"/>
          </p:cNvSpPr>
          <p:nvPr>
            <p:ph type="title"/>
          </p:nvPr>
        </p:nvSpPr>
        <p:spPr/>
        <p:txBody>
          <a:bodyPr/>
          <a:lstStyle>
            <a:lvl1pPr>
              <a:defRPr sz="4267">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B06A0FDC-E43D-48C2-96B3-520546BAB794}"/>
              </a:ext>
            </a:extLst>
          </p:cNvPr>
          <p:cNvSpPr>
            <a:spLocks noGrp="1"/>
          </p:cNvSpPr>
          <p:nvPr>
            <p:ph type="dt" sz="half" idx="10"/>
          </p:nvPr>
        </p:nvSpPr>
        <p:spPr/>
        <p:txBody>
          <a:bodyPr/>
          <a:lstStyle/>
          <a:p>
            <a:fld id="{24B4CEE8-F966-4B20-8BBD-446C319C9EEC}" type="datetime1">
              <a:rPr lang="en-US" smtClean="0"/>
              <a:t>9/8/2024</a:t>
            </a:fld>
            <a:endParaRPr lang="en-US"/>
          </a:p>
        </p:txBody>
      </p:sp>
      <p:sp>
        <p:nvSpPr>
          <p:cNvPr id="4" name="Footer Placeholder 3">
            <a:extLst>
              <a:ext uri="{FF2B5EF4-FFF2-40B4-BE49-F238E27FC236}">
                <a16:creationId xmlns:a16="http://schemas.microsoft.com/office/drawing/2014/main" id="{367E6488-F641-4C35-89C6-62F3E459E5BD}"/>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37821D27-5057-42D7-9014-83EAA4E2BA93}"/>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Content Placeholder 8">
            <a:extLst>
              <a:ext uri="{FF2B5EF4-FFF2-40B4-BE49-F238E27FC236}">
                <a16:creationId xmlns:a16="http://schemas.microsoft.com/office/drawing/2014/main" id="{CEB74194-9814-49D5-91DC-2A23D3E42E47}"/>
              </a:ext>
            </a:extLst>
          </p:cNvPr>
          <p:cNvSpPr>
            <a:spLocks noGrp="1"/>
          </p:cNvSpPr>
          <p:nvPr>
            <p:ph sz="quarter" idx="13"/>
          </p:nvPr>
        </p:nvSpPr>
        <p:spPr>
          <a:xfrm>
            <a:off x="1208618" y="2032001"/>
            <a:ext cx="9967383" cy="4085167"/>
          </a:xfrm>
        </p:spPr>
        <p:txBody>
          <a:bodyPr>
            <a:normAutofit/>
          </a:bodyPr>
          <a:lstStyle>
            <a:lvl1pPr>
              <a:defRPr sz="3200"/>
            </a:lvl1pPr>
            <a:lvl2pPr>
              <a:defRPr sz="2667"/>
            </a:lvl2pPr>
            <a:lvl3pPr>
              <a:defRPr sz="2133"/>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01478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1786-7FC2-4499-90DB-30FD10798FC6}"/>
              </a:ext>
            </a:extLst>
          </p:cNvPr>
          <p:cNvSpPr>
            <a:spLocks noGrp="1"/>
          </p:cNvSpPr>
          <p:nvPr>
            <p:ph type="title"/>
          </p:nvPr>
        </p:nvSpPr>
        <p:spPr/>
        <p:txBody>
          <a:bodyPr/>
          <a:lstStyle>
            <a:lvl1pPr>
              <a:defRPr sz="4267">
                <a:solidFill>
                  <a:srgbClr val="094D8E"/>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E828AC47-5571-4E97-BC87-1F260CE8CC03}"/>
              </a:ext>
            </a:extLst>
          </p:cNvPr>
          <p:cNvSpPr>
            <a:spLocks noGrp="1"/>
          </p:cNvSpPr>
          <p:nvPr>
            <p:ph type="dt" sz="half" idx="10"/>
          </p:nvPr>
        </p:nvSpPr>
        <p:spPr/>
        <p:txBody>
          <a:bodyPr/>
          <a:lstStyle/>
          <a:p>
            <a:fld id="{20C8FC86-0D22-4C13-9B09-FE21B53C0E82}" type="datetime1">
              <a:rPr lang="en-US" smtClean="0"/>
              <a:t>9/8/2024</a:t>
            </a:fld>
            <a:endParaRPr lang="en-US"/>
          </a:p>
        </p:txBody>
      </p:sp>
      <p:sp>
        <p:nvSpPr>
          <p:cNvPr id="4" name="Footer Placeholder 3">
            <a:extLst>
              <a:ext uri="{FF2B5EF4-FFF2-40B4-BE49-F238E27FC236}">
                <a16:creationId xmlns:a16="http://schemas.microsoft.com/office/drawing/2014/main" id="{D1A02581-A72A-48CF-BE86-FED8A09F7AAE}"/>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C256C2DF-5A5B-4882-B1FA-6E369E33FCE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9" name="Picture Placeholder 8">
            <a:extLst>
              <a:ext uri="{FF2B5EF4-FFF2-40B4-BE49-F238E27FC236}">
                <a16:creationId xmlns:a16="http://schemas.microsoft.com/office/drawing/2014/main" id="{A76BCFFD-EFCF-4B8F-A44B-607DBE2B3584}"/>
              </a:ext>
            </a:extLst>
          </p:cNvPr>
          <p:cNvSpPr>
            <a:spLocks noGrp="1"/>
          </p:cNvSpPr>
          <p:nvPr>
            <p:ph type="pic" sz="quarter" idx="13"/>
          </p:nvPr>
        </p:nvSpPr>
        <p:spPr>
          <a:xfrm>
            <a:off x="1062568" y="2017184"/>
            <a:ext cx="10291233" cy="3968749"/>
          </a:xfrm>
        </p:spPr>
        <p:txBody>
          <a:bodyPr/>
          <a:lstStyle/>
          <a:p>
            <a:endParaRPr lang="en-US"/>
          </a:p>
        </p:txBody>
      </p:sp>
    </p:spTree>
    <p:extLst>
      <p:ext uri="{BB962C8B-B14F-4D97-AF65-F5344CB8AC3E}">
        <p14:creationId xmlns:p14="http://schemas.microsoft.com/office/powerpoint/2010/main" val="3188211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56DA631-B67D-D67E-106B-02F069977268}"/>
              </a:ext>
            </a:extLst>
          </p:cNvPr>
          <p:cNvSpPr>
            <a:spLocks noGrp="1"/>
          </p:cNvSpPr>
          <p:nvPr>
            <p:ph type="dt" sz="half" idx="10"/>
          </p:nvPr>
        </p:nvSpPr>
        <p:spPr/>
        <p:txBody>
          <a:bodyPr/>
          <a:lstStyle/>
          <a:p>
            <a:fld id="{220C2C65-A781-4A0F-B5AE-78B6F1710F54}" type="datetime1">
              <a:rPr lang="en-US" smtClean="0"/>
              <a:t>9/8/2024</a:t>
            </a:fld>
            <a:endParaRPr lang="en-US"/>
          </a:p>
        </p:txBody>
      </p:sp>
      <p:sp>
        <p:nvSpPr>
          <p:cNvPr id="4" name="Footer Placeholder 3">
            <a:extLst>
              <a:ext uri="{FF2B5EF4-FFF2-40B4-BE49-F238E27FC236}">
                <a16:creationId xmlns:a16="http://schemas.microsoft.com/office/drawing/2014/main" id="{041880F3-4F2E-6961-7936-15C1B039AD89}"/>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5AA4884B-DF61-4D58-C355-3A53EC2CAF9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Freeform 15">
            <a:extLst>
              <a:ext uri="{FF2B5EF4-FFF2-40B4-BE49-F238E27FC236}">
                <a16:creationId xmlns:a16="http://schemas.microsoft.com/office/drawing/2014/main" id="{B41B4277-2483-2AAC-43CC-128B8DC5ADF4}"/>
              </a:ext>
            </a:extLst>
          </p:cNvPr>
          <p:cNvSpPr/>
          <p:nvPr userDrawn="1"/>
        </p:nvSpPr>
        <p:spPr>
          <a:xfrm>
            <a:off x="1070707" y="136526"/>
            <a:ext cx="8401540" cy="1332029"/>
          </a:xfrm>
          <a:custGeom>
            <a:avLst/>
            <a:gdLst/>
            <a:ahLst/>
            <a:cxnLst/>
            <a:rect l="l" t="t" r="r" b="b"/>
            <a:pathLst>
              <a:path w="7315200" h="1856232">
                <a:moveTo>
                  <a:pt x="0" y="0"/>
                </a:moveTo>
                <a:lnTo>
                  <a:pt x="7315200" y="0"/>
                </a:lnTo>
                <a:lnTo>
                  <a:pt x="7315200" y="1856232"/>
                </a:lnTo>
                <a:lnTo>
                  <a:pt x="0" y="1856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2">
            <a:extLst>
              <a:ext uri="{FF2B5EF4-FFF2-40B4-BE49-F238E27FC236}">
                <a16:creationId xmlns:a16="http://schemas.microsoft.com/office/drawing/2014/main" id="{26A9AE4F-FF83-B707-8C04-0B566B200201}"/>
              </a:ext>
            </a:extLst>
          </p:cNvPr>
          <p:cNvSpPr>
            <a:spLocks noChangeAspect="1"/>
          </p:cNvSpPr>
          <p:nvPr userDrawn="1"/>
        </p:nvSpPr>
        <p:spPr>
          <a:xfrm>
            <a:off x="454152" y="2083652"/>
            <a:ext cx="3584448" cy="3657600"/>
          </a:xfrm>
          <a:custGeom>
            <a:avLst/>
            <a:gdLst/>
            <a:ahLst/>
            <a:cxnLst/>
            <a:rect l="l" t="t" r="r" b="b"/>
            <a:pathLst>
              <a:path w="5567405" h="5681026">
                <a:moveTo>
                  <a:pt x="0" y="0"/>
                </a:moveTo>
                <a:lnTo>
                  <a:pt x="5567405" y="0"/>
                </a:lnTo>
                <a:lnTo>
                  <a:pt x="5567405" y="5681026"/>
                </a:lnTo>
                <a:lnTo>
                  <a:pt x="0" y="56810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AA05C368-7FC0-277A-7422-04D48172AD43}"/>
              </a:ext>
            </a:extLst>
          </p:cNvPr>
          <p:cNvSpPr>
            <a:spLocks noGrp="1"/>
          </p:cNvSpPr>
          <p:nvPr>
            <p:ph type="title"/>
          </p:nvPr>
        </p:nvSpPr>
        <p:spPr>
          <a:xfrm>
            <a:off x="1528354" y="66168"/>
            <a:ext cx="10357457" cy="1158873"/>
          </a:xfrm>
        </p:spPr>
        <p:txBody>
          <a:bodyPr/>
          <a:lstStyle/>
          <a:p>
            <a:r>
              <a:rPr lang="en-US"/>
              <a:t>Click to edit Master title style</a:t>
            </a:r>
          </a:p>
        </p:txBody>
      </p:sp>
      <p:sp>
        <p:nvSpPr>
          <p:cNvPr id="9" name="Content Placeholder 11">
            <a:extLst>
              <a:ext uri="{FF2B5EF4-FFF2-40B4-BE49-F238E27FC236}">
                <a16:creationId xmlns:a16="http://schemas.microsoft.com/office/drawing/2014/main" id="{11E6F239-901C-C569-DDDE-BF592A40FB5E}"/>
              </a:ext>
            </a:extLst>
          </p:cNvPr>
          <p:cNvSpPr>
            <a:spLocks noGrp="1"/>
          </p:cNvSpPr>
          <p:nvPr>
            <p:ph sz="quarter" idx="13"/>
          </p:nvPr>
        </p:nvSpPr>
        <p:spPr>
          <a:xfrm>
            <a:off x="696686" y="3149175"/>
            <a:ext cx="3033487" cy="1517651"/>
          </a:xfrm>
        </p:spPr>
        <p:txBody>
          <a:bodyPr>
            <a:noAutofit/>
          </a:bodyPr>
          <a:lstStyle>
            <a:lvl1pPr marL="0" indent="0" algn="ctr">
              <a:buNone/>
              <a:defRPr sz="3733"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30212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56DA631-B67D-D67E-106B-02F069977268}"/>
              </a:ext>
            </a:extLst>
          </p:cNvPr>
          <p:cNvSpPr>
            <a:spLocks noGrp="1"/>
          </p:cNvSpPr>
          <p:nvPr>
            <p:ph type="dt" sz="half" idx="10"/>
          </p:nvPr>
        </p:nvSpPr>
        <p:spPr/>
        <p:txBody>
          <a:bodyPr/>
          <a:lstStyle/>
          <a:p>
            <a:fld id="{220C2C65-A781-4A0F-B5AE-78B6F1710F54}" type="datetime1">
              <a:rPr lang="en-US" smtClean="0"/>
              <a:t>9/8/2024</a:t>
            </a:fld>
            <a:endParaRPr lang="en-US"/>
          </a:p>
        </p:txBody>
      </p:sp>
      <p:sp>
        <p:nvSpPr>
          <p:cNvPr id="4" name="Footer Placeholder 3">
            <a:extLst>
              <a:ext uri="{FF2B5EF4-FFF2-40B4-BE49-F238E27FC236}">
                <a16:creationId xmlns:a16="http://schemas.microsoft.com/office/drawing/2014/main" id="{041880F3-4F2E-6961-7936-15C1B039AD89}"/>
              </a:ext>
            </a:extLst>
          </p:cNvPr>
          <p:cNvSpPr>
            <a:spLocks noGrp="1"/>
          </p:cNvSpPr>
          <p:nvPr>
            <p:ph type="ftr" sz="quarter" idx="11"/>
          </p:nvPr>
        </p:nvSpPr>
        <p:spPr/>
        <p:txBody>
          <a:bodyPr/>
          <a:lstStyle/>
          <a:p>
            <a:r>
              <a:rPr lang="en-US"/>
              <a:t>Tin học lớp 5_NXB ĐH Vinh_Kiến tạo công dân toàn cầu</a:t>
            </a:r>
            <a:endParaRPr lang="en-US" dirty="0"/>
          </a:p>
        </p:txBody>
      </p:sp>
      <p:sp>
        <p:nvSpPr>
          <p:cNvPr id="5" name="Slide Number Placeholder 4">
            <a:extLst>
              <a:ext uri="{FF2B5EF4-FFF2-40B4-BE49-F238E27FC236}">
                <a16:creationId xmlns:a16="http://schemas.microsoft.com/office/drawing/2014/main" id="{5AA4884B-DF61-4D58-C355-3A53EC2CAF96}"/>
              </a:ext>
            </a:extLst>
          </p:cNvPr>
          <p:cNvSpPr>
            <a:spLocks noGrp="1"/>
          </p:cNvSpPr>
          <p:nvPr>
            <p:ph type="sldNum" sz="quarter" idx="12"/>
          </p:nvPr>
        </p:nvSpPr>
        <p:spPr/>
        <p:txBody>
          <a:bodyPr/>
          <a:lstStyle/>
          <a:p>
            <a:fld id="{30468810-060D-430C-ACDF-BB351635E08B}" type="slidenum">
              <a:rPr lang="en-US" smtClean="0"/>
              <a:t>‹#›</a:t>
            </a:fld>
            <a:endParaRPr lang="en-US"/>
          </a:p>
        </p:txBody>
      </p:sp>
      <p:sp>
        <p:nvSpPr>
          <p:cNvPr id="6" name="Freeform 15">
            <a:extLst>
              <a:ext uri="{FF2B5EF4-FFF2-40B4-BE49-F238E27FC236}">
                <a16:creationId xmlns:a16="http://schemas.microsoft.com/office/drawing/2014/main" id="{B41B4277-2483-2AAC-43CC-128B8DC5ADF4}"/>
              </a:ext>
            </a:extLst>
          </p:cNvPr>
          <p:cNvSpPr/>
          <p:nvPr userDrawn="1"/>
        </p:nvSpPr>
        <p:spPr>
          <a:xfrm>
            <a:off x="1070707" y="136526"/>
            <a:ext cx="8401540" cy="1332029"/>
          </a:xfrm>
          <a:custGeom>
            <a:avLst/>
            <a:gdLst/>
            <a:ahLst/>
            <a:cxnLst/>
            <a:rect l="l" t="t" r="r" b="b"/>
            <a:pathLst>
              <a:path w="7315200" h="1856232">
                <a:moveTo>
                  <a:pt x="0" y="0"/>
                </a:moveTo>
                <a:lnTo>
                  <a:pt x="7315200" y="0"/>
                </a:lnTo>
                <a:lnTo>
                  <a:pt x="7315200" y="1856232"/>
                </a:lnTo>
                <a:lnTo>
                  <a:pt x="0" y="1856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AA05C368-7FC0-277A-7422-04D48172AD43}"/>
              </a:ext>
            </a:extLst>
          </p:cNvPr>
          <p:cNvSpPr>
            <a:spLocks noGrp="1"/>
          </p:cNvSpPr>
          <p:nvPr>
            <p:ph type="title"/>
          </p:nvPr>
        </p:nvSpPr>
        <p:spPr>
          <a:xfrm>
            <a:off x="1528354" y="66168"/>
            <a:ext cx="10357457" cy="1158873"/>
          </a:xfrm>
        </p:spPr>
        <p:txBody>
          <a:bodyPr/>
          <a:lstStyle/>
          <a:p>
            <a:r>
              <a:rPr lang="en-US"/>
              <a:t>Click to edit Master title style</a:t>
            </a:r>
          </a:p>
        </p:txBody>
      </p:sp>
    </p:spTree>
    <p:extLst>
      <p:ext uri="{BB962C8B-B14F-4D97-AF65-F5344CB8AC3E}">
        <p14:creationId xmlns:p14="http://schemas.microsoft.com/office/powerpoint/2010/main" val="1245819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image" Target="../media/image56.jpg"/><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image" Target="../media/image1.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theme" Target="../theme/theme2.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8" Type="http://schemas.openxmlformats.org/officeDocument/2006/relationships/slideLayout" Target="../slideLayouts/slideLayout48.xml"/><Relationship Id="rId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2">
            <a:lum/>
          </a:blip>
          <a:srcRect/>
          <a:stretch>
            <a:fillRect/>
          </a:stretch>
        </a:blipFill>
        <a:effectLst/>
      </p:bgPr>
    </p:bg>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id="{91C2D3CA-574C-4C64-B5A2-A51FD7FEBF75}"/>
              </a:ext>
            </a:extLst>
          </p:cNvPr>
          <p:cNvPicPr>
            <a:picLocks noChangeAspect="1"/>
          </p:cNvPicPr>
          <p:nvPr userDrawn="1"/>
        </p:nvPicPr>
        <p:blipFill>
          <a:blip r:embed="rId43" cstate="hqprint">
            <a:extLst>
              <a:ext uri="{28A0092B-C50C-407E-A947-70E740481C1C}">
                <a14:useLocalDpi xmlns:a14="http://schemas.microsoft.com/office/drawing/2010/main" val="0"/>
              </a:ext>
            </a:extLst>
          </a:blip>
          <a:srcRect/>
          <a:stretch>
            <a:fillRect/>
          </a:stretch>
        </p:blipFill>
        <p:spPr>
          <a:xfrm>
            <a:off x="142240" y="91119"/>
            <a:ext cx="883920" cy="883920"/>
          </a:xfrm>
          <a:custGeom>
            <a:avLst/>
            <a:gdLst>
              <a:gd name="connsiteX0" fmla="*/ 457201 w 914402"/>
              <a:gd name="connsiteY0" fmla="*/ 0 h 914402"/>
              <a:gd name="connsiteX1" fmla="*/ 914402 w 914402"/>
              <a:gd name="connsiteY1" fmla="*/ 457201 h 914402"/>
              <a:gd name="connsiteX2" fmla="*/ 457201 w 914402"/>
              <a:gd name="connsiteY2" fmla="*/ 914402 h 914402"/>
              <a:gd name="connsiteX3" fmla="*/ 0 w 914402"/>
              <a:gd name="connsiteY3" fmla="*/ 457201 h 914402"/>
              <a:gd name="connsiteX4" fmla="*/ 457201 w 914402"/>
              <a:gd name="connsiteY4" fmla="*/ 0 h 9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2" h="914402">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p:spPr>
      </p:pic>
      <p:sp>
        <p:nvSpPr>
          <p:cNvPr id="2" name="Title Placeholder 1"/>
          <p:cNvSpPr>
            <a:spLocks noGrp="1"/>
          </p:cNvSpPr>
          <p:nvPr>
            <p:ph type="title"/>
          </p:nvPr>
        </p:nvSpPr>
        <p:spPr>
          <a:xfrm>
            <a:off x="1209040" y="741046"/>
            <a:ext cx="10357457" cy="115887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209040" y="1899920"/>
            <a:ext cx="9885680" cy="42468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0C2C65-A781-4A0F-B5AE-78B6F1710F54}" type="datetime1">
              <a:rPr lang="en-US" smtClean="0"/>
              <a:t>9/8/2024</a:t>
            </a:fld>
            <a:endParaRPr lang="en-US"/>
          </a:p>
        </p:txBody>
      </p:sp>
      <p:sp>
        <p:nvSpPr>
          <p:cNvPr id="5" name="Footer Placeholder 4"/>
          <p:cNvSpPr>
            <a:spLocks noGrp="1"/>
          </p:cNvSpPr>
          <p:nvPr>
            <p:ph type="ftr" sz="quarter" idx="3"/>
          </p:nvPr>
        </p:nvSpPr>
        <p:spPr>
          <a:xfrm>
            <a:off x="4094480" y="653891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Tin học lớp 5_NXB ĐH Vinh_Kiến tạo công dân toàn cầu</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468810-060D-430C-ACDF-BB351635E08B}" type="slidenum">
              <a:rPr lang="en-US" smtClean="0"/>
              <a:t>‹#›</a:t>
            </a:fld>
            <a:endParaRPr lang="en-US"/>
          </a:p>
        </p:txBody>
      </p:sp>
    </p:spTree>
    <p:extLst>
      <p:ext uri="{BB962C8B-B14F-4D97-AF65-F5344CB8AC3E}">
        <p14:creationId xmlns:p14="http://schemas.microsoft.com/office/powerpoint/2010/main" val="3871188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hf hdr="0"/>
  <p:txStyles>
    <p:titleStyle>
      <a:lvl1pPr algn="l" defTabSz="914377" rtl="0" eaLnBrk="1" latinLnBrk="0" hangingPunct="1">
        <a:lnSpc>
          <a:spcPct val="90000"/>
        </a:lnSpc>
        <a:spcBef>
          <a:spcPct val="0"/>
        </a:spcBef>
        <a:buNone/>
        <a:defRPr sz="5867"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48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685783" indent="-228594" algn="l" defTabSz="914377" rtl="0" eaLnBrk="1" latinLnBrk="0" hangingPunct="1">
        <a:lnSpc>
          <a:spcPct val="90000"/>
        </a:lnSpc>
        <a:spcBef>
          <a:spcPts val="500"/>
        </a:spcBef>
        <a:buFont typeface="Arial" panose="020B0604020202020204" pitchFamily="34" charset="0"/>
        <a:buChar char="•"/>
        <a:defRPr sz="4267"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1142971" indent="-228594" algn="l" defTabSz="914377" rtl="0" eaLnBrk="1" latinLnBrk="0" hangingPunct="1">
        <a:lnSpc>
          <a:spcPct val="90000"/>
        </a:lnSpc>
        <a:spcBef>
          <a:spcPts val="500"/>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600160" indent="-228594" algn="l" defTabSz="914377" rtl="0" eaLnBrk="1" latinLnBrk="0" hangingPunct="1">
        <a:lnSpc>
          <a:spcPct val="90000"/>
        </a:lnSpc>
        <a:spcBef>
          <a:spcPts val="500"/>
        </a:spcBef>
        <a:buFont typeface="Arial" panose="020B0604020202020204" pitchFamily="34" charset="0"/>
        <a:buChar char="•"/>
        <a:defRPr sz="2667"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2057349" indent="-228594" algn="l" defTabSz="914377" rtl="0" eaLnBrk="1" latinLnBrk="0" hangingPunct="1">
        <a:lnSpc>
          <a:spcPct val="90000"/>
        </a:lnSpc>
        <a:spcBef>
          <a:spcPts val="500"/>
        </a:spcBef>
        <a:buFont typeface="Arial" panose="020B0604020202020204" pitchFamily="34" charset="0"/>
        <a:buChar char="•"/>
        <a:defRPr sz="2667"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7">
            <a:lum/>
          </a:blip>
          <a:srcRect/>
          <a:stretch>
            <a:fillRect/>
          </a:stretch>
        </a:blipFill>
        <a:effectLst/>
      </p:bgPr>
    </p:bg>
    <p:spTree>
      <p:nvGrpSpPr>
        <p:cNvPr id="1" name=""/>
        <p:cNvGrpSpPr/>
        <p:nvPr/>
      </p:nvGrpSpPr>
      <p:grpSpPr>
        <a:xfrm>
          <a:off x="0" y="0"/>
          <a:ext cx="0" cy="0"/>
          <a:chOff x="0" y="0"/>
          <a:chExt cx="0" cy="0"/>
        </a:xfrm>
      </p:grpSpPr>
      <p:pic>
        <p:nvPicPr>
          <p:cNvPr id="12" name="Picture 11" descr="Logo, company name&#10;&#10;Description automatically generated">
            <a:extLst>
              <a:ext uri="{FF2B5EF4-FFF2-40B4-BE49-F238E27FC236}">
                <a16:creationId xmlns:a16="http://schemas.microsoft.com/office/drawing/2014/main" id="{91C2D3CA-574C-4C64-B5A2-A51FD7FEBF75}"/>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a:xfrm>
            <a:off x="142240" y="91119"/>
            <a:ext cx="883920" cy="883920"/>
          </a:xfrm>
          <a:custGeom>
            <a:avLst/>
            <a:gdLst>
              <a:gd name="connsiteX0" fmla="*/ 457201 w 914402"/>
              <a:gd name="connsiteY0" fmla="*/ 0 h 914402"/>
              <a:gd name="connsiteX1" fmla="*/ 914402 w 914402"/>
              <a:gd name="connsiteY1" fmla="*/ 457201 h 914402"/>
              <a:gd name="connsiteX2" fmla="*/ 457201 w 914402"/>
              <a:gd name="connsiteY2" fmla="*/ 914402 h 914402"/>
              <a:gd name="connsiteX3" fmla="*/ 0 w 914402"/>
              <a:gd name="connsiteY3" fmla="*/ 457201 h 914402"/>
              <a:gd name="connsiteX4" fmla="*/ 457201 w 914402"/>
              <a:gd name="connsiteY4" fmla="*/ 0 h 9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2" h="914402">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p:spPr>
      </p:pic>
      <p:sp>
        <p:nvSpPr>
          <p:cNvPr id="2" name="Title Placeholder 1"/>
          <p:cNvSpPr>
            <a:spLocks noGrp="1"/>
          </p:cNvSpPr>
          <p:nvPr>
            <p:ph type="title"/>
          </p:nvPr>
        </p:nvSpPr>
        <p:spPr>
          <a:xfrm>
            <a:off x="1209040" y="741046"/>
            <a:ext cx="10357457" cy="115887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209040" y="1899920"/>
            <a:ext cx="9885680" cy="42468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922411-5A8D-42C4-87B9-4D9B15F64FB0}" type="datetime1">
              <a:rPr lang="en-US" smtClean="0"/>
              <a:t>9/8/2024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Tin học lớp 5_NXB ĐH Vinh_Kiến tạo công dân toàn cầu</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468810-060D-430C-ACDF-BB351635E08B}" type="slidenum">
              <a:rPr lang="en-US" smtClean="0"/>
              <a:t>‹#›</a:t>
            </a:fld>
            <a:endParaRPr lang="en-US"/>
          </a:p>
        </p:txBody>
      </p:sp>
    </p:spTree>
    <p:extLst>
      <p:ext uri="{BB962C8B-B14F-4D97-AF65-F5344CB8AC3E}">
        <p14:creationId xmlns:p14="http://schemas.microsoft.com/office/powerpoint/2010/main" val="40056001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Lst>
  <p:hf hdr="0"/>
  <p:txStyles>
    <p:titleStyle>
      <a:lvl1pPr algn="l" defTabSz="914377" rtl="0" eaLnBrk="1" latinLnBrk="0" hangingPunct="1">
        <a:lnSpc>
          <a:spcPct val="90000"/>
        </a:lnSpc>
        <a:spcBef>
          <a:spcPct val="0"/>
        </a:spcBef>
        <a:buNone/>
        <a:defRPr sz="4267"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685783" indent="-228594" algn="l" defTabSz="914377" rtl="0" eaLnBrk="1" latinLnBrk="0" hangingPunct="1">
        <a:lnSpc>
          <a:spcPct val="90000"/>
        </a:lnSpc>
        <a:spcBef>
          <a:spcPts val="500"/>
        </a:spcBef>
        <a:buFont typeface="Arial" panose="020B0604020202020204" pitchFamily="34" charset="0"/>
        <a:buChar char="•"/>
        <a:defRPr sz="2667"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133"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45.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84.sv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36.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84.svg"/></Relationships>
</file>

<file path=ppt/slides/_rels/slide7.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s>
</file>

<file path=ppt/slides/_rels/slide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9.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84.svg"/></Relationships>
</file>

<file path=ppt/slides/_rels/slide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9.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8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28BBA-67F7-4944-BA8B-DCB78C40B739}"/>
              </a:ext>
            </a:extLst>
          </p:cNvPr>
          <p:cNvSpPr>
            <a:spLocks noGrp="1"/>
          </p:cNvSpPr>
          <p:nvPr>
            <p:ph type="ctrTitle"/>
          </p:nvPr>
        </p:nvSpPr>
        <p:spPr>
          <a:xfrm>
            <a:off x="3700691" y="3620388"/>
            <a:ext cx="4937760" cy="1361440"/>
          </a:xfrm>
        </p:spPr>
        <p:txBody>
          <a:bodyPr>
            <a:noAutofit/>
          </a:bodyPr>
          <a:lstStyle/>
          <a:p>
            <a:pPr>
              <a:lnSpc>
                <a:spcPct val="100000"/>
              </a:lnSpc>
            </a:pPr>
            <a:r>
              <a:rPr lang="en-US" sz="4800">
                <a:latin typeface="+mn-lt"/>
              </a:rPr>
              <a:t>MÁY TÍNH </a:t>
            </a:r>
            <a:br>
              <a:rPr lang="en-US" sz="4800">
                <a:latin typeface="+mn-lt"/>
              </a:rPr>
            </a:br>
            <a:r>
              <a:rPr lang="en-US" sz="4800">
                <a:latin typeface="+mn-lt"/>
              </a:rPr>
              <a:t>GIÚP EM HỌC TẬP </a:t>
            </a:r>
            <a:endParaRPr lang="en-US" sz="4800" dirty="0">
              <a:latin typeface="+mn-lt"/>
            </a:endParaRPr>
          </a:p>
        </p:txBody>
      </p:sp>
      <p:sp>
        <p:nvSpPr>
          <p:cNvPr id="3" name="Text Placeholder 2">
            <a:extLst>
              <a:ext uri="{FF2B5EF4-FFF2-40B4-BE49-F238E27FC236}">
                <a16:creationId xmlns:a16="http://schemas.microsoft.com/office/drawing/2014/main" id="{E5F54889-20E9-7469-4012-AF77CFB69FD1}"/>
              </a:ext>
            </a:extLst>
          </p:cNvPr>
          <p:cNvSpPr>
            <a:spLocks noGrp="1"/>
          </p:cNvSpPr>
          <p:nvPr>
            <p:ph type="body" sz="quarter" idx="13"/>
          </p:nvPr>
        </p:nvSpPr>
        <p:spPr>
          <a:xfrm>
            <a:off x="4251833" y="2350729"/>
            <a:ext cx="4243184" cy="886884"/>
          </a:xfrm>
        </p:spPr>
        <p:txBody>
          <a:bodyPr/>
          <a:lstStyle/>
          <a:p>
            <a:pPr algn="ctr"/>
            <a:r>
              <a:rPr lang="en-US"/>
              <a:t>BÀI 1</a:t>
            </a:r>
            <a:endParaRPr lang="en-US" dirty="0"/>
          </a:p>
        </p:txBody>
      </p:sp>
    </p:spTree>
    <p:extLst>
      <p:ext uri="{BB962C8B-B14F-4D97-AF65-F5344CB8AC3E}">
        <p14:creationId xmlns:p14="http://schemas.microsoft.com/office/powerpoint/2010/main" val="1962200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A539DA-6831-4CD7-8641-54AF47A41DA7}"/>
              </a:ext>
            </a:extLst>
          </p:cNvPr>
          <p:cNvSpPr>
            <a:spLocks noGrp="1"/>
          </p:cNvSpPr>
          <p:nvPr>
            <p:ph type="title"/>
          </p:nvPr>
        </p:nvSpPr>
        <p:spPr>
          <a:xfrm>
            <a:off x="5528981" y="1900381"/>
            <a:ext cx="5643516" cy="1158873"/>
          </a:xfrm>
        </p:spPr>
        <p:txBody>
          <a:bodyPr/>
          <a:lstStyle/>
          <a:p>
            <a:r>
              <a:rPr lang="en-US" dirty="0">
                <a:latin typeface="Times New Roman" panose="02020603050405020304" pitchFamily="18" charset="0"/>
              </a:rPr>
              <a:t>LUYỆN TẬP</a:t>
            </a:r>
          </a:p>
        </p:txBody>
      </p:sp>
      <p:sp>
        <p:nvSpPr>
          <p:cNvPr id="3" name="Date Placeholder 2">
            <a:extLst>
              <a:ext uri="{FF2B5EF4-FFF2-40B4-BE49-F238E27FC236}">
                <a16:creationId xmlns:a16="http://schemas.microsoft.com/office/drawing/2014/main" id="{F7CC1288-2DED-4545-9F00-2EFCA5C18BAF}"/>
              </a:ext>
            </a:extLst>
          </p:cNvPr>
          <p:cNvSpPr>
            <a:spLocks noGrp="1"/>
          </p:cNvSpPr>
          <p:nvPr>
            <p:ph type="dt" sz="half" idx="10"/>
          </p:nvPr>
        </p:nvSpPr>
        <p:spPr/>
        <p:txBody>
          <a:bodyPr/>
          <a:lstStyle/>
          <a:p>
            <a:pPr defTabSz="609585">
              <a:defRPr/>
            </a:pPr>
            <a:fld id="{8702464B-9DCB-4570-BF21-9248DB10F586}" type="datetime1">
              <a:rPr lang="en-US">
                <a:solidFill>
                  <a:prstClr val="black">
                    <a:tint val="75000"/>
                  </a:prstClr>
                </a:solidFill>
                <a:latin typeface="Calibri" panose="020F0502020204030204"/>
              </a:rPr>
              <a:pPr defTabSz="609585">
                <a:defRPr/>
              </a:pPr>
              <a:t>9/8/2024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221737DB-1FB0-4DB3-AF0C-A43C34632199}"/>
              </a:ext>
            </a:extLst>
          </p:cNvPr>
          <p:cNvSpPr>
            <a:spLocks noGrp="1"/>
          </p:cNvSpPr>
          <p:nvPr>
            <p:ph type="ftr" sz="quarter" idx="11"/>
          </p:nvPr>
        </p:nvSpPr>
        <p:spPr/>
        <p:txBody>
          <a:bodyPr/>
          <a:lstStyle/>
          <a:p>
            <a:pPr defTabSz="609585">
              <a:defRPr/>
            </a:pPr>
            <a:r>
              <a:rPr lang="en-US">
                <a:solidFill>
                  <a:prstClr val="black">
                    <a:tint val="75000"/>
                  </a:prstClr>
                </a:solidFill>
                <a:latin typeface="Calibri" panose="020F0502020204030204"/>
              </a:rPr>
              <a:t>Tin học lớp 5_NXB ĐH Vinh_Kiến tạo công dân toàn cầu</a:t>
            </a:r>
            <a:endParaRPr lang="en-US" dirty="0">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47D42EF3-D11D-446E-BEFF-293851EFC895}"/>
              </a:ext>
            </a:extLst>
          </p:cNvPr>
          <p:cNvSpPr>
            <a:spLocks noGrp="1"/>
          </p:cNvSpPr>
          <p:nvPr>
            <p:ph type="sldNum" sz="quarter" idx="12"/>
          </p:nvPr>
        </p:nvSpPr>
        <p:spPr/>
        <p:txBody>
          <a:bodyPr/>
          <a:lstStyle/>
          <a:p>
            <a:pPr defTabSz="609585">
              <a:defRPr/>
            </a:pPr>
            <a:fld id="{30468810-060D-430C-ACDF-BB351635E08B}" type="slidenum">
              <a:rPr lang="en-US">
                <a:solidFill>
                  <a:prstClr val="black">
                    <a:tint val="75000"/>
                  </a:prstClr>
                </a:solidFill>
                <a:latin typeface="Calibri" panose="020F0502020204030204"/>
              </a:rPr>
              <a:pPr defTabSz="609585">
                <a:defRPr/>
              </a:pPr>
              <a:t>10</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15137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972" y="-13957"/>
            <a:ext cx="10275073" cy="1158873"/>
          </a:xfrm>
        </p:spPr>
        <p:txBody>
          <a:bodyPr/>
          <a:lstStyle/>
          <a:p>
            <a:pPr algn="ctr"/>
            <a:r>
              <a:rPr lang="en-US" sz="4800" dirty="0" err="1">
                <a:latin typeface="Times New Roman" panose="02020603050405020304" pitchFamily="18" charset="0"/>
              </a:rPr>
              <a:t>Trò</a:t>
            </a:r>
            <a:r>
              <a:rPr lang="en-US" sz="4800" dirty="0">
                <a:latin typeface="Times New Roman" panose="02020603050405020304" pitchFamily="18" charset="0"/>
              </a:rPr>
              <a:t> </a:t>
            </a:r>
            <a:r>
              <a:rPr lang="en-US" sz="4800" dirty="0" err="1">
                <a:latin typeface="Times New Roman" panose="02020603050405020304" pitchFamily="18" charset="0"/>
              </a:rPr>
              <a:t>chơi</a:t>
            </a:r>
            <a:r>
              <a:rPr lang="en-US" sz="4800" dirty="0">
                <a:latin typeface="Times New Roman" panose="02020603050405020304" pitchFamily="18" charset="0"/>
              </a:rPr>
              <a:t> </a:t>
            </a:r>
            <a:r>
              <a:rPr lang="en-US" sz="4800" dirty="0" err="1">
                <a:latin typeface="Times New Roman" panose="02020603050405020304" pitchFamily="18" charset="0"/>
              </a:rPr>
              <a:t>trắc</a:t>
            </a:r>
            <a:r>
              <a:rPr lang="en-US" sz="4800" dirty="0">
                <a:latin typeface="Times New Roman" panose="02020603050405020304" pitchFamily="18" charset="0"/>
              </a:rPr>
              <a:t> </a:t>
            </a:r>
            <a:r>
              <a:rPr lang="en-US" sz="4800" dirty="0" err="1">
                <a:latin typeface="Times New Roman" panose="02020603050405020304" pitchFamily="18" charset="0"/>
              </a:rPr>
              <a:t>nghiệm</a:t>
            </a:r>
            <a:endParaRPr lang="en-US" sz="4800" dirty="0">
              <a:latin typeface="Times New Roman" panose="02020603050405020304" pitchFamily="18" charset="0"/>
            </a:endParaRPr>
          </a:p>
        </p:txBody>
      </p:sp>
      <p:sp>
        <p:nvSpPr>
          <p:cNvPr id="3" name="Date Placeholder 2"/>
          <p:cNvSpPr>
            <a:spLocks noGrp="1"/>
          </p:cNvSpPr>
          <p:nvPr>
            <p:ph type="dt" sz="half" idx="10"/>
          </p:nvPr>
        </p:nvSpPr>
        <p:spPr/>
        <p:txBody>
          <a:bodyPr/>
          <a:lstStyle/>
          <a:p>
            <a:r>
              <a:rPr lang="en-US"/>
              <a:t>9/14/2022</a:t>
            </a:r>
          </a:p>
        </p:txBody>
      </p:sp>
      <p:sp>
        <p:nvSpPr>
          <p:cNvPr id="4" name="Footer Placeholder 3"/>
          <p:cNvSpPr>
            <a:spLocks noGrp="1"/>
          </p:cNvSpPr>
          <p:nvPr>
            <p:ph type="ftr" sz="quarter" idx="11"/>
          </p:nvPr>
        </p:nvSpPr>
        <p:spPr/>
        <p:txBody>
          <a:bodyPr/>
          <a:lstStyle/>
          <a:p>
            <a:r>
              <a:rPr lang="en-US"/>
              <a:t>Tin học lớp 3_TRẦN THỊ NHẬT LÊ</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11</a:t>
            </a:fld>
            <a:endParaRPr lang="en-US"/>
          </a:p>
        </p:txBody>
      </p:sp>
      <p:pic>
        <p:nvPicPr>
          <p:cNvPr id="7" name="THỜI GIAN ĐẾM NGƯỢC 1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82200" y="0"/>
            <a:ext cx="2205512" cy="1168965"/>
          </a:xfrm>
          <a:prstGeom prst="rect">
            <a:avLst/>
          </a:prstGeom>
        </p:spPr>
      </p:pic>
      <p:sp>
        <p:nvSpPr>
          <p:cNvPr id="8" name="Google Shape;2008;p66"/>
          <p:cNvSpPr txBox="1">
            <a:spLocks/>
          </p:cNvSpPr>
          <p:nvPr/>
        </p:nvSpPr>
        <p:spPr>
          <a:xfrm flipH="1">
            <a:off x="838200" y="1708460"/>
            <a:ext cx="9283262" cy="77532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Chau Philomene One"/>
              <a:buNone/>
              <a:defRPr sz="2000" b="0" i="0" u="none" strike="noStrike" cap="none">
                <a:solidFill>
                  <a:schemeClr val="accent6"/>
                </a:solidFill>
                <a:latin typeface="Changa One"/>
                <a:ea typeface="Changa One"/>
                <a:cs typeface="Changa One"/>
                <a:sym typeface="Changa One"/>
              </a:defRPr>
            </a:lvl1pPr>
            <a:lvl2pPr marL="914400" marR="0" lvl="1"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2pPr>
            <a:lvl3pPr marL="1371600" marR="0" lvl="2"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3pPr>
            <a:lvl4pPr marL="1828800" marR="0" lvl="3"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4pPr>
            <a:lvl5pPr marL="2286000" marR="0" lvl="4"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5pPr>
            <a:lvl6pPr marL="2743200" marR="0" lvl="5"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6pPr>
            <a:lvl7pPr marL="3200400" marR="0" lvl="6"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7pPr>
            <a:lvl8pPr marL="3657600" marR="0" lvl="7"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8pPr>
            <a:lvl9pPr marL="4114800" marR="0" lvl="8"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9pPr>
          </a:lstStyle>
          <a:p>
            <a:pPr marL="0" indent="0" algn="just">
              <a:buClr>
                <a:srgbClr val="20124D"/>
              </a:buClr>
              <a:defRPr/>
            </a:pPr>
            <a:r>
              <a:rPr lang="en-US" sz="3600" b="1" kern="0" dirty="0" err="1">
                <a:solidFill>
                  <a:schemeClr val="accent1"/>
                </a:solidFill>
                <a:latin typeface="Times New Roman" panose="02020603050405020304" pitchFamily="18" charset="0"/>
                <a:cs typeface="Times New Roman" panose="02020603050405020304" pitchFamily="18" charset="0"/>
              </a:rPr>
              <a:t>Câu</a:t>
            </a:r>
            <a:r>
              <a:rPr lang="en-US" sz="3600" b="1" kern="0" dirty="0">
                <a:solidFill>
                  <a:schemeClr val="accent1"/>
                </a:solidFill>
                <a:latin typeface="Times New Roman" panose="02020603050405020304" pitchFamily="18" charset="0"/>
                <a:cs typeface="Times New Roman" panose="02020603050405020304" pitchFamily="18" charset="0"/>
              </a:rPr>
              <a:t> 1: </a:t>
            </a:r>
            <a:r>
              <a:rPr lang="en-US" sz="3600" kern="0" dirty="0" err="1">
                <a:solidFill>
                  <a:schemeClr val="accent1"/>
                </a:solidFill>
                <a:latin typeface="Times New Roman" panose="02020603050405020304" pitchFamily="18" charset="0"/>
                <a:cs typeface="Times New Roman" panose="02020603050405020304" pitchFamily="18" charset="0"/>
              </a:rPr>
              <a:t>Ngoài</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việc</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học</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tập</a:t>
            </a:r>
            <a:r>
              <a:rPr lang="en-US" sz="3600" kern="0" dirty="0">
                <a:solidFill>
                  <a:schemeClr val="accent1"/>
                </a:solidFill>
                <a:latin typeface="Times New Roman" panose="02020603050405020304" pitchFamily="18" charset="0"/>
                <a:cs typeface="Times New Roman" panose="02020603050405020304" pitchFamily="18" charset="0"/>
              </a:rPr>
              <a:t> ở </a:t>
            </a:r>
            <a:r>
              <a:rPr lang="en-US" sz="3600" kern="0" dirty="0" err="1">
                <a:solidFill>
                  <a:schemeClr val="accent1"/>
                </a:solidFill>
                <a:latin typeface="Times New Roman" panose="02020603050405020304" pitchFamily="18" charset="0"/>
                <a:cs typeface="Times New Roman" panose="02020603050405020304" pitchFamily="18" charset="0"/>
              </a:rPr>
              <a:t>nhà</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trường</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những</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cách</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nào</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sau</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đây</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có</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thể</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giúp</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em</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học</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tập</a:t>
            </a:r>
            <a:r>
              <a:rPr lang="en-US" sz="3600" kern="0" dirty="0">
                <a:solidFill>
                  <a:schemeClr val="accent1"/>
                </a:solidFill>
                <a:latin typeface="Times New Roman" panose="02020603050405020304" pitchFamily="18" charset="0"/>
                <a:cs typeface="Times New Roman" panose="02020603050405020304" pitchFamily="18" charset="0"/>
              </a:rPr>
              <a:t>?</a:t>
            </a:r>
          </a:p>
        </p:txBody>
      </p:sp>
      <p:sp>
        <p:nvSpPr>
          <p:cNvPr id="9" name="Google Shape;2008;p66"/>
          <p:cNvSpPr txBox="1">
            <a:spLocks/>
          </p:cNvSpPr>
          <p:nvPr/>
        </p:nvSpPr>
        <p:spPr>
          <a:xfrm flipH="1">
            <a:off x="882867" y="2921473"/>
            <a:ext cx="10604939" cy="333481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Chau Philomene One"/>
              <a:buNone/>
              <a:defRPr sz="2000" b="0" i="0" u="none" strike="noStrike" cap="none">
                <a:solidFill>
                  <a:schemeClr val="accent6"/>
                </a:solidFill>
                <a:latin typeface="Changa One"/>
                <a:ea typeface="Changa One"/>
                <a:cs typeface="Changa One"/>
                <a:sym typeface="Changa One"/>
              </a:defRPr>
            </a:lvl1pPr>
            <a:lvl2pPr marL="914400" marR="0" lvl="1"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2pPr>
            <a:lvl3pPr marL="1371600" marR="0" lvl="2"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3pPr>
            <a:lvl4pPr marL="1828800" marR="0" lvl="3"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4pPr>
            <a:lvl5pPr marL="2286000" marR="0" lvl="4"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5pPr>
            <a:lvl6pPr marL="2743200" marR="0" lvl="5"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6pPr>
            <a:lvl7pPr marL="3200400" marR="0" lvl="6"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7pPr>
            <a:lvl8pPr marL="3657600" marR="0" lvl="7"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8pPr>
            <a:lvl9pPr marL="4114800" marR="0" lvl="8"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9pPr>
          </a:lstStyle>
          <a:p>
            <a:pPr marL="0" indent="0" algn="just">
              <a:buClr>
                <a:srgbClr val="20124D"/>
              </a:buClr>
              <a:defRPr/>
            </a:pPr>
            <a:endParaRPr lang="vi-VN" sz="2667" kern="0" dirty="0">
              <a:solidFill>
                <a:srgbClr val="0070C0"/>
              </a:solidFill>
              <a:latin typeface="Segoe UI" panose="020B0502040204020203" pitchFamily="34" charset="0"/>
              <a:cs typeface="Segoe UI" panose="020B0502040204020203" pitchFamily="34" charset="0"/>
            </a:endParaRPr>
          </a:p>
          <a:p>
            <a:pPr marL="0" indent="0" algn="just">
              <a:buClr>
                <a:srgbClr val="20124D"/>
              </a:buClr>
              <a:defRPr/>
            </a:pPr>
            <a:r>
              <a:rPr lang="en-US" sz="3200" kern="0" dirty="0">
                <a:solidFill>
                  <a:schemeClr val="accent2">
                    <a:lumMod val="75000"/>
                  </a:schemeClr>
                </a:solidFill>
                <a:latin typeface="Times New Roman" panose="02020603050405020304" pitchFamily="18" charset="0"/>
                <a:cs typeface="Times New Roman" panose="02020603050405020304" pitchFamily="18" charset="0"/>
              </a:rPr>
              <a:t>A.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Đọc</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sách</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tài</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liệu</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a:t>
            </a:r>
          </a:p>
          <a:p>
            <a:pPr marL="0" indent="0" algn="just">
              <a:buClr>
                <a:srgbClr val="20124D"/>
              </a:buClr>
              <a:defRPr/>
            </a:pPr>
            <a:r>
              <a:rPr lang="vi-VN" sz="3200" kern="0" dirty="0">
                <a:solidFill>
                  <a:schemeClr val="accent2">
                    <a:lumMod val="75000"/>
                  </a:schemeClr>
                </a:solidFill>
                <a:latin typeface="Times New Roman" panose="02020603050405020304" pitchFamily="18" charset="0"/>
                <a:cs typeface="Times New Roman" panose="02020603050405020304" pitchFamily="18" charset="0"/>
              </a:rPr>
              <a:t>B.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Học</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tập</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môn</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học</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nhờ</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phần</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mềm</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máy</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tính</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a:t>
            </a:r>
          </a:p>
          <a:p>
            <a:pPr marL="0" indent="0" algn="just">
              <a:buClr>
                <a:srgbClr val="20124D"/>
              </a:buClr>
              <a:defRPr/>
            </a:pPr>
            <a:r>
              <a:rPr lang="vi-VN" sz="3200" kern="0" dirty="0">
                <a:solidFill>
                  <a:schemeClr val="accent2">
                    <a:lumMod val="75000"/>
                  </a:schemeClr>
                </a:solidFill>
                <a:latin typeface="Times New Roman" panose="02020603050405020304" pitchFamily="18" charset="0"/>
                <a:cs typeface="Times New Roman" panose="02020603050405020304" pitchFamily="18" charset="0"/>
              </a:rPr>
              <a:t>C.</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Truy</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cập</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Internet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và</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tìm</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đọc</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những</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thông</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tin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phù</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hợp</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với</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tuổi</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a:t>
            </a:r>
          </a:p>
          <a:p>
            <a:pPr marL="0" indent="0" algn="just">
              <a:buClr>
                <a:srgbClr val="20124D"/>
              </a:buClr>
              <a:defRPr/>
            </a:pPr>
            <a:r>
              <a:rPr lang="en-US" sz="3200" kern="0" dirty="0">
                <a:solidFill>
                  <a:schemeClr val="accent2">
                    <a:lumMod val="75000"/>
                  </a:schemeClr>
                </a:solidFill>
                <a:latin typeface="Times New Roman" panose="02020603050405020304" pitchFamily="18" charset="0"/>
                <a:cs typeface="Times New Roman" panose="02020603050405020304" pitchFamily="18" charset="0"/>
              </a:rPr>
              <a:t>D.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Sử</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dụng</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công</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cụ</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đa</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phương</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tiện</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tìm</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hiểu</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tự</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nhiên</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lịch</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sử</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và</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văn</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hoá</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a:t>
            </a:r>
          </a:p>
          <a:p>
            <a:pPr marL="0" indent="0" algn="just">
              <a:buClr>
                <a:srgbClr val="20124D"/>
              </a:buClr>
              <a:defRPr/>
            </a:pPr>
            <a:r>
              <a:rPr lang="en-US" sz="3200" kern="0" dirty="0">
                <a:solidFill>
                  <a:schemeClr val="accent2">
                    <a:lumMod val="75000"/>
                  </a:schemeClr>
                </a:solidFill>
                <a:latin typeface="Times New Roman" panose="02020603050405020304" pitchFamily="18" charset="0"/>
                <a:cs typeface="Times New Roman" panose="02020603050405020304" pitchFamily="18" charset="0"/>
              </a:rPr>
              <a:t>E.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Tất</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cả</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đáp</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án</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trên</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a:t>
            </a:r>
            <a:endParaRPr lang="vi-VN" sz="3200" kern="0"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0" name="Picture 12" descr="Tick PNG - Green Tick, Tick Mark, Tick Icon, Tick And Cross, Tick Symbol,  Tick Tock, Green Tick Mark, Tick Bug, Ticker Tape, Tick RED, Tick Cartoon,  Wood Tick. - CleanPNG / Kiss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1154" r="100000"/>
                    </a14:imgEffect>
                  </a14:imgLayer>
                </a14:imgProps>
              </a:ext>
              <a:ext uri="{28A0092B-C50C-407E-A947-70E740481C1C}">
                <a14:useLocalDpi xmlns:a14="http://schemas.microsoft.com/office/drawing/2010/main" val="0"/>
              </a:ext>
            </a:extLst>
          </a:blip>
          <a:srcRect/>
          <a:stretch>
            <a:fillRect/>
          </a:stretch>
        </p:blipFill>
        <p:spPr bwMode="auto">
          <a:xfrm>
            <a:off x="5031464" y="5035842"/>
            <a:ext cx="1066088" cy="1066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8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972" y="-13957"/>
            <a:ext cx="10275073" cy="1158873"/>
          </a:xfrm>
        </p:spPr>
        <p:txBody>
          <a:bodyPr/>
          <a:lstStyle/>
          <a:p>
            <a:pPr algn="ctr"/>
            <a:r>
              <a:rPr lang="en-US" sz="4800" dirty="0" err="1">
                <a:latin typeface="Times New Roman" panose="02020603050405020304" pitchFamily="18" charset="0"/>
              </a:rPr>
              <a:t>Trò</a:t>
            </a:r>
            <a:r>
              <a:rPr lang="en-US" sz="4800" dirty="0">
                <a:latin typeface="Times New Roman" panose="02020603050405020304" pitchFamily="18" charset="0"/>
              </a:rPr>
              <a:t> </a:t>
            </a:r>
            <a:r>
              <a:rPr lang="en-US" sz="4800" dirty="0" err="1">
                <a:latin typeface="Times New Roman" panose="02020603050405020304" pitchFamily="18" charset="0"/>
              </a:rPr>
              <a:t>chơi</a:t>
            </a:r>
            <a:r>
              <a:rPr lang="en-US" sz="4800" dirty="0">
                <a:latin typeface="Times New Roman" panose="02020603050405020304" pitchFamily="18" charset="0"/>
              </a:rPr>
              <a:t> </a:t>
            </a:r>
            <a:r>
              <a:rPr lang="en-US" sz="4800" dirty="0" err="1">
                <a:latin typeface="Times New Roman" panose="02020603050405020304" pitchFamily="18" charset="0"/>
              </a:rPr>
              <a:t>trắc</a:t>
            </a:r>
            <a:r>
              <a:rPr lang="en-US" sz="4800" dirty="0">
                <a:latin typeface="Times New Roman" panose="02020603050405020304" pitchFamily="18" charset="0"/>
              </a:rPr>
              <a:t> </a:t>
            </a:r>
            <a:r>
              <a:rPr lang="en-US" sz="4800" dirty="0" err="1">
                <a:latin typeface="Times New Roman" panose="02020603050405020304" pitchFamily="18" charset="0"/>
              </a:rPr>
              <a:t>nghiệm</a:t>
            </a:r>
            <a:endParaRPr lang="en-US" sz="4800" dirty="0">
              <a:latin typeface="Times New Roman" panose="02020603050405020304" pitchFamily="18" charset="0"/>
            </a:endParaRPr>
          </a:p>
        </p:txBody>
      </p:sp>
      <p:sp>
        <p:nvSpPr>
          <p:cNvPr id="3" name="Date Placeholder 2"/>
          <p:cNvSpPr>
            <a:spLocks noGrp="1"/>
          </p:cNvSpPr>
          <p:nvPr>
            <p:ph type="dt" sz="half" idx="10"/>
          </p:nvPr>
        </p:nvSpPr>
        <p:spPr/>
        <p:txBody>
          <a:bodyPr/>
          <a:lstStyle/>
          <a:p>
            <a:r>
              <a:rPr lang="en-US"/>
              <a:t>9/14/2022</a:t>
            </a:r>
          </a:p>
        </p:txBody>
      </p:sp>
      <p:sp>
        <p:nvSpPr>
          <p:cNvPr id="4" name="Footer Placeholder 3"/>
          <p:cNvSpPr>
            <a:spLocks noGrp="1"/>
          </p:cNvSpPr>
          <p:nvPr>
            <p:ph type="ftr" sz="quarter" idx="11"/>
          </p:nvPr>
        </p:nvSpPr>
        <p:spPr/>
        <p:txBody>
          <a:bodyPr/>
          <a:lstStyle/>
          <a:p>
            <a:r>
              <a:rPr lang="en-US"/>
              <a:t>Tin học lớp 3_TRẦN THỊ NHẬT LÊ</a:t>
            </a:r>
            <a:endParaRPr lang="en-US" dirty="0"/>
          </a:p>
        </p:txBody>
      </p:sp>
      <p:sp>
        <p:nvSpPr>
          <p:cNvPr id="5" name="Slide Number Placeholder 4"/>
          <p:cNvSpPr>
            <a:spLocks noGrp="1"/>
          </p:cNvSpPr>
          <p:nvPr>
            <p:ph type="sldNum" sz="quarter" idx="12"/>
          </p:nvPr>
        </p:nvSpPr>
        <p:spPr/>
        <p:txBody>
          <a:bodyPr/>
          <a:lstStyle/>
          <a:p>
            <a:fld id="{30468810-060D-430C-ACDF-BB351635E08B}" type="slidenum">
              <a:rPr lang="en-US" smtClean="0"/>
              <a:t>12</a:t>
            </a:fld>
            <a:endParaRPr lang="en-US"/>
          </a:p>
        </p:txBody>
      </p:sp>
      <p:pic>
        <p:nvPicPr>
          <p:cNvPr id="7" name="THỜI GIAN ĐẾM NGƯỢC 1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82200" y="0"/>
            <a:ext cx="2205512" cy="1168965"/>
          </a:xfrm>
          <a:prstGeom prst="rect">
            <a:avLst/>
          </a:prstGeom>
        </p:spPr>
      </p:pic>
      <p:sp>
        <p:nvSpPr>
          <p:cNvPr id="8" name="Google Shape;2008;p66"/>
          <p:cNvSpPr txBox="1">
            <a:spLocks/>
          </p:cNvSpPr>
          <p:nvPr/>
        </p:nvSpPr>
        <p:spPr>
          <a:xfrm flipH="1">
            <a:off x="838200" y="1708460"/>
            <a:ext cx="9283262" cy="77532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Chau Philomene One"/>
              <a:buNone/>
              <a:defRPr sz="2000" b="0" i="0" u="none" strike="noStrike" cap="none">
                <a:solidFill>
                  <a:schemeClr val="accent6"/>
                </a:solidFill>
                <a:latin typeface="Changa One"/>
                <a:ea typeface="Changa One"/>
                <a:cs typeface="Changa One"/>
                <a:sym typeface="Changa One"/>
              </a:defRPr>
            </a:lvl1pPr>
            <a:lvl2pPr marL="914400" marR="0" lvl="1"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2pPr>
            <a:lvl3pPr marL="1371600" marR="0" lvl="2"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3pPr>
            <a:lvl4pPr marL="1828800" marR="0" lvl="3"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4pPr>
            <a:lvl5pPr marL="2286000" marR="0" lvl="4"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5pPr>
            <a:lvl6pPr marL="2743200" marR="0" lvl="5"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6pPr>
            <a:lvl7pPr marL="3200400" marR="0" lvl="6"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7pPr>
            <a:lvl8pPr marL="3657600" marR="0" lvl="7"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8pPr>
            <a:lvl9pPr marL="4114800" marR="0" lvl="8"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9pPr>
          </a:lstStyle>
          <a:p>
            <a:pPr marL="0" indent="0" algn="just">
              <a:buClr>
                <a:srgbClr val="20124D"/>
              </a:buClr>
              <a:defRPr/>
            </a:pPr>
            <a:r>
              <a:rPr lang="en-US" sz="3600" b="1" kern="0" dirty="0" err="1">
                <a:solidFill>
                  <a:schemeClr val="accent1"/>
                </a:solidFill>
                <a:latin typeface="Times New Roman" panose="02020603050405020304" pitchFamily="18" charset="0"/>
                <a:cs typeface="Times New Roman" panose="02020603050405020304" pitchFamily="18" charset="0"/>
              </a:rPr>
              <a:t>Câu</a:t>
            </a:r>
            <a:r>
              <a:rPr lang="en-US" sz="3600" b="1" kern="0" dirty="0">
                <a:solidFill>
                  <a:schemeClr val="accent1"/>
                </a:solidFill>
                <a:latin typeface="Times New Roman" panose="02020603050405020304" pitchFamily="18" charset="0"/>
                <a:cs typeface="Times New Roman" panose="02020603050405020304" pitchFamily="18" charset="0"/>
              </a:rPr>
              <a:t> 2: </a:t>
            </a:r>
            <a:r>
              <a:rPr lang="en-US" sz="3600" kern="0" dirty="0">
                <a:solidFill>
                  <a:schemeClr val="accent1"/>
                </a:solidFill>
                <a:latin typeface="Times New Roman" panose="02020603050405020304" pitchFamily="18" charset="0"/>
                <a:cs typeface="Times New Roman" panose="02020603050405020304" pitchFamily="18" charset="0"/>
              </a:rPr>
              <a:t>Em </a:t>
            </a:r>
            <a:r>
              <a:rPr lang="en-US" sz="3600" kern="0" dirty="0" err="1">
                <a:solidFill>
                  <a:schemeClr val="accent1"/>
                </a:solidFill>
                <a:latin typeface="Times New Roman" panose="02020603050405020304" pitchFamily="18" charset="0"/>
                <a:cs typeface="Times New Roman" panose="02020603050405020304" pitchFamily="18" charset="0"/>
              </a:rPr>
              <a:t>hãy</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cho</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biết</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phát</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biểu</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nào</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sau</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đây</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là</a:t>
            </a:r>
            <a:r>
              <a:rPr lang="en-US" sz="3600" kern="0" dirty="0">
                <a:solidFill>
                  <a:schemeClr val="accent1"/>
                </a:solidFill>
                <a:latin typeface="Times New Roman" panose="02020603050405020304" pitchFamily="18" charset="0"/>
                <a:cs typeface="Times New Roman" panose="02020603050405020304" pitchFamily="18" charset="0"/>
              </a:rPr>
              <a:t> </a:t>
            </a:r>
            <a:r>
              <a:rPr lang="en-US" sz="3600" kern="0" dirty="0" err="1">
                <a:solidFill>
                  <a:schemeClr val="accent1"/>
                </a:solidFill>
                <a:latin typeface="Times New Roman" panose="02020603050405020304" pitchFamily="18" charset="0"/>
                <a:cs typeface="Times New Roman" panose="02020603050405020304" pitchFamily="18" charset="0"/>
              </a:rPr>
              <a:t>sai</a:t>
            </a:r>
            <a:r>
              <a:rPr lang="en-US" sz="3600" kern="0" dirty="0">
                <a:solidFill>
                  <a:schemeClr val="accent1"/>
                </a:solidFill>
                <a:latin typeface="Times New Roman" panose="02020603050405020304" pitchFamily="18" charset="0"/>
                <a:cs typeface="Times New Roman" panose="02020603050405020304" pitchFamily="18" charset="0"/>
              </a:rPr>
              <a:t>?</a:t>
            </a:r>
          </a:p>
        </p:txBody>
      </p:sp>
      <p:sp>
        <p:nvSpPr>
          <p:cNvPr id="9" name="Google Shape;2008;p66"/>
          <p:cNvSpPr txBox="1">
            <a:spLocks/>
          </p:cNvSpPr>
          <p:nvPr/>
        </p:nvSpPr>
        <p:spPr>
          <a:xfrm flipH="1">
            <a:off x="748861" y="2351727"/>
            <a:ext cx="10604939" cy="333481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2400"/>
              <a:buFont typeface="Chau Philomene One"/>
              <a:buNone/>
              <a:defRPr sz="2000" b="0" i="0" u="none" strike="noStrike" cap="none">
                <a:solidFill>
                  <a:schemeClr val="accent6"/>
                </a:solidFill>
                <a:latin typeface="Changa One"/>
                <a:ea typeface="Changa One"/>
                <a:cs typeface="Changa One"/>
                <a:sym typeface="Changa One"/>
              </a:defRPr>
            </a:lvl1pPr>
            <a:lvl2pPr marL="914400" marR="0" lvl="1"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2pPr>
            <a:lvl3pPr marL="1371600" marR="0" lvl="2"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3pPr>
            <a:lvl4pPr marL="1828800" marR="0" lvl="3"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4pPr>
            <a:lvl5pPr marL="2286000" marR="0" lvl="4"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5pPr>
            <a:lvl6pPr marL="2743200" marR="0" lvl="5"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6pPr>
            <a:lvl7pPr marL="3200400" marR="0" lvl="6"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7pPr>
            <a:lvl8pPr marL="3657600" marR="0" lvl="7"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8pPr>
            <a:lvl9pPr marL="4114800" marR="0" lvl="8" indent="-317500" algn="l" rtl="0">
              <a:lnSpc>
                <a:spcPct val="100000"/>
              </a:lnSpc>
              <a:spcBef>
                <a:spcPts val="0"/>
              </a:spcBef>
              <a:spcAft>
                <a:spcPts val="0"/>
              </a:spcAft>
              <a:buClr>
                <a:schemeClr val="lt2"/>
              </a:buClr>
              <a:buSzPts val="2400"/>
              <a:buFont typeface="Chau Philomene One"/>
              <a:buNone/>
              <a:defRPr sz="2400" b="0" i="0" u="none" strike="noStrike" cap="none">
                <a:solidFill>
                  <a:schemeClr val="lt2"/>
                </a:solidFill>
                <a:latin typeface="Chau Philomene One"/>
                <a:ea typeface="Chau Philomene One"/>
                <a:cs typeface="Chau Philomene One"/>
                <a:sym typeface="Chau Philomene One"/>
              </a:defRPr>
            </a:lvl9pPr>
          </a:lstStyle>
          <a:p>
            <a:pPr marL="0" indent="0" algn="just">
              <a:buClr>
                <a:srgbClr val="20124D"/>
              </a:buClr>
              <a:defRPr/>
            </a:pPr>
            <a:endParaRPr lang="vi-VN" sz="2667" kern="0" dirty="0">
              <a:solidFill>
                <a:srgbClr val="0070C0"/>
              </a:solidFill>
              <a:latin typeface="Segoe UI" panose="020B0502040204020203" pitchFamily="34" charset="0"/>
              <a:cs typeface="Segoe UI" panose="020B0502040204020203" pitchFamily="34" charset="0"/>
            </a:endParaRPr>
          </a:p>
          <a:p>
            <a:pPr marL="0" indent="0" algn="just">
              <a:buClr>
                <a:srgbClr val="20124D"/>
              </a:buClr>
              <a:defRPr/>
            </a:pPr>
            <a:r>
              <a:rPr lang="en-US" sz="3200" kern="0" dirty="0">
                <a:solidFill>
                  <a:schemeClr val="accent2">
                    <a:lumMod val="75000"/>
                  </a:schemeClr>
                </a:solidFill>
                <a:latin typeface="Times New Roman" panose="02020603050405020304" pitchFamily="18" charset="0"/>
                <a:cs typeface="Times New Roman" panose="02020603050405020304" pitchFamily="18" charset="0"/>
              </a:rPr>
              <a:t>A. Em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không</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thể</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học</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môn</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tin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học</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nếu</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không</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có</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máy</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tính</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a:t>
            </a:r>
          </a:p>
          <a:p>
            <a:pPr marL="0" indent="0" algn="just">
              <a:buClr>
                <a:srgbClr val="20124D"/>
              </a:buClr>
              <a:defRPr/>
            </a:pPr>
            <a:r>
              <a:rPr lang="vi-VN" sz="3200" kern="0" dirty="0">
                <a:solidFill>
                  <a:schemeClr val="accent2">
                    <a:lumMod val="75000"/>
                  </a:schemeClr>
                </a:solidFill>
                <a:latin typeface="Times New Roman" panose="02020603050405020304" pitchFamily="18" charset="0"/>
                <a:cs typeface="Times New Roman" panose="02020603050405020304" pitchFamily="18" charset="0"/>
              </a:rPr>
              <a:t>B.</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Máy</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tính</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có</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thể</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giúp</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em</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học</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tiếng</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Anh,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Toán</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a:t>
            </a:r>
          </a:p>
          <a:p>
            <a:pPr marL="0" indent="0" algn="just">
              <a:buClr>
                <a:srgbClr val="20124D"/>
              </a:buClr>
              <a:defRPr/>
            </a:pPr>
            <a:r>
              <a:rPr lang="vi-VN" sz="3200" kern="0" dirty="0">
                <a:solidFill>
                  <a:schemeClr val="accent2">
                    <a:lumMod val="75000"/>
                  </a:schemeClr>
                </a:solidFill>
                <a:latin typeface="Times New Roman" panose="02020603050405020304" pitchFamily="18" charset="0"/>
                <a:cs typeface="Times New Roman" panose="02020603050405020304" pitchFamily="18" charset="0"/>
              </a:rPr>
              <a:t>C.</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Máy</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tính</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không</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thể</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giúp</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em</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tìm</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hiểu</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và</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học</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tập</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về</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lịch</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sử</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a:t>
            </a:r>
          </a:p>
          <a:p>
            <a:pPr marL="0" indent="0" algn="just">
              <a:buClr>
                <a:srgbClr val="20124D"/>
              </a:buClr>
              <a:defRPr/>
            </a:pPr>
            <a:r>
              <a:rPr lang="en-US" sz="3200" kern="0" dirty="0">
                <a:solidFill>
                  <a:schemeClr val="accent2">
                    <a:lumMod val="75000"/>
                  </a:schemeClr>
                </a:solidFill>
                <a:latin typeface="Times New Roman" panose="02020603050405020304" pitchFamily="18" charset="0"/>
                <a:cs typeface="Times New Roman" panose="02020603050405020304" pitchFamily="18" charset="0"/>
              </a:rPr>
              <a:t>D.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Truy</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cập</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internet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để</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tìm</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hiểu</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các</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thông</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tin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phù</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hợp</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với</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lứa</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tuổi</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cũng</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là</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một</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cách</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học</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 </a:t>
            </a:r>
            <a:r>
              <a:rPr lang="en-US" sz="3200" kern="0" dirty="0" err="1">
                <a:solidFill>
                  <a:schemeClr val="accent2">
                    <a:lumMod val="75000"/>
                  </a:schemeClr>
                </a:solidFill>
                <a:latin typeface="Times New Roman" panose="02020603050405020304" pitchFamily="18" charset="0"/>
                <a:cs typeface="Times New Roman" panose="02020603050405020304" pitchFamily="18" charset="0"/>
              </a:rPr>
              <a:t>tập</a:t>
            </a:r>
            <a:r>
              <a:rPr lang="en-US" sz="3200" kern="0" dirty="0">
                <a:solidFill>
                  <a:schemeClr val="accent2">
                    <a:lumMod val="75000"/>
                  </a:schemeClr>
                </a:solidFill>
                <a:latin typeface="Times New Roman" panose="02020603050405020304" pitchFamily="18" charset="0"/>
                <a:cs typeface="Times New Roman" panose="02020603050405020304" pitchFamily="18" charset="0"/>
              </a:rPr>
              <a:t>.</a:t>
            </a:r>
          </a:p>
        </p:txBody>
      </p:sp>
      <p:pic>
        <p:nvPicPr>
          <p:cNvPr id="10" name="Picture 12" descr="Tick PNG - Green Tick, Tick Mark, Tick Icon, Tick And Cross, Tick Symbol,  Tick Tock, Green Tick Mark, Tick Bug, Ticker Tape, Tick RED, Tick Cartoon,  Wood Tick. - CleanPNG / Kiss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1154" r="100000"/>
                    </a14:imgEffect>
                  </a14:imgLayer>
                </a14:imgProps>
              </a:ext>
              <a:ext uri="{28A0092B-C50C-407E-A947-70E740481C1C}">
                <a14:useLocalDpi xmlns:a14="http://schemas.microsoft.com/office/drawing/2010/main" val="0"/>
              </a:ext>
            </a:extLst>
          </a:blip>
          <a:srcRect/>
          <a:stretch>
            <a:fillRect/>
          </a:stretch>
        </p:blipFill>
        <p:spPr bwMode="auto">
          <a:xfrm>
            <a:off x="11072694" y="3466325"/>
            <a:ext cx="1115017" cy="111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08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94A982-1597-487F-B0D7-F405259AC78E}"/>
              </a:ext>
            </a:extLst>
          </p:cNvPr>
          <p:cNvSpPr>
            <a:spLocks noGrp="1"/>
          </p:cNvSpPr>
          <p:nvPr>
            <p:ph type="dt" sz="half" idx="10"/>
          </p:nvPr>
        </p:nvSpPr>
        <p:spPr/>
        <p:txBody>
          <a:bodyPr/>
          <a:lstStyle/>
          <a:p>
            <a:pPr defTabSz="609585">
              <a:defRPr/>
            </a:pPr>
            <a:fld id="{5BDBE2AD-E738-48B3-808A-88729DC6C511}" type="datetime1">
              <a:rPr lang="en-US">
                <a:solidFill>
                  <a:prstClr val="black">
                    <a:tint val="75000"/>
                  </a:prstClr>
                </a:solidFill>
                <a:latin typeface="Calibri" panose="020F0502020204030204"/>
              </a:rPr>
              <a:pPr defTabSz="609585">
                <a:defRPr/>
              </a:pPr>
              <a:t>9/8/2024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FDC69E8D-CC5B-481E-9994-EDD79180546C}"/>
              </a:ext>
            </a:extLst>
          </p:cNvPr>
          <p:cNvSpPr>
            <a:spLocks noGrp="1"/>
          </p:cNvSpPr>
          <p:nvPr>
            <p:ph type="ftr" sz="quarter" idx="11"/>
          </p:nvPr>
        </p:nvSpPr>
        <p:spPr/>
        <p:txBody>
          <a:bodyPr/>
          <a:lstStyle/>
          <a:p>
            <a:pPr defTabSz="609585">
              <a:defRPr/>
            </a:pPr>
            <a:r>
              <a:rPr lang="en-US">
                <a:solidFill>
                  <a:prstClr val="black">
                    <a:tint val="75000"/>
                  </a:prstClr>
                </a:solidFill>
                <a:latin typeface="Calibri" panose="020F0502020204030204"/>
              </a:rPr>
              <a:t>Tin học lớp 5_NXB ĐH Vinh_Kiến tạo công dân toàn cầu</a:t>
            </a:r>
            <a:endParaRPr lang="en-US" dirty="0">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1DAA5318-69F0-4D38-B53D-949011448352}"/>
              </a:ext>
            </a:extLst>
          </p:cNvPr>
          <p:cNvSpPr>
            <a:spLocks noGrp="1"/>
          </p:cNvSpPr>
          <p:nvPr>
            <p:ph type="sldNum" sz="quarter" idx="12"/>
          </p:nvPr>
        </p:nvSpPr>
        <p:spPr/>
        <p:txBody>
          <a:bodyPr/>
          <a:lstStyle/>
          <a:p>
            <a:pPr defTabSz="609585">
              <a:defRPr/>
            </a:pPr>
            <a:fld id="{30468810-060D-430C-ACDF-BB351635E08B}" type="slidenum">
              <a:rPr lang="en-US">
                <a:solidFill>
                  <a:prstClr val="black">
                    <a:tint val="75000"/>
                  </a:prstClr>
                </a:solidFill>
                <a:latin typeface="Calibri" panose="020F0502020204030204"/>
              </a:rPr>
              <a:pPr defTabSz="609585">
                <a:defRPr/>
              </a:pPr>
              <a:t>13</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92901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26A36F-6A11-D1EC-7B2A-B80AE8F016CD}"/>
              </a:ext>
            </a:extLst>
          </p:cNvPr>
          <p:cNvSpPr>
            <a:spLocks noGrp="1"/>
          </p:cNvSpPr>
          <p:nvPr>
            <p:ph type="title"/>
          </p:nvPr>
        </p:nvSpPr>
        <p:spPr>
          <a:xfrm>
            <a:off x="1100568" y="136525"/>
            <a:ext cx="10357457" cy="1158873"/>
          </a:xfrm>
        </p:spPr>
        <p:txBody>
          <a:bodyPr/>
          <a:lstStyle/>
          <a:p>
            <a:pPr algn="ctr"/>
            <a:r>
              <a:rPr lang="en-US" sz="4800" dirty="0" err="1">
                <a:latin typeface="Times New Roman" panose="02020603050405020304" pitchFamily="18" charset="0"/>
              </a:rPr>
              <a:t>Thảo</a:t>
            </a:r>
            <a:r>
              <a:rPr lang="en-US" sz="4800" dirty="0">
                <a:latin typeface="Times New Roman" panose="02020603050405020304" pitchFamily="18" charset="0"/>
              </a:rPr>
              <a:t> </a:t>
            </a:r>
            <a:r>
              <a:rPr lang="en-US" sz="4800" dirty="0" err="1">
                <a:latin typeface="Times New Roman" panose="02020603050405020304" pitchFamily="18" charset="0"/>
              </a:rPr>
              <a:t>luận</a:t>
            </a:r>
            <a:r>
              <a:rPr lang="en-US" sz="4800" dirty="0">
                <a:latin typeface="Times New Roman" panose="02020603050405020304" pitchFamily="18" charset="0"/>
              </a:rPr>
              <a:t> </a:t>
            </a:r>
            <a:r>
              <a:rPr lang="en-US" sz="4800" dirty="0" err="1">
                <a:latin typeface="Times New Roman" panose="02020603050405020304" pitchFamily="18" charset="0"/>
              </a:rPr>
              <a:t>nhóm</a:t>
            </a:r>
            <a:endParaRPr lang="en-US" sz="4800" dirty="0">
              <a:latin typeface="Times New Roman" panose="02020603050405020304" pitchFamily="18" charset="0"/>
            </a:endParaRPr>
          </a:p>
        </p:txBody>
      </p:sp>
      <p:sp>
        <p:nvSpPr>
          <p:cNvPr id="2" name="Date Placeholder 1">
            <a:extLst>
              <a:ext uri="{FF2B5EF4-FFF2-40B4-BE49-F238E27FC236}">
                <a16:creationId xmlns:a16="http://schemas.microsoft.com/office/drawing/2014/main" id="{B4B06992-C6A1-7E47-62F4-59B236765152}"/>
              </a:ext>
            </a:extLst>
          </p:cNvPr>
          <p:cNvSpPr>
            <a:spLocks noGrp="1"/>
          </p:cNvSpPr>
          <p:nvPr>
            <p:ph type="dt" sz="half" idx="10"/>
          </p:nvPr>
        </p:nvSpPr>
        <p:spPr/>
        <p:txBody>
          <a:bodyPr/>
          <a:lstStyle/>
          <a:p>
            <a:pPr defTabSz="609585">
              <a:defRPr/>
            </a:pPr>
            <a:fld id="{53123E6E-DC04-4377-A60B-DFB9EF685501}" type="datetime1">
              <a:rPr lang="en-US">
                <a:solidFill>
                  <a:prstClr val="black">
                    <a:tint val="75000"/>
                  </a:prstClr>
                </a:solidFill>
                <a:latin typeface="Calibri" panose="020F0502020204030204"/>
              </a:rPr>
              <a:pPr defTabSz="609585">
                <a:defRPr/>
              </a:pPr>
              <a:t>9/8/2024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C0BBE6F3-6997-2A08-7EE8-123E85A42C9C}"/>
              </a:ext>
            </a:extLst>
          </p:cNvPr>
          <p:cNvSpPr>
            <a:spLocks noGrp="1"/>
          </p:cNvSpPr>
          <p:nvPr>
            <p:ph type="ftr" sz="quarter" idx="11"/>
          </p:nvPr>
        </p:nvSpPr>
        <p:spPr/>
        <p:txBody>
          <a:bodyPr/>
          <a:lstStyle/>
          <a:p>
            <a:pPr defTabSz="609585">
              <a:defRPr/>
            </a:pPr>
            <a:r>
              <a:rPr lang="en-US">
                <a:solidFill>
                  <a:prstClr val="black">
                    <a:tint val="75000"/>
                  </a:prstClr>
                </a:solidFill>
                <a:latin typeface="Calibri" panose="020F0502020204030204"/>
              </a:rPr>
              <a:t>Tin học lớp 5_NXB ĐH Vinh_Kiến tạo công dân toàn cầu</a:t>
            </a:r>
            <a:endParaRPr lang="en-US" dirty="0">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30A23141-7F4A-E38B-3A0E-522F9092ABB9}"/>
              </a:ext>
            </a:extLst>
          </p:cNvPr>
          <p:cNvSpPr>
            <a:spLocks noGrp="1"/>
          </p:cNvSpPr>
          <p:nvPr>
            <p:ph type="sldNum" sz="quarter" idx="12"/>
          </p:nvPr>
        </p:nvSpPr>
        <p:spPr/>
        <p:txBody>
          <a:bodyPr/>
          <a:lstStyle/>
          <a:p>
            <a:pPr defTabSz="609585">
              <a:defRPr/>
            </a:pPr>
            <a:fld id="{30468810-060D-430C-ACDF-BB351635E08B}" type="slidenum">
              <a:rPr lang="en-US">
                <a:solidFill>
                  <a:prstClr val="black">
                    <a:tint val="75000"/>
                  </a:prstClr>
                </a:solidFill>
                <a:latin typeface="Calibri" panose="020F0502020204030204"/>
              </a:rPr>
              <a:pPr defTabSz="609585">
                <a:defRPr/>
              </a:pPr>
              <a:t>14</a:t>
            </a:fld>
            <a:endParaRPr lang="en-US">
              <a:solidFill>
                <a:prstClr val="black">
                  <a:tint val="75000"/>
                </a:prstClr>
              </a:solidFill>
              <a:latin typeface="Calibri" panose="020F0502020204030204"/>
            </a:endParaRPr>
          </a:p>
        </p:txBody>
      </p:sp>
      <p:sp>
        <p:nvSpPr>
          <p:cNvPr id="6" name="Text Placeholder 5">
            <a:extLst>
              <a:ext uri="{FF2B5EF4-FFF2-40B4-BE49-F238E27FC236}">
                <a16:creationId xmlns:a16="http://schemas.microsoft.com/office/drawing/2014/main" id="{E21E2CA6-73ED-C26F-964C-531415A3ECAC}"/>
              </a:ext>
            </a:extLst>
          </p:cNvPr>
          <p:cNvSpPr>
            <a:spLocks noGrp="1"/>
          </p:cNvSpPr>
          <p:nvPr>
            <p:ph type="body" sz="quarter" idx="13"/>
          </p:nvPr>
        </p:nvSpPr>
        <p:spPr>
          <a:xfrm>
            <a:off x="539519" y="4060972"/>
            <a:ext cx="3208215" cy="1788213"/>
          </a:xfrm>
        </p:spPr>
        <p:txBody>
          <a:bodyPr/>
          <a:lstStyle/>
          <a:p>
            <a:r>
              <a:rPr lang="en-US" sz="2600" dirty="0">
                <a:latin typeface="Times New Roman" panose="02020603050405020304" pitchFamily="18" charset="0"/>
              </a:rPr>
              <a:t>Em </a:t>
            </a:r>
            <a:r>
              <a:rPr lang="en-US" sz="2600" dirty="0" err="1">
                <a:latin typeface="Times New Roman" panose="02020603050405020304" pitchFamily="18" charset="0"/>
              </a:rPr>
              <a:t>hãy</a:t>
            </a:r>
            <a:r>
              <a:rPr lang="en-US" sz="2600" dirty="0">
                <a:latin typeface="Times New Roman" panose="02020603050405020304" pitchFamily="18" charset="0"/>
              </a:rPr>
              <a:t> </a:t>
            </a:r>
            <a:r>
              <a:rPr lang="en-US" sz="2600" dirty="0" err="1">
                <a:latin typeface="Times New Roman" panose="02020603050405020304" pitchFamily="18" charset="0"/>
              </a:rPr>
              <a:t>nêu</a:t>
            </a:r>
            <a:r>
              <a:rPr lang="en-US" sz="2600" dirty="0">
                <a:latin typeface="Times New Roman" panose="02020603050405020304" pitchFamily="18" charset="0"/>
              </a:rPr>
              <a:t> </a:t>
            </a:r>
            <a:r>
              <a:rPr lang="en-US" sz="2600" dirty="0" err="1">
                <a:latin typeface="Times New Roman" panose="02020603050405020304" pitchFamily="18" charset="0"/>
              </a:rPr>
              <a:t>tên</a:t>
            </a:r>
            <a:r>
              <a:rPr lang="en-US" sz="2600" dirty="0">
                <a:latin typeface="Times New Roman" panose="02020603050405020304" pitchFamily="18" charset="0"/>
              </a:rPr>
              <a:t> </a:t>
            </a:r>
            <a:r>
              <a:rPr lang="en-US" sz="2600" dirty="0" err="1">
                <a:latin typeface="Times New Roman" panose="02020603050405020304" pitchFamily="18" charset="0"/>
              </a:rPr>
              <a:t>một</a:t>
            </a:r>
            <a:r>
              <a:rPr lang="en-US" sz="2600" dirty="0">
                <a:latin typeface="Times New Roman" panose="02020603050405020304" pitchFamily="18" charset="0"/>
              </a:rPr>
              <a:t> </a:t>
            </a:r>
            <a:r>
              <a:rPr lang="en-US" sz="2600" dirty="0" err="1">
                <a:latin typeface="Times New Roman" panose="02020603050405020304" pitchFamily="18" charset="0"/>
              </a:rPr>
              <a:t>phần</a:t>
            </a:r>
            <a:r>
              <a:rPr lang="en-US" sz="2600" dirty="0">
                <a:latin typeface="Times New Roman" panose="02020603050405020304" pitchFamily="18" charset="0"/>
              </a:rPr>
              <a:t> </a:t>
            </a:r>
            <a:r>
              <a:rPr lang="en-US" sz="2600" dirty="0" err="1">
                <a:latin typeface="Times New Roman" panose="02020603050405020304" pitchFamily="18" charset="0"/>
              </a:rPr>
              <a:t>mềm</a:t>
            </a:r>
            <a:r>
              <a:rPr lang="en-US" sz="2600" dirty="0">
                <a:latin typeface="Times New Roman" panose="02020603050405020304" pitchFamily="18" charset="0"/>
              </a:rPr>
              <a:t> </a:t>
            </a:r>
            <a:r>
              <a:rPr lang="en-US" sz="2600" dirty="0" err="1">
                <a:latin typeface="Times New Roman" panose="02020603050405020304" pitchFamily="18" charset="0"/>
              </a:rPr>
              <a:t>học</a:t>
            </a:r>
            <a:r>
              <a:rPr lang="en-US" sz="2600" dirty="0">
                <a:latin typeface="Times New Roman" panose="02020603050405020304" pitchFamily="18" charset="0"/>
              </a:rPr>
              <a:t> </a:t>
            </a:r>
            <a:r>
              <a:rPr lang="en-US" sz="2600" dirty="0" err="1">
                <a:latin typeface="Times New Roman" panose="02020603050405020304" pitchFamily="18" charset="0"/>
              </a:rPr>
              <a:t>tập</a:t>
            </a:r>
            <a:r>
              <a:rPr lang="en-US" sz="2600" dirty="0">
                <a:latin typeface="Times New Roman" panose="02020603050405020304" pitchFamily="18" charset="0"/>
              </a:rPr>
              <a:t> </a:t>
            </a:r>
            <a:r>
              <a:rPr lang="en-US" sz="2600" dirty="0" err="1">
                <a:latin typeface="Times New Roman" panose="02020603050405020304" pitchFamily="18" charset="0"/>
              </a:rPr>
              <a:t>mà</a:t>
            </a:r>
            <a:r>
              <a:rPr lang="en-US" sz="2600" dirty="0">
                <a:latin typeface="Times New Roman" panose="02020603050405020304" pitchFamily="18" charset="0"/>
              </a:rPr>
              <a:t> </a:t>
            </a:r>
            <a:r>
              <a:rPr lang="en-US" sz="2600" dirty="0" err="1">
                <a:latin typeface="Times New Roman" panose="02020603050405020304" pitchFamily="18" charset="0"/>
              </a:rPr>
              <a:t>em</a:t>
            </a:r>
            <a:r>
              <a:rPr lang="en-US" sz="2600" dirty="0">
                <a:latin typeface="Times New Roman" panose="02020603050405020304" pitchFamily="18" charset="0"/>
              </a:rPr>
              <a:t> </a:t>
            </a:r>
            <a:r>
              <a:rPr lang="en-US" sz="2600" dirty="0" err="1">
                <a:latin typeface="Times New Roman" panose="02020603050405020304" pitchFamily="18" charset="0"/>
              </a:rPr>
              <a:t>đã</a:t>
            </a:r>
            <a:r>
              <a:rPr lang="en-US" sz="2600" dirty="0">
                <a:latin typeface="Times New Roman" panose="02020603050405020304" pitchFamily="18" charset="0"/>
              </a:rPr>
              <a:t> </a:t>
            </a:r>
            <a:r>
              <a:rPr lang="en-US" sz="2600" dirty="0" err="1">
                <a:latin typeface="Times New Roman" panose="02020603050405020304" pitchFamily="18" charset="0"/>
              </a:rPr>
              <a:t>được</a:t>
            </a:r>
            <a:r>
              <a:rPr lang="en-US" sz="2600" dirty="0">
                <a:latin typeface="Times New Roman" panose="02020603050405020304" pitchFamily="18" charset="0"/>
              </a:rPr>
              <a:t> </a:t>
            </a:r>
            <a:r>
              <a:rPr lang="en-US" sz="2600" dirty="0" err="1">
                <a:latin typeface="Times New Roman" panose="02020603050405020304" pitchFamily="18" charset="0"/>
              </a:rPr>
              <a:t>dùng</a:t>
            </a:r>
            <a:r>
              <a:rPr lang="en-US" sz="2600" dirty="0">
                <a:latin typeface="Times New Roman" panose="02020603050405020304" pitchFamily="18" charset="0"/>
              </a:rPr>
              <a:t> </a:t>
            </a:r>
            <a:r>
              <a:rPr lang="en-US" sz="2600" dirty="0" err="1">
                <a:latin typeface="Times New Roman" panose="02020603050405020304" pitchFamily="18" charset="0"/>
              </a:rPr>
              <a:t>hoặc</a:t>
            </a:r>
            <a:r>
              <a:rPr lang="en-US" sz="2600" dirty="0">
                <a:latin typeface="Times New Roman" panose="02020603050405020304" pitchFamily="18" charset="0"/>
              </a:rPr>
              <a:t> </a:t>
            </a:r>
            <a:r>
              <a:rPr lang="en-US" sz="2600" dirty="0" err="1">
                <a:latin typeface="Times New Roman" panose="02020603050405020304" pitchFamily="18" charset="0"/>
              </a:rPr>
              <a:t>thấy</a:t>
            </a:r>
            <a:r>
              <a:rPr lang="en-US" sz="2600" dirty="0">
                <a:latin typeface="Times New Roman" panose="02020603050405020304" pitchFamily="18" charset="0"/>
              </a:rPr>
              <a:t> </a:t>
            </a:r>
            <a:r>
              <a:rPr lang="en-US" sz="2600" dirty="0" err="1">
                <a:latin typeface="Times New Roman" panose="02020603050405020304" pitchFamily="18" charset="0"/>
              </a:rPr>
              <a:t>người</a:t>
            </a:r>
            <a:r>
              <a:rPr lang="en-US" sz="2600" dirty="0">
                <a:latin typeface="Times New Roman" panose="02020603050405020304" pitchFamily="18" charset="0"/>
              </a:rPr>
              <a:t> </a:t>
            </a:r>
            <a:r>
              <a:rPr lang="en-US" sz="2600" dirty="0" err="1">
                <a:latin typeface="Times New Roman" panose="02020603050405020304" pitchFamily="18" charset="0"/>
              </a:rPr>
              <a:t>thân</a:t>
            </a:r>
            <a:r>
              <a:rPr lang="en-US" sz="2600" dirty="0">
                <a:latin typeface="Times New Roman" panose="02020603050405020304" pitchFamily="18" charset="0"/>
              </a:rPr>
              <a:t>, </a:t>
            </a:r>
            <a:r>
              <a:rPr lang="en-US" sz="2600" dirty="0" err="1">
                <a:latin typeface="Times New Roman" panose="02020603050405020304" pitchFamily="18" charset="0"/>
              </a:rPr>
              <a:t>bạn</a:t>
            </a:r>
            <a:r>
              <a:rPr lang="en-US" sz="2600" dirty="0">
                <a:latin typeface="Times New Roman" panose="02020603050405020304" pitchFamily="18" charset="0"/>
              </a:rPr>
              <a:t> </a:t>
            </a:r>
            <a:r>
              <a:rPr lang="en-US" sz="2600" dirty="0" err="1">
                <a:latin typeface="Times New Roman" panose="02020603050405020304" pitchFamily="18" charset="0"/>
              </a:rPr>
              <a:t>bè</a:t>
            </a:r>
            <a:r>
              <a:rPr lang="en-US" sz="2600" dirty="0">
                <a:latin typeface="Times New Roman" panose="02020603050405020304" pitchFamily="18" charset="0"/>
              </a:rPr>
              <a:t> </a:t>
            </a:r>
            <a:r>
              <a:rPr lang="en-US" sz="2600" dirty="0" err="1">
                <a:latin typeface="Times New Roman" panose="02020603050405020304" pitchFamily="18" charset="0"/>
              </a:rPr>
              <a:t>sử</a:t>
            </a:r>
            <a:r>
              <a:rPr lang="en-US" sz="2600" dirty="0">
                <a:latin typeface="Times New Roman" panose="02020603050405020304" pitchFamily="18" charset="0"/>
              </a:rPr>
              <a:t> </a:t>
            </a:r>
            <a:r>
              <a:rPr lang="en-US" sz="2600" dirty="0" err="1">
                <a:latin typeface="Times New Roman" panose="02020603050405020304" pitchFamily="18" charset="0"/>
              </a:rPr>
              <a:t>dụng</a:t>
            </a:r>
            <a:r>
              <a:rPr lang="en-US" sz="2600" dirty="0">
                <a:latin typeface="Times New Roman" panose="02020603050405020304" pitchFamily="18" charset="0"/>
              </a:rPr>
              <a:t>.</a:t>
            </a:r>
          </a:p>
        </p:txBody>
      </p:sp>
      <p:sp>
        <p:nvSpPr>
          <p:cNvPr id="7" name="Text Placeholder 6">
            <a:extLst>
              <a:ext uri="{FF2B5EF4-FFF2-40B4-BE49-F238E27FC236}">
                <a16:creationId xmlns:a16="http://schemas.microsoft.com/office/drawing/2014/main" id="{890015DE-7613-8A3F-D4F0-2AE604120B0E}"/>
              </a:ext>
            </a:extLst>
          </p:cNvPr>
          <p:cNvSpPr>
            <a:spLocks noGrp="1"/>
          </p:cNvSpPr>
          <p:nvPr>
            <p:ph type="body" sz="quarter" idx="14"/>
          </p:nvPr>
        </p:nvSpPr>
        <p:spPr>
          <a:xfrm>
            <a:off x="4424855" y="3699642"/>
            <a:ext cx="3077914" cy="1297322"/>
          </a:xfrm>
        </p:spPr>
        <p:txBody>
          <a:bodyPr/>
          <a:lstStyle/>
          <a:p>
            <a:r>
              <a:rPr lang="en-US" sz="2800" dirty="0">
                <a:latin typeface="Times New Roman" panose="02020603050405020304" pitchFamily="18" charset="0"/>
              </a:rPr>
              <a:t>Em </a:t>
            </a:r>
            <a:r>
              <a:rPr lang="en-US" sz="2800" dirty="0" err="1">
                <a:latin typeface="Times New Roman" panose="02020603050405020304" pitchFamily="18" charset="0"/>
              </a:rPr>
              <a:t>hãy</a:t>
            </a:r>
            <a:r>
              <a:rPr lang="en-US" sz="2800" dirty="0">
                <a:latin typeface="Times New Roman" panose="02020603050405020304" pitchFamily="18" charset="0"/>
              </a:rPr>
              <a:t> </a:t>
            </a:r>
            <a:r>
              <a:rPr lang="en-US" sz="2800" dirty="0" err="1">
                <a:latin typeface="Times New Roman" panose="02020603050405020304" pitchFamily="18" charset="0"/>
              </a:rPr>
              <a:t>giải</a:t>
            </a:r>
            <a:r>
              <a:rPr lang="en-US" sz="2800" dirty="0">
                <a:latin typeface="Times New Roman" panose="02020603050405020304" pitchFamily="18" charset="0"/>
              </a:rPr>
              <a:t> </a:t>
            </a:r>
            <a:r>
              <a:rPr lang="en-US" sz="2800" dirty="0" err="1">
                <a:latin typeface="Times New Roman" panose="02020603050405020304" pitchFamily="18" charset="0"/>
              </a:rPr>
              <a:t>thích</a:t>
            </a:r>
            <a:r>
              <a:rPr lang="en-US" sz="2800" dirty="0">
                <a:latin typeface="Times New Roman" panose="02020603050405020304" pitchFamily="18" charset="0"/>
              </a:rPr>
              <a:t> </a:t>
            </a:r>
            <a:r>
              <a:rPr lang="en-US" sz="2800" dirty="0" err="1">
                <a:latin typeface="Times New Roman" panose="02020603050405020304" pitchFamily="18" charset="0"/>
              </a:rPr>
              <a:t>tại</a:t>
            </a:r>
            <a:r>
              <a:rPr lang="en-US" sz="2800" dirty="0">
                <a:latin typeface="Times New Roman" panose="02020603050405020304" pitchFamily="18" charset="0"/>
              </a:rPr>
              <a:t> </a:t>
            </a:r>
            <a:r>
              <a:rPr lang="en-US" sz="2800" dirty="0" err="1">
                <a:latin typeface="Times New Roman" panose="02020603050405020304" pitchFamily="18" charset="0"/>
              </a:rPr>
              <a:t>sao</a:t>
            </a:r>
            <a:r>
              <a:rPr lang="en-US" sz="2800" dirty="0">
                <a:latin typeface="Times New Roman" panose="02020603050405020304" pitchFamily="18" charset="0"/>
              </a:rPr>
              <a:t> Internet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giúp</a:t>
            </a:r>
            <a:r>
              <a:rPr lang="en-US" sz="2800" dirty="0">
                <a:latin typeface="Times New Roman" panose="02020603050405020304" pitchFamily="18" charset="0"/>
              </a:rPr>
              <a:t> </a:t>
            </a:r>
            <a:r>
              <a:rPr lang="en-US" sz="2800" dirty="0" err="1">
                <a:latin typeface="Times New Roman" panose="02020603050405020304" pitchFamily="18" charset="0"/>
              </a:rPr>
              <a:t>em</a:t>
            </a:r>
            <a:r>
              <a:rPr lang="en-US" sz="2800" dirty="0">
                <a:latin typeface="Times New Roman" panose="02020603050405020304" pitchFamily="18" charset="0"/>
              </a:rPr>
              <a:t> </a:t>
            </a:r>
            <a:r>
              <a:rPr lang="en-US" sz="2800" dirty="0" err="1">
                <a:latin typeface="Times New Roman" panose="02020603050405020304" pitchFamily="18" charset="0"/>
              </a:rPr>
              <a:t>học</a:t>
            </a:r>
            <a:r>
              <a:rPr lang="en-US" sz="2800" dirty="0">
                <a:latin typeface="Times New Roman" panose="02020603050405020304" pitchFamily="18" charset="0"/>
              </a:rPr>
              <a:t> </a:t>
            </a:r>
            <a:r>
              <a:rPr lang="en-US" sz="2800" dirty="0" err="1">
                <a:latin typeface="Times New Roman" panose="02020603050405020304" pitchFamily="18" charset="0"/>
              </a:rPr>
              <a:t>tập</a:t>
            </a:r>
            <a:r>
              <a:rPr lang="en-US" sz="2800" dirty="0">
                <a:latin typeface="Times New Roman" panose="02020603050405020304" pitchFamily="18" charset="0"/>
              </a:rPr>
              <a:t>.</a:t>
            </a:r>
          </a:p>
        </p:txBody>
      </p:sp>
      <p:sp>
        <p:nvSpPr>
          <p:cNvPr id="8" name="Text Placeholder 7">
            <a:extLst>
              <a:ext uri="{FF2B5EF4-FFF2-40B4-BE49-F238E27FC236}">
                <a16:creationId xmlns:a16="http://schemas.microsoft.com/office/drawing/2014/main" id="{E50D448E-969E-AA08-A202-AA2B1A76735F}"/>
              </a:ext>
            </a:extLst>
          </p:cNvPr>
          <p:cNvSpPr>
            <a:spLocks noGrp="1"/>
          </p:cNvSpPr>
          <p:nvPr>
            <p:ph type="body" sz="quarter" idx="15"/>
          </p:nvPr>
        </p:nvSpPr>
        <p:spPr>
          <a:xfrm>
            <a:off x="8037635" y="3278555"/>
            <a:ext cx="3369104" cy="1488829"/>
          </a:xfrm>
        </p:spPr>
        <p:txBody>
          <a:bodyPr/>
          <a:lstStyle/>
          <a:p>
            <a:r>
              <a:rPr lang="en-US" sz="2600" dirty="0">
                <a:latin typeface="Times New Roman" panose="02020603050405020304" pitchFamily="18" charset="0"/>
              </a:rPr>
              <a:t>Em </a:t>
            </a:r>
            <a:r>
              <a:rPr lang="en-US" sz="2600" dirty="0" err="1">
                <a:latin typeface="Times New Roman" panose="02020603050405020304" pitchFamily="18" charset="0"/>
              </a:rPr>
              <a:t>hãy</a:t>
            </a:r>
            <a:r>
              <a:rPr lang="en-US" sz="2600" dirty="0">
                <a:latin typeface="Times New Roman" panose="02020603050405020304" pitchFamily="18" charset="0"/>
              </a:rPr>
              <a:t> </a:t>
            </a:r>
            <a:r>
              <a:rPr lang="en-US" sz="2600" dirty="0" err="1">
                <a:latin typeface="Times New Roman" panose="02020603050405020304" pitchFamily="18" charset="0"/>
              </a:rPr>
              <a:t>giải</a:t>
            </a:r>
            <a:r>
              <a:rPr lang="en-US" sz="2600" dirty="0">
                <a:latin typeface="Times New Roman" panose="02020603050405020304" pitchFamily="18" charset="0"/>
              </a:rPr>
              <a:t> </a:t>
            </a:r>
            <a:r>
              <a:rPr lang="en-US" sz="2600" dirty="0" err="1">
                <a:latin typeface="Times New Roman" panose="02020603050405020304" pitchFamily="18" charset="0"/>
              </a:rPr>
              <a:t>thích</a:t>
            </a:r>
            <a:r>
              <a:rPr lang="en-US" sz="2600" dirty="0">
                <a:latin typeface="Times New Roman" panose="02020603050405020304" pitchFamily="18" charset="0"/>
              </a:rPr>
              <a:t> </a:t>
            </a:r>
            <a:r>
              <a:rPr lang="en-US" sz="2600" dirty="0" err="1">
                <a:latin typeface="Times New Roman" panose="02020603050405020304" pitchFamily="18" charset="0"/>
              </a:rPr>
              <a:t>tại</a:t>
            </a:r>
            <a:r>
              <a:rPr lang="en-US" sz="2600" dirty="0">
                <a:latin typeface="Times New Roman" panose="02020603050405020304" pitchFamily="18" charset="0"/>
              </a:rPr>
              <a:t> </a:t>
            </a:r>
            <a:r>
              <a:rPr lang="en-US" sz="2600" dirty="0" err="1">
                <a:latin typeface="Times New Roman" panose="02020603050405020304" pitchFamily="18" charset="0"/>
              </a:rPr>
              <a:t>sao</a:t>
            </a:r>
            <a:r>
              <a:rPr lang="en-US" sz="2600" dirty="0">
                <a:latin typeface="Times New Roman" panose="02020603050405020304" pitchFamily="18" charset="0"/>
              </a:rPr>
              <a:t> </a:t>
            </a:r>
            <a:r>
              <a:rPr lang="en-US" sz="2600" dirty="0" err="1">
                <a:latin typeface="Times New Roman" panose="02020603050405020304" pitchFamily="18" charset="0"/>
              </a:rPr>
              <a:t>khi</a:t>
            </a:r>
            <a:r>
              <a:rPr lang="en-US" sz="2600" dirty="0">
                <a:latin typeface="Times New Roman" panose="02020603050405020304" pitchFamily="18" charset="0"/>
              </a:rPr>
              <a:t> </a:t>
            </a:r>
            <a:r>
              <a:rPr lang="en-US" sz="2600" dirty="0" err="1">
                <a:latin typeface="Times New Roman" panose="02020603050405020304" pitchFamily="18" charset="0"/>
              </a:rPr>
              <a:t>sử</a:t>
            </a:r>
            <a:r>
              <a:rPr lang="en-US" sz="2600" dirty="0">
                <a:latin typeface="Times New Roman" panose="02020603050405020304" pitchFamily="18" charset="0"/>
              </a:rPr>
              <a:t> </a:t>
            </a:r>
            <a:r>
              <a:rPr lang="en-US" sz="2600" dirty="0" err="1">
                <a:latin typeface="Times New Roman" panose="02020603050405020304" pitchFamily="18" charset="0"/>
              </a:rPr>
              <a:t>dụng</a:t>
            </a:r>
            <a:r>
              <a:rPr lang="en-US" sz="2600" dirty="0">
                <a:latin typeface="Times New Roman" panose="02020603050405020304" pitchFamily="18" charset="0"/>
              </a:rPr>
              <a:t> </a:t>
            </a:r>
            <a:r>
              <a:rPr lang="en-US" sz="2600" dirty="0" err="1">
                <a:latin typeface="Times New Roman" panose="02020603050405020304" pitchFamily="18" charset="0"/>
              </a:rPr>
              <a:t>máy</a:t>
            </a:r>
            <a:r>
              <a:rPr lang="en-US" sz="2600" dirty="0">
                <a:latin typeface="Times New Roman" panose="02020603050405020304" pitchFamily="18" charset="0"/>
              </a:rPr>
              <a:t> </a:t>
            </a:r>
            <a:r>
              <a:rPr lang="en-US" sz="2600" dirty="0" err="1">
                <a:latin typeface="Times New Roman" panose="02020603050405020304" pitchFamily="18" charset="0"/>
              </a:rPr>
              <a:t>tính</a:t>
            </a:r>
            <a:r>
              <a:rPr lang="en-US" sz="2600" dirty="0">
                <a:latin typeface="Times New Roman" panose="02020603050405020304" pitchFamily="18" charset="0"/>
              </a:rPr>
              <a:t> </a:t>
            </a:r>
            <a:r>
              <a:rPr lang="en-US" sz="2600" dirty="0" err="1">
                <a:latin typeface="Times New Roman" panose="02020603050405020304" pitchFamily="18" charset="0"/>
              </a:rPr>
              <a:t>thành</a:t>
            </a:r>
            <a:r>
              <a:rPr lang="en-US" sz="2600" dirty="0">
                <a:latin typeface="Times New Roman" panose="02020603050405020304" pitchFamily="18" charset="0"/>
              </a:rPr>
              <a:t> </a:t>
            </a:r>
            <a:r>
              <a:rPr lang="en-US" sz="2600" dirty="0" err="1">
                <a:latin typeface="Times New Roman" panose="02020603050405020304" pitchFamily="18" charset="0"/>
              </a:rPr>
              <a:t>thạo</a:t>
            </a:r>
            <a:r>
              <a:rPr lang="en-US" sz="2600" dirty="0">
                <a:latin typeface="Times New Roman" panose="02020603050405020304" pitchFamily="18" charset="0"/>
              </a:rPr>
              <a:t> </a:t>
            </a:r>
            <a:r>
              <a:rPr lang="en-US" sz="2600" dirty="0" err="1">
                <a:latin typeface="Times New Roman" panose="02020603050405020304" pitchFamily="18" charset="0"/>
              </a:rPr>
              <a:t>sẽ</a:t>
            </a:r>
            <a:r>
              <a:rPr lang="en-US" sz="2600" dirty="0">
                <a:latin typeface="Times New Roman" panose="02020603050405020304" pitchFamily="18" charset="0"/>
              </a:rPr>
              <a:t> </a:t>
            </a:r>
            <a:r>
              <a:rPr lang="en-US" sz="2600" dirty="0" err="1">
                <a:latin typeface="Times New Roman" panose="02020603050405020304" pitchFamily="18" charset="0"/>
              </a:rPr>
              <a:t>giúp</a:t>
            </a:r>
            <a:r>
              <a:rPr lang="en-US" sz="2600" dirty="0">
                <a:latin typeface="Times New Roman" panose="02020603050405020304" pitchFamily="18" charset="0"/>
              </a:rPr>
              <a:t> </a:t>
            </a:r>
            <a:r>
              <a:rPr lang="en-US" sz="2600" dirty="0" err="1">
                <a:latin typeface="Times New Roman" panose="02020603050405020304" pitchFamily="18" charset="0"/>
              </a:rPr>
              <a:t>em</a:t>
            </a:r>
            <a:r>
              <a:rPr lang="en-US" sz="2600" dirty="0">
                <a:latin typeface="Times New Roman" panose="02020603050405020304" pitchFamily="18" charset="0"/>
              </a:rPr>
              <a:t> </a:t>
            </a:r>
            <a:r>
              <a:rPr lang="en-US" sz="2600" dirty="0" err="1">
                <a:latin typeface="Times New Roman" panose="02020603050405020304" pitchFamily="18" charset="0"/>
              </a:rPr>
              <a:t>học</a:t>
            </a:r>
            <a:r>
              <a:rPr lang="en-US" sz="2600" dirty="0">
                <a:latin typeface="Times New Roman" panose="02020603050405020304" pitchFamily="18" charset="0"/>
              </a:rPr>
              <a:t> </a:t>
            </a:r>
            <a:r>
              <a:rPr lang="en-US" sz="2600" dirty="0" err="1">
                <a:latin typeface="Times New Roman" panose="02020603050405020304" pitchFamily="18" charset="0"/>
              </a:rPr>
              <a:t>tập</a:t>
            </a:r>
            <a:r>
              <a:rPr lang="en-US" sz="2600" dirty="0">
                <a:latin typeface="Times New Roman" panose="02020603050405020304" pitchFamily="18" charset="0"/>
              </a:rPr>
              <a:t> </a:t>
            </a:r>
            <a:r>
              <a:rPr lang="en-US" sz="2600" dirty="0" err="1">
                <a:latin typeface="Times New Roman" panose="02020603050405020304" pitchFamily="18" charset="0"/>
              </a:rPr>
              <a:t>tốt</a:t>
            </a:r>
            <a:r>
              <a:rPr lang="en-US" sz="2600" dirty="0">
                <a:latin typeface="Times New Roman" panose="02020603050405020304" pitchFamily="18" charset="0"/>
              </a:rPr>
              <a:t> </a:t>
            </a:r>
            <a:r>
              <a:rPr lang="en-US" sz="2600" dirty="0" err="1">
                <a:latin typeface="Times New Roman" panose="02020603050405020304" pitchFamily="18" charset="0"/>
              </a:rPr>
              <a:t>hơn</a:t>
            </a:r>
            <a:r>
              <a:rPr lang="en-US" sz="2400" dirty="0">
                <a:latin typeface="Times New Roman" panose="02020603050405020304" pitchFamily="18" charset="0"/>
              </a:rPr>
              <a:t>.</a:t>
            </a:r>
          </a:p>
        </p:txBody>
      </p:sp>
    </p:spTree>
    <p:extLst>
      <p:ext uri="{BB962C8B-B14F-4D97-AF65-F5344CB8AC3E}">
        <p14:creationId xmlns:p14="http://schemas.microsoft.com/office/powerpoint/2010/main" val="3517552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AB0028-394C-42AF-A7A9-2C01A0C3989A}"/>
              </a:ext>
            </a:extLst>
          </p:cNvPr>
          <p:cNvSpPr>
            <a:spLocks noGrp="1"/>
          </p:cNvSpPr>
          <p:nvPr>
            <p:ph type="dt" sz="half" idx="10"/>
          </p:nvPr>
        </p:nvSpPr>
        <p:spPr/>
        <p:txBody>
          <a:bodyPr/>
          <a:lstStyle/>
          <a:p>
            <a:pPr defTabSz="609585">
              <a:defRPr/>
            </a:pPr>
            <a:fld id="{E561D73C-9952-4568-87AD-F8482277C240}" type="datetime1">
              <a:rPr lang="en-US">
                <a:solidFill>
                  <a:prstClr val="black">
                    <a:tint val="75000"/>
                  </a:prstClr>
                </a:solidFill>
                <a:latin typeface="Calibri" panose="020F0502020204030204"/>
              </a:rPr>
              <a:pPr defTabSz="609585">
                <a:defRPr/>
              </a:pPr>
              <a:t>9/8/2024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CD904C34-BC10-4144-9B43-0953A8362709}"/>
              </a:ext>
            </a:extLst>
          </p:cNvPr>
          <p:cNvSpPr>
            <a:spLocks noGrp="1"/>
          </p:cNvSpPr>
          <p:nvPr>
            <p:ph type="ftr" sz="quarter" idx="11"/>
          </p:nvPr>
        </p:nvSpPr>
        <p:spPr/>
        <p:txBody>
          <a:bodyPr/>
          <a:lstStyle/>
          <a:p>
            <a:pPr defTabSz="609585">
              <a:defRPr/>
            </a:pPr>
            <a:r>
              <a:rPr lang="en-US">
                <a:solidFill>
                  <a:prstClr val="black">
                    <a:tint val="75000"/>
                  </a:prstClr>
                </a:solidFill>
                <a:latin typeface="Calibri" panose="020F0502020204030204"/>
              </a:rPr>
              <a:t>Tin học lớp 5_NXB ĐH Vinh_Kiến tạo công dân toàn cầu</a:t>
            </a:r>
            <a:endParaRPr lang="en-US" dirty="0">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AFE0ABF0-8EBE-4FEF-A6FB-3CD4223C098A}"/>
              </a:ext>
            </a:extLst>
          </p:cNvPr>
          <p:cNvSpPr>
            <a:spLocks noGrp="1"/>
          </p:cNvSpPr>
          <p:nvPr>
            <p:ph type="sldNum" sz="quarter" idx="12"/>
          </p:nvPr>
        </p:nvSpPr>
        <p:spPr/>
        <p:txBody>
          <a:bodyPr/>
          <a:lstStyle/>
          <a:p>
            <a:pPr defTabSz="609585">
              <a:defRPr/>
            </a:pPr>
            <a:fld id="{30468810-060D-430C-ACDF-BB351635E08B}" type="slidenum">
              <a:rPr lang="en-US">
                <a:solidFill>
                  <a:prstClr val="black">
                    <a:tint val="75000"/>
                  </a:prstClr>
                </a:solidFill>
                <a:latin typeface="Calibri" panose="020F0502020204030204"/>
              </a:rPr>
              <a:pPr defTabSz="609585">
                <a:defRPr/>
              </a:pPr>
              <a:t>15</a:t>
            </a:fld>
            <a:endParaRPr lang="en-US">
              <a:solidFill>
                <a:prstClr val="black">
                  <a:tint val="75000"/>
                </a:prstClr>
              </a:solidFill>
              <a:latin typeface="Calibri" panose="020F0502020204030204"/>
            </a:endParaRPr>
          </a:p>
        </p:txBody>
      </p:sp>
      <p:sp>
        <p:nvSpPr>
          <p:cNvPr id="5" name="Text Placeholder 10">
            <a:extLst>
              <a:ext uri="{FF2B5EF4-FFF2-40B4-BE49-F238E27FC236}">
                <a16:creationId xmlns:a16="http://schemas.microsoft.com/office/drawing/2014/main" id="{2D511204-3A07-BF20-37D0-2F3868292A55}"/>
              </a:ext>
            </a:extLst>
          </p:cNvPr>
          <p:cNvSpPr>
            <a:spLocks noGrp="1"/>
          </p:cNvSpPr>
          <p:nvPr>
            <p:ph sz="quarter" idx="13"/>
          </p:nvPr>
        </p:nvSpPr>
        <p:spPr>
          <a:xfrm>
            <a:off x="838200" y="2572360"/>
            <a:ext cx="10057760" cy="1713280"/>
          </a:xfrm>
        </p:spPr>
        <p:txBody>
          <a:bodyPr>
            <a:noAutofit/>
          </a:bodyPr>
          <a:lstStyle/>
          <a:p>
            <a:pPr marL="0" indent="0" algn="ctr">
              <a:lnSpc>
                <a:spcPct val="100000"/>
              </a:lnSpc>
              <a:buNone/>
            </a:pPr>
            <a:r>
              <a:rPr lang="vi-VN" b="1" i="1" dirty="0">
                <a:latin typeface="+mj-lt"/>
              </a:rPr>
              <a:t>Máy tính có thể giúp em học tập, tìm hiểu thêm những tri thức bổ ích, cần thiết cho cuộc sống. Sử dụng máy tính thành thạo sẽ giúp em học tập tốt hơn.</a:t>
            </a:r>
          </a:p>
        </p:txBody>
      </p:sp>
      <p:sp>
        <p:nvSpPr>
          <p:cNvPr id="20" name="Title 3">
            <a:extLst>
              <a:ext uri="{FF2B5EF4-FFF2-40B4-BE49-F238E27FC236}">
                <a16:creationId xmlns:a16="http://schemas.microsoft.com/office/drawing/2014/main" id="{7FDF2038-1CC3-D0D2-0707-ADA49E37E6D0}"/>
              </a:ext>
            </a:extLst>
          </p:cNvPr>
          <p:cNvSpPr txBox="1">
            <a:spLocks/>
          </p:cNvSpPr>
          <p:nvPr/>
        </p:nvSpPr>
        <p:spPr>
          <a:xfrm>
            <a:off x="0" y="500529"/>
            <a:ext cx="12192000" cy="1158875"/>
          </a:xfrm>
          <a:prstGeom prst="rect">
            <a:avLst/>
          </a:prstGeom>
        </p:spPr>
        <p:txBody>
          <a:bodyPr vert="horz" lIns="121920" tIns="60961" rIns="121920" bIns="60961" rtlCol="0" anchor="ctr">
            <a:noAutofit/>
          </a:bodyPr>
          <a:lstStyle>
            <a:lvl1pPr algn="l" defTabSz="685800" rtl="0" eaLnBrk="1" latinLnBrk="0" hangingPunct="1">
              <a:lnSpc>
                <a:spcPct val="90000"/>
              </a:lnSpc>
              <a:spcBef>
                <a:spcPct val="0"/>
              </a:spcBef>
              <a:buNone/>
              <a:defRPr sz="32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a:lstStyle>
          <a:p>
            <a:pPr algn="ctr" defTabSz="914377">
              <a:defRPr/>
            </a:pPr>
            <a:r>
              <a:rPr lang="en-US" sz="5867" dirty="0">
                <a:solidFill>
                  <a:srgbClr val="F68122"/>
                </a:solidFill>
                <a:latin typeface="Times New Roman" panose="02020603050405020304" pitchFamily="18" charset="0"/>
              </a:rPr>
              <a:t>GHI NHỚ</a:t>
            </a:r>
          </a:p>
        </p:txBody>
      </p:sp>
      <p:sp>
        <p:nvSpPr>
          <p:cNvPr id="6" name="Freeform 2">
            <a:extLst>
              <a:ext uri="{FF2B5EF4-FFF2-40B4-BE49-F238E27FC236}">
                <a16:creationId xmlns:a16="http://schemas.microsoft.com/office/drawing/2014/main" id="{594BACE3-E1E6-74A5-1ADC-BBF4C2330609}"/>
              </a:ext>
            </a:extLst>
          </p:cNvPr>
          <p:cNvSpPr/>
          <p:nvPr/>
        </p:nvSpPr>
        <p:spPr>
          <a:xfrm>
            <a:off x="529349" y="1948458"/>
            <a:ext cx="10808873" cy="2854327"/>
          </a:xfrm>
          <a:custGeom>
            <a:avLst/>
            <a:gdLst/>
            <a:ahLst/>
            <a:cxnLst/>
            <a:rect l="l" t="t" r="r" b="b"/>
            <a:pathLst>
              <a:path w="11574412" h="3877428">
                <a:moveTo>
                  <a:pt x="0" y="0"/>
                </a:moveTo>
                <a:lnTo>
                  <a:pt x="11574412" y="0"/>
                </a:lnTo>
                <a:lnTo>
                  <a:pt x="11574412" y="3877428"/>
                </a:lnTo>
                <a:lnTo>
                  <a:pt x="0" y="38774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585">
              <a:defRPr/>
            </a:pPr>
            <a:endParaRPr lang="en-US" sz="2400">
              <a:solidFill>
                <a:prstClr val="black"/>
              </a:solidFill>
              <a:latin typeface="Calibri" panose="020F0502020204030204"/>
            </a:endParaRPr>
          </a:p>
        </p:txBody>
      </p:sp>
      <p:sp>
        <p:nvSpPr>
          <p:cNvPr id="7" name="Freeform 3">
            <a:extLst>
              <a:ext uri="{FF2B5EF4-FFF2-40B4-BE49-F238E27FC236}">
                <a16:creationId xmlns:a16="http://schemas.microsoft.com/office/drawing/2014/main" id="{31397EA5-F5F9-30CC-CD41-D868B740B63F}"/>
              </a:ext>
            </a:extLst>
          </p:cNvPr>
          <p:cNvSpPr/>
          <p:nvPr/>
        </p:nvSpPr>
        <p:spPr>
          <a:xfrm flipH="1">
            <a:off x="8508041" y="4190022"/>
            <a:ext cx="1970057" cy="2209041"/>
          </a:xfrm>
          <a:custGeom>
            <a:avLst/>
            <a:gdLst/>
            <a:ahLst/>
            <a:cxnLst/>
            <a:rect l="l" t="t" r="r" b="b"/>
            <a:pathLst>
              <a:path w="3918577" h="4114800">
                <a:moveTo>
                  <a:pt x="0" y="0"/>
                </a:moveTo>
                <a:lnTo>
                  <a:pt x="3918576" y="0"/>
                </a:lnTo>
                <a:lnTo>
                  <a:pt x="39185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585">
              <a:defRPr/>
            </a:pPr>
            <a:endParaRPr lang="en-US" sz="2400">
              <a:solidFill>
                <a:prstClr val="black"/>
              </a:solidFill>
              <a:latin typeface="Calibri" panose="020F0502020204030204"/>
            </a:endParaRPr>
          </a:p>
        </p:txBody>
      </p:sp>
      <p:sp>
        <p:nvSpPr>
          <p:cNvPr id="9" name="Freeform 5">
            <a:extLst>
              <a:ext uri="{FF2B5EF4-FFF2-40B4-BE49-F238E27FC236}">
                <a16:creationId xmlns:a16="http://schemas.microsoft.com/office/drawing/2014/main" id="{86F200A9-CE6F-9503-C661-66CAB8A8EF4B}"/>
              </a:ext>
            </a:extLst>
          </p:cNvPr>
          <p:cNvSpPr/>
          <p:nvPr/>
        </p:nvSpPr>
        <p:spPr>
          <a:xfrm>
            <a:off x="10388386" y="1900491"/>
            <a:ext cx="925713" cy="660728"/>
          </a:xfrm>
          <a:custGeom>
            <a:avLst/>
            <a:gdLst/>
            <a:ahLst/>
            <a:cxnLst/>
            <a:rect l="l" t="t" r="r" b="b"/>
            <a:pathLst>
              <a:path w="2373545" h="1694118">
                <a:moveTo>
                  <a:pt x="0" y="0"/>
                </a:moveTo>
                <a:lnTo>
                  <a:pt x="2373545" y="0"/>
                </a:lnTo>
                <a:lnTo>
                  <a:pt x="2373545" y="1694118"/>
                </a:lnTo>
                <a:lnTo>
                  <a:pt x="0" y="16941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85">
              <a:defRPr/>
            </a:pPr>
            <a:endParaRPr lang="en-US" sz="2400">
              <a:solidFill>
                <a:prstClr val="black"/>
              </a:solidFill>
              <a:latin typeface="Calibri" panose="020F0502020204030204"/>
            </a:endParaRPr>
          </a:p>
        </p:txBody>
      </p:sp>
      <p:sp>
        <p:nvSpPr>
          <p:cNvPr id="10" name="Freeform 6">
            <a:extLst>
              <a:ext uri="{FF2B5EF4-FFF2-40B4-BE49-F238E27FC236}">
                <a16:creationId xmlns:a16="http://schemas.microsoft.com/office/drawing/2014/main" id="{BFCC8EE4-D7FE-9390-6E7D-D97F02721A4A}"/>
              </a:ext>
            </a:extLst>
          </p:cNvPr>
          <p:cNvSpPr/>
          <p:nvPr/>
        </p:nvSpPr>
        <p:spPr>
          <a:xfrm>
            <a:off x="371818" y="4180818"/>
            <a:ext cx="932765" cy="664205"/>
          </a:xfrm>
          <a:custGeom>
            <a:avLst/>
            <a:gdLst/>
            <a:ahLst/>
            <a:cxnLst/>
            <a:rect l="l" t="t" r="r" b="b"/>
            <a:pathLst>
              <a:path w="2341741" h="1667514">
                <a:moveTo>
                  <a:pt x="0" y="0"/>
                </a:moveTo>
                <a:lnTo>
                  <a:pt x="2341741" y="0"/>
                </a:lnTo>
                <a:lnTo>
                  <a:pt x="2341741" y="1667515"/>
                </a:lnTo>
                <a:lnTo>
                  <a:pt x="0" y="16675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585">
              <a:defRPr/>
            </a:pPr>
            <a:endParaRPr lang="en-US" sz="2400">
              <a:solidFill>
                <a:prstClr val="black"/>
              </a:solidFill>
              <a:latin typeface="Calibri" panose="020F0502020204030204"/>
            </a:endParaRPr>
          </a:p>
        </p:txBody>
      </p:sp>
    </p:spTree>
    <p:extLst>
      <p:ext uri="{BB962C8B-B14F-4D97-AF65-F5344CB8AC3E}">
        <p14:creationId xmlns:p14="http://schemas.microsoft.com/office/powerpoint/2010/main" val="409256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DA7C0-EE61-42CA-A4AD-14D5C76AB32C}"/>
              </a:ext>
            </a:extLst>
          </p:cNvPr>
          <p:cNvSpPr>
            <a:spLocks noGrp="1"/>
          </p:cNvSpPr>
          <p:nvPr>
            <p:ph type="dt" sz="half" idx="10"/>
          </p:nvPr>
        </p:nvSpPr>
        <p:spPr/>
        <p:txBody>
          <a:bodyPr/>
          <a:lstStyle/>
          <a:p>
            <a:pPr defTabSz="609585"/>
            <a:fld id="{3ECD6CF8-0072-4B23-84B9-8A4714617D91}" type="datetime1">
              <a:rPr lang="en-US">
                <a:solidFill>
                  <a:prstClr val="black">
                    <a:tint val="75000"/>
                  </a:prstClr>
                </a:solidFill>
                <a:latin typeface="Calibri" panose="020F0502020204030204"/>
              </a:rPr>
              <a:pPr defTabSz="609585"/>
              <a:t>9/8/2024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1701E2A5-1B0F-4F13-9477-615821B3000D}"/>
              </a:ext>
            </a:extLst>
          </p:cNvPr>
          <p:cNvSpPr>
            <a:spLocks noGrp="1"/>
          </p:cNvSpPr>
          <p:nvPr>
            <p:ph type="ftr" sz="quarter" idx="11"/>
          </p:nvPr>
        </p:nvSpPr>
        <p:spPr/>
        <p:txBody>
          <a:bodyPr/>
          <a:lstStyle/>
          <a:p>
            <a:pPr defTabSz="609585"/>
            <a:r>
              <a:rPr lang="en-US">
                <a:solidFill>
                  <a:prstClr val="black">
                    <a:tint val="75000"/>
                  </a:prstClr>
                </a:solidFill>
                <a:latin typeface="Calibri" panose="020F0502020204030204"/>
              </a:rPr>
              <a:t>Tin học lớp 5_NXB ĐH Vinh_Kiến tạo công dân toàn cầu</a:t>
            </a:r>
            <a:endParaRPr lang="en-US" dirty="0">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1BDDFDCB-52DB-4649-A15A-DA7AB1BE3502}"/>
              </a:ext>
            </a:extLst>
          </p:cNvPr>
          <p:cNvSpPr>
            <a:spLocks noGrp="1"/>
          </p:cNvSpPr>
          <p:nvPr>
            <p:ph type="sldNum" sz="quarter" idx="12"/>
          </p:nvPr>
        </p:nvSpPr>
        <p:spPr/>
        <p:txBody>
          <a:bodyPr/>
          <a:lstStyle/>
          <a:p>
            <a:pPr defTabSz="609585"/>
            <a:fld id="{30468810-060D-430C-ACDF-BB351635E08B}" type="slidenum">
              <a:rPr lang="en-US">
                <a:solidFill>
                  <a:prstClr val="black">
                    <a:tint val="75000"/>
                  </a:prstClr>
                </a:solidFill>
                <a:latin typeface="Calibri" panose="020F0502020204030204"/>
              </a:rPr>
              <a:pPr defTabSz="609585"/>
              <a:t>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23558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4FCB9-5104-4934-86D7-32F3CC5DA6AD}"/>
              </a:ext>
            </a:extLst>
          </p:cNvPr>
          <p:cNvSpPr>
            <a:spLocks noGrp="1"/>
          </p:cNvSpPr>
          <p:nvPr>
            <p:ph type="dt" sz="half" idx="10"/>
          </p:nvPr>
        </p:nvSpPr>
        <p:spPr/>
        <p:txBody>
          <a:bodyPr/>
          <a:lstStyle/>
          <a:p>
            <a:pPr defTabSz="609585"/>
            <a:fld id="{753EB65E-D76B-43EB-A473-7345EE5A7363}" type="datetime1">
              <a:rPr lang="en-US">
                <a:solidFill>
                  <a:prstClr val="black">
                    <a:tint val="75000"/>
                  </a:prstClr>
                </a:solidFill>
                <a:latin typeface="Calibri" panose="020F0502020204030204"/>
              </a:rPr>
              <a:pPr defTabSz="609585"/>
              <a:t>9/8/2024</a:t>
            </a:fld>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C298D95B-B7E8-41E3-A47A-4CD7BF206A0E}"/>
              </a:ext>
            </a:extLst>
          </p:cNvPr>
          <p:cNvSpPr>
            <a:spLocks noGrp="1"/>
          </p:cNvSpPr>
          <p:nvPr>
            <p:ph type="ftr" sz="quarter" idx="11"/>
          </p:nvPr>
        </p:nvSpPr>
        <p:spPr/>
        <p:txBody>
          <a:bodyPr/>
          <a:lstStyle/>
          <a:p>
            <a:pPr defTabSz="609585"/>
            <a:r>
              <a:rPr lang="en-US">
                <a:solidFill>
                  <a:prstClr val="black">
                    <a:tint val="75000"/>
                  </a:prstClr>
                </a:solidFill>
                <a:latin typeface="Calibri" panose="020F0502020204030204"/>
              </a:rPr>
              <a:t>Tin học lớp 5_NXB ĐH Vinh_Kiến tạo công dân toàn cầu</a:t>
            </a:r>
            <a:endParaRPr lang="en-US" dirty="0">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781A8F6C-D3F9-4E5B-A3B9-33CDB3C93A88}"/>
              </a:ext>
            </a:extLst>
          </p:cNvPr>
          <p:cNvSpPr>
            <a:spLocks noGrp="1"/>
          </p:cNvSpPr>
          <p:nvPr>
            <p:ph type="sldNum" sz="quarter" idx="12"/>
          </p:nvPr>
        </p:nvSpPr>
        <p:spPr/>
        <p:txBody>
          <a:bodyPr/>
          <a:lstStyle/>
          <a:p>
            <a:pPr defTabSz="609585"/>
            <a:fld id="{30468810-060D-430C-ACDF-BB351635E08B}" type="slidenum">
              <a:rPr lang="en-US">
                <a:solidFill>
                  <a:prstClr val="black">
                    <a:tint val="75000"/>
                  </a:prstClr>
                </a:solidFill>
                <a:latin typeface="Calibri" panose="020F0502020204030204"/>
              </a:rPr>
              <a:pPr defTabSz="609585"/>
              <a:t>3</a:t>
            </a:fld>
            <a:endParaRPr lang="en-US">
              <a:solidFill>
                <a:prstClr val="black">
                  <a:tint val="75000"/>
                </a:prstClr>
              </a:solidFill>
              <a:latin typeface="Calibri" panose="020F0502020204030204"/>
            </a:endParaRPr>
          </a:p>
        </p:txBody>
      </p:sp>
      <p:sp>
        <p:nvSpPr>
          <p:cNvPr id="5" name="Freeform 2">
            <a:extLst>
              <a:ext uri="{FF2B5EF4-FFF2-40B4-BE49-F238E27FC236}">
                <a16:creationId xmlns:a16="http://schemas.microsoft.com/office/drawing/2014/main" id="{933C47FD-3F36-B717-6FA9-A6DE89A69919}"/>
              </a:ext>
            </a:extLst>
          </p:cNvPr>
          <p:cNvSpPr>
            <a:spLocks noChangeAspect="1"/>
          </p:cNvSpPr>
          <p:nvPr/>
        </p:nvSpPr>
        <p:spPr>
          <a:xfrm flipH="1">
            <a:off x="9853326" y="2183048"/>
            <a:ext cx="2168957" cy="1564360"/>
          </a:xfrm>
          <a:custGeom>
            <a:avLst/>
            <a:gdLst/>
            <a:ahLst/>
            <a:cxnLst/>
            <a:rect l="l" t="t" r="r" b="b"/>
            <a:pathLst>
              <a:path w="7933658" h="5722151">
                <a:moveTo>
                  <a:pt x="0" y="0"/>
                </a:moveTo>
                <a:lnTo>
                  <a:pt x="7933658" y="0"/>
                </a:lnTo>
                <a:lnTo>
                  <a:pt x="7933658" y="5722151"/>
                </a:lnTo>
                <a:lnTo>
                  <a:pt x="0" y="5722151"/>
                </a:lnTo>
                <a:lnTo>
                  <a:pt x="0" y="0"/>
                </a:lnTo>
                <a:close/>
              </a:path>
            </a:pathLst>
          </a:custGeom>
          <a:blipFill>
            <a:blip r:embed="rId2"/>
            <a:stretch>
              <a:fillRect/>
            </a:stretch>
          </a:blipFill>
        </p:spPr>
        <p:txBody>
          <a:bodyPr/>
          <a:lstStyle/>
          <a:p>
            <a:pPr defTabSz="609585"/>
            <a:endParaRPr lang="en-US" sz="2400">
              <a:solidFill>
                <a:prstClr val="black"/>
              </a:solidFill>
              <a:latin typeface="Calibri" panose="020F0502020204030204"/>
            </a:endParaRPr>
          </a:p>
        </p:txBody>
      </p:sp>
      <p:grpSp>
        <p:nvGrpSpPr>
          <p:cNvPr id="9" name="Group 8">
            <a:extLst>
              <a:ext uri="{FF2B5EF4-FFF2-40B4-BE49-F238E27FC236}">
                <a16:creationId xmlns:a16="http://schemas.microsoft.com/office/drawing/2014/main" id="{0C5BB538-05AF-C26D-D297-87D5DC677A91}"/>
              </a:ext>
            </a:extLst>
          </p:cNvPr>
          <p:cNvGrpSpPr/>
          <p:nvPr/>
        </p:nvGrpSpPr>
        <p:grpSpPr>
          <a:xfrm>
            <a:off x="10790028" y="738968"/>
            <a:ext cx="1232255" cy="1032465"/>
            <a:chOff x="1594637" y="437633"/>
            <a:chExt cx="2057400" cy="2057400"/>
          </a:xfrm>
        </p:grpSpPr>
        <p:sp>
          <p:nvSpPr>
            <p:cNvPr id="7" name="Oval 6">
              <a:extLst>
                <a:ext uri="{FF2B5EF4-FFF2-40B4-BE49-F238E27FC236}">
                  <a16:creationId xmlns:a16="http://schemas.microsoft.com/office/drawing/2014/main" id="{F084F499-64A2-272B-7367-7963E2A1DF9C}"/>
                </a:ext>
              </a:extLst>
            </p:cNvPr>
            <p:cNvSpPr/>
            <p:nvPr/>
          </p:nvSpPr>
          <p:spPr>
            <a:xfrm>
              <a:off x="1594637" y="437633"/>
              <a:ext cx="2057400" cy="2057400"/>
            </a:xfrm>
            <a:prstGeom prst="ellipse">
              <a:avLst/>
            </a:prstGeom>
            <a:solidFill>
              <a:srgbClr val="094D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panose="020F0502020204030204"/>
              </a:endParaRPr>
            </a:p>
          </p:txBody>
        </p:sp>
        <p:sp>
          <p:nvSpPr>
            <p:cNvPr id="6" name="Freeform 4">
              <a:extLst>
                <a:ext uri="{FF2B5EF4-FFF2-40B4-BE49-F238E27FC236}">
                  <a16:creationId xmlns:a16="http://schemas.microsoft.com/office/drawing/2014/main" id="{9DD91501-E74C-FAF8-4949-8E10C5AEEC2F}"/>
                </a:ext>
              </a:extLst>
            </p:cNvPr>
            <p:cNvSpPr>
              <a:spLocks noChangeAspect="1"/>
            </p:cNvSpPr>
            <p:nvPr/>
          </p:nvSpPr>
          <p:spPr>
            <a:xfrm>
              <a:off x="1819106" y="599212"/>
              <a:ext cx="1435608" cy="18288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3"/>
              <a:stretch>
                <a:fillRect/>
              </a:stretch>
            </a:blipFill>
          </p:spPr>
          <p:txBody>
            <a:bodyPr/>
            <a:lstStyle/>
            <a:p>
              <a:pPr defTabSz="609585"/>
              <a:endParaRPr lang="en-US" sz="2400">
                <a:solidFill>
                  <a:prstClr val="black"/>
                </a:solidFill>
                <a:latin typeface="Calibri" panose="020F0502020204030204"/>
              </a:endParaRPr>
            </a:p>
          </p:txBody>
        </p:sp>
      </p:grpSp>
      <p:sp>
        <p:nvSpPr>
          <p:cNvPr id="13" name="Freeform 3">
            <a:extLst>
              <a:ext uri="{FF2B5EF4-FFF2-40B4-BE49-F238E27FC236}">
                <a16:creationId xmlns:a16="http://schemas.microsoft.com/office/drawing/2014/main" id="{62E4DD57-D2DF-FA37-D510-238A69D52DAC}"/>
              </a:ext>
            </a:extLst>
          </p:cNvPr>
          <p:cNvSpPr/>
          <p:nvPr/>
        </p:nvSpPr>
        <p:spPr>
          <a:xfrm>
            <a:off x="9311515" y="260350"/>
            <a:ext cx="1232255" cy="1622919"/>
          </a:xfrm>
          <a:custGeom>
            <a:avLst/>
            <a:gdLst/>
            <a:ahLst/>
            <a:cxnLst/>
            <a:rect l="l" t="t" r="r" b="b"/>
            <a:pathLst>
              <a:path w="2920773" h="5024985">
                <a:moveTo>
                  <a:pt x="0" y="0"/>
                </a:moveTo>
                <a:lnTo>
                  <a:pt x="2920772" y="0"/>
                </a:lnTo>
                <a:lnTo>
                  <a:pt x="2920772" y="5024985"/>
                </a:lnTo>
                <a:lnTo>
                  <a:pt x="0" y="5024985"/>
                </a:lnTo>
                <a:lnTo>
                  <a:pt x="0" y="0"/>
                </a:lnTo>
                <a:close/>
              </a:path>
            </a:pathLst>
          </a:custGeom>
          <a:blipFill>
            <a:blip r:embed="rId4"/>
            <a:stretch>
              <a:fillRect/>
            </a:stretch>
          </a:blipFill>
        </p:spPr>
        <p:txBody>
          <a:bodyPr/>
          <a:lstStyle/>
          <a:p>
            <a:pPr defTabSz="609585"/>
            <a:endParaRPr lang="en-US" sz="2400">
              <a:solidFill>
                <a:prstClr val="black"/>
              </a:solidFill>
              <a:latin typeface="Calibri" panose="020F0502020204030204"/>
            </a:endParaRPr>
          </a:p>
        </p:txBody>
      </p:sp>
      <p:sp>
        <p:nvSpPr>
          <p:cNvPr id="15" name="TextBox 14">
            <a:extLst>
              <a:ext uri="{FF2B5EF4-FFF2-40B4-BE49-F238E27FC236}">
                <a16:creationId xmlns:a16="http://schemas.microsoft.com/office/drawing/2014/main" id="{9043378F-5EE0-4277-F0CA-F3D6C82B0C14}"/>
              </a:ext>
            </a:extLst>
          </p:cNvPr>
          <p:cNvSpPr txBox="1"/>
          <p:nvPr/>
        </p:nvSpPr>
        <p:spPr>
          <a:xfrm>
            <a:off x="2081044" y="410960"/>
            <a:ext cx="6704681" cy="773792"/>
          </a:xfrm>
          <a:prstGeom prst="rect">
            <a:avLst/>
          </a:prstGeom>
        </p:spPr>
        <p:txBody>
          <a:bodyPr vert="horz" lIns="121920" tIns="60960" rIns="121920" bIns="60960" rtlCol="0">
            <a:noAutofit/>
          </a:bodyPr>
          <a:lstStyle>
            <a:lvl1pPr indent="0" algn="ctr" defTabSz="685800">
              <a:lnSpc>
                <a:spcPct val="90000"/>
              </a:lnSpc>
              <a:spcBef>
                <a:spcPts val="750"/>
              </a:spcBef>
              <a:buFont typeface="Arial" panose="020B0604020202020204" pitchFamily="34" charset="0"/>
              <a:buNone/>
              <a:defRPr sz="4400" b="1" baseline="0">
                <a:solidFill>
                  <a:srgbClr val="00B050"/>
                </a:solidFill>
                <a:effectLst/>
                <a:ea typeface="Roboto" panose="02000000000000000000" pitchFamily="2" charset="0"/>
                <a:cs typeface="Times New Roman" panose="02020603050405020304" pitchFamily="18" charset="0"/>
              </a:defRPr>
            </a:lvl1pPr>
            <a:lvl2pPr marL="514350" indent="-171450" defTabSz="685800">
              <a:lnSpc>
                <a:spcPct val="90000"/>
              </a:lnSpc>
              <a:spcBef>
                <a:spcPts val="375"/>
              </a:spcBef>
              <a:buFont typeface="Arial" panose="020B0604020202020204" pitchFamily="34" charset="0"/>
              <a:buChar char="•"/>
              <a:defRPr sz="3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defTabSz="685800">
              <a:lnSpc>
                <a:spcPct val="90000"/>
              </a:lnSpc>
              <a:spcBef>
                <a:spcPts val="375"/>
              </a:spcBef>
              <a:buFont typeface="Arial" panose="020B0604020202020204" pitchFamily="34" charset="0"/>
              <a:buChar char="•"/>
              <a:defRPr sz="24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defTabSz="685800">
              <a:lnSpc>
                <a:spcPct val="90000"/>
              </a:lnSpc>
              <a:spcBef>
                <a:spcPts val="375"/>
              </a:spcBef>
              <a:buFont typeface="Arial" panose="020B0604020202020204" pitchFamily="34" charset="0"/>
              <a:buChar char="•"/>
              <a:defRPr sz="20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defTabSz="685800">
              <a:lnSpc>
                <a:spcPct val="90000"/>
              </a:lnSpc>
              <a:spcBef>
                <a:spcPts val="375"/>
              </a:spcBef>
              <a:buFont typeface="Arial" panose="020B0604020202020204" pitchFamily="34" charset="0"/>
              <a:buChar char="•"/>
              <a:defRPr sz="20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defTabSz="914377">
              <a:spcBef>
                <a:spcPts val="1000"/>
              </a:spcBef>
            </a:pPr>
            <a:r>
              <a:rPr lang="en-US" sz="5333" dirty="0" err="1">
                <a:latin typeface="Times New Roman" panose="02020603050405020304" pitchFamily="18" charset="0"/>
              </a:rPr>
              <a:t>Trò</a:t>
            </a:r>
            <a:r>
              <a:rPr lang="en-US" sz="5333" dirty="0">
                <a:latin typeface="Times New Roman" panose="02020603050405020304" pitchFamily="18" charset="0"/>
              </a:rPr>
              <a:t> </a:t>
            </a:r>
            <a:r>
              <a:rPr lang="en-US" sz="5333" dirty="0" err="1">
                <a:latin typeface="Times New Roman" panose="02020603050405020304" pitchFamily="18" charset="0"/>
              </a:rPr>
              <a:t>chơi</a:t>
            </a:r>
            <a:r>
              <a:rPr lang="en-US" sz="5333" dirty="0">
                <a:latin typeface="Times New Roman" panose="02020603050405020304" pitchFamily="18" charset="0"/>
              </a:rPr>
              <a:t> “</a:t>
            </a:r>
            <a:r>
              <a:rPr lang="en-US" sz="5333" dirty="0" err="1">
                <a:latin typeface="Times New Roman" panose="02020603050405020304" pitchFamily="18" charset="0"/>
              </a:rPr>
              <a:t>Đóng</a:t>
            </a:r>
            <a:r>
              <a:rPr lang="en-US" sz="5333" dirty="0">
                <a:latin typeface="Times New Roman" panose="02020603050405020304" pitchFamily="18" charset="0"/>
              </a:rPr>
              <a:t> </a:t>
            </a:r>
            <a:r>
              <a:rPr lang="en-US" sz="5333" dirty="0" err="1">
                <a:latin typeface="Times New Roman" panose="02020603050405020304" pitchFamily="18" charset="0"/>
              </a:rPr>
              <a:t>vai</a:t>
            </a:r>
            <a:r>
              <a:rPr lang="en-US" sz="5333" dirty="0">
                <a:latin typeface="Times New Roman" panose="02020603050405020304" pitchFamily="18" charset="0"/>
              </a:rPr>
              <a:t>”</a:t>
            </a:r>
          </a:p>
        </p:txBody>
      </p:sp>
      <p:sp>
        <p:nvSpPr>
          <p:cNvPr id="17" name="TextBox 16">
            <a:extLst>
              <a:ext uri="{FF2B5EF4-FFF2-40B4-BE49-F238E27FC236}">
                <a16:creationId xmlns:a16="http://schemas.microsoft.com/office/drawing/2014/main" id="{4E2EBFBC-DA35-886A-0143-C28D1E2A75B8}"/>
              </a:ext>
            </a:extLst>
          </p:cNvPr>
          <p:cNvSpPr txBox="1"/>
          <p:nvPr/>
        </p:nvSpPr>
        <p:spPr>
          <a:xfrm>
            <a:off x="169717" y="1142316"/>
            <a:ext cx="9757926" cy="4573368"/>
          </a:xfrm>
          <a:prstGeom prst="rect">
            <a:avLst/>
          </a:prstGeom>
          <a:noFill/>
        </p:spPr>
        <p:txBody>
          <a:bodyPr wrap="square">
            <a:spAutoFit/>
          </a:bodyPr>
          <a:lstStyle/>
          <a:p>
            <a:pPr algn="just" defTabSz="609585">
              <a:lnSpc>
                <a:spcPct val="150000"/>
              </a:lnSpc>
              <a:spcBef>
                <a:spcPts val="267"/>
              </a:spcBef>
            </a:pPr>
            <a:r>
              <a:rPr lang="en-US" sz="2400" b="1" dirty="0">
                <a:solidFill>
                  <a:srgbClr val="5CA145"/>
                </a:solidFill>
                <a:latin typeface="Times New Roman" panose="02020603050405020304" pitchFamily="18" charset="0"/>
                <a:ea typeface="Roboto" panose="02000000000000000000" pitchFamily="2" charset="0"/>
                <a:cs typeface="Times New Roman" panose="02020603050405020304" pitchFamily="18" charset="0"/>
              </a:rPr>
              <a:t>Lan: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Mai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ơi</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cậu</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đang</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làm</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gì</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vậy</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a:t>
            </a:r>
          </a:p>
          <a:p>
            <a:pPr algn="just" defTabSz="609585">
              <a:lnSpc>
                <a:spcPct val="150000"/>
              </a:lnSpc>
              <a:spcBef>
                <a:spcPts val="267"/>
              </a:spcBef>
            </a:pPr>
            <a:r>
              <a:rPr lang="en-US" sz="2400" b="1" dirty="0">
                <a:solidFill>
                  <a:srgbClr val="F78120"/>
                </a:solidFill>
                <a:latin typeface="Times New Roman" panose="02020603050405020304" pitchFamily="18" charset="0"/>
                <a:ea typeface="Roboto" panose="02000000000000000000" pitchFamily="2" charset="0"/>
                <a:cs typeface="Times New Roman" panose="02020603050405020304" pitchFamily="18" charset="0"/>
              </a:rPr>
              <a:t>Mai:</a:t>
            </a:r>
            <a:r>
              <a:rPr lang="en-US" sz="24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Mình</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đang</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học</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Toán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trên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Internet.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Thú</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vị</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lắm</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bạn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à,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trên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đây</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mình</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có</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thể</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lựa</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chọn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luyện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tập</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tất</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cả</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các</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dạng</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toán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như</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cộng</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trừ</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nhân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chia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thập</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phân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phân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và</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nhiều</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dạng</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toán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khác</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nữa</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a:t>
            </a:r>
          </a:p>
          <a:p>
            <a:pPr algn="just" defTabSz="609585">
              <a:lnSpc>
                <a:spcPct val="150000"/>
              </a:lnSpc>
              <a:spcBef>
                <a:spcPts val="267"/>
              </a:spcBef>
            </a:pPr>
            <a:r>
              <a:rPr lang="en-US" sz="2400" b="1" dirty="0">
                <a:solidFill>
                  <a:srgbClr val="084D8C"/>
                </a:solidFill>
                <a:latin typeface="Times New Roman" panose="02020603050405020304" pitchFamily="18" charset="0"/>
                <a:ea typeface="Roboto" panose="02000000000000000000" pitchFamily="2" charset="0"/>
                <a:cs typeface="Times New Roman" panose="02020603050405020304" pitchFamily="18" charset="0"/>
              </a:rPr>
              <a:t>Bình:</a:t>
            </a:r>
            <a:r>
              <a:rPr lang="en-US" sz="24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Ồ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thú</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vị</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thật</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đấy</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chúng</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mình</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có</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thể</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học</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môn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toán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tốt</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hơn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nhỉ</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a:t>
            </a:r>
          </a:p>
          <a:p>
            <a:pPr algn="just" defTabSz="609585">
              <a:lnSpc>
                <a:spcPct val="150000"/>
              </a:lnSpc>
              <a:spcBef>
                <a:spcPts val="267"/>
              </a:spcBef>
            </a:pPr>
            <a:r>
              <a:rPr lang="en-US" sz="2400" b="1" dirty="0">
                <a:solidFill>
                  <a:srgbClr val="5CA145"/>
                </a:solidFill>
                <a:latin typeface="Times New Roman" panose="02020603050405020304" pitchFamily="18" charset="0"/>
                <a:ea typeface="Roboto" panose="02000000000000000000" pitchFamily="2" charset="0"/>
                <a:cs typeface="Times New Roman" panose="02020603050405020304" pitchFamily="18" charset="0"/>
              </a:rPr>
              <a:t>Lan: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Ngoài</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học</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được</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môn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Toán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trên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máy</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tính</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chúng</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mình</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còn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học</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được</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các</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môn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khác</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nữa</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đúng</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không</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Mai?</a:t>
            </a:r>
          </a:p>
          <a:p>
            <a:pPr defTabSz="609585">
              <a:lnSpc>
                <a:spcPct val="150000"/>
              </a:lnSpc>
            </a:pPr>
            <a:r>
              <a:rPr lang="en-US" sz="2400" b="1" dirty="0">
                <a:solidFill>
                  <a:srgbClr val="F78120"/>
                </a:solidFill>
                <a:latin typeface="Times New Roman" panose="02020603050405020304" pitchFamily="18" charset="0"/>
                <a:ea typeface="Roboto" panose="02000000000000000000" pitchFamily="2" charset="0"/>
                <a:cs typeface="Times New Roman" panose="02020603050405020304" pitchFamily="18" charset="0"/>
              </a:rPr>
              <a:t>Mai:</a:t>
            </a:r>
            <a:r>
              <a:rPr lang="en-US" sz="2400" b="1"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Đúng</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như</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vậy</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máy</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tính</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sẽ</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giúp</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chúng</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mình</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học</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tập</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được</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tốt</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Roboto" panose="02000000000000000000" pitchFamily="2" charset="0"/>
                <a:cs typeface="Times New Roman" panose="02020603050405020304" pitchFamily="18" charset="0"/>
              </a:rPr>
              <a:t>hơn</a:t>
            </a:r>
            <a:r>
              <a:rPr lang="en-US" sz="2400" dirty="0">
                <a:solidFill>
                  <a:prstClr val="black"/>
                </a:solidFill>
                <a:latin typeface="Times New Roman" panose="02020603050405020304" pitchFamily="18" charset="0"/>
                <a:ea typeface="Roboto"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739723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9DE90BA-017F-478B-B313-8DDDDD7736C4}"/>
              </a:ext>
            </a:extLst>
          </p:cNvPr>
          <p:cNvSpPr>
            <a:spLocks noGrp="1"/>
          </p:cNvSpPr>
          <p:nvPr>
            <p:ph type="body" sz="quarter" idx="13"/>
          </p:nvPr>
        </p:nvSpPr>
        <p:spPr/>
        <p:txBody>
          <a:bodyPr/>
          <a:lstStyle/>
          <a:p>
            <a:pPr algn="ctr"/>
            <a:r>
              <a:rPr lang="en-US" dirty="0">
                <a:latin typeface="Times New Roman" panose="02020603050405020304" pitchFamily="18" charset="0"/>
              </a:rPr>
              <a:t>KHÁM PHÁ</a:t>
            </a:r>
          </a:p>
        </p:txBody>
      </p:sp>
      <p:sp>
        <p:nvSpPr>
          <p:cNvPr id="3" name="Footer Placeholder 2">
            <a:extLst>
              <a:ext uri="{FF2B5EF4-FFF2-40B4-BE49-F238E27FC236}">
                <a16:creationId xmlns:a16="http://schemas.microsoft.com/office/drawing/2014/main" id="{94F4CE6F-1F63-471D-9727-2734DB02589E}"/>
              </a:ext>
            </a:extLst>
          </p:cNvPr>
          <p:cNvSpPr>
            <a:spLocks noGrp="1"/>
          </p:cNvSpPr>
          <p:nvPr>
            <p:ph type="ftr" sz="quarter" idx="11"/>
          </p:nvPr>
        </p:nvSpPr>
        <p:spPr/>
        <p:txBody>
          <a:bodyPr/>
          <a:lstStyle/>
          <a:p>
            <a:pPr defTabSz="609585"/>
            <a:r>
              <a:rPr lang="en-US">
                <a:solidFill>
                  <a:prstClr val="black">
                    <a:tint val="75000"/>
                  </a:prstClr>
                </a:solidFill>
                <a:latin typeface="Calibri" panose="020F0502020204030204"/>
              </a:rPr>
              <a:t>Tin học lớp 5_NXB ĐH Vinh_Kiến tạo công dân toàn cầu</a:t>
            </a:r>
            <a:endParaRPr lang="en-US" dirty="0">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2FB21AC6-A009-445B-93E7-FA1A45B2802B}"/>
              </a:ext>
            </a:extLst>
          </p:cNvPr>
          <p:cNvSpPr>
            <a:spLocks noGrp="1"/>
          </p:cNvSpPr>
          <p:nvPr>
            <p:ph type="sldNum" sz="quarter" idx="12"/>
          </p:nvPr>
        </p:nvSpPr>
        <p:spPr/>
        <p:txBody>
          <a:bodyPr/>
          <a:lstStyle/>
          <a:p>
            <a:pPr defTabSz="609585"/>
            <a:fld id="{30468810-060D-430C-ACDF-BB351635E08B}" type="slidenum">
              <a:rPr lang="en-US">
                <a:solidFill>
                  <a:prstClr val="black">
                    <a:tint val="75000"/>
                  </a:prstClr>
                </a:solidFill>
                <a:latin typeface="Calibri" panose="020F0502020204030204"/>
              </a:rPr>
              <a:pPr defTabSz="609585"/>
              <a:t>4</a:t>
            </a:fld>
            <a:endParaRPr lang="en-US">
              <a:solidFill>
                <a:prstClr val="black">
                  <a:tint val="75000"/>
                </a:prstClr>
              </a:solidFill>
              <a:latin typeface="Calibri" panose="020F0502020204030204"/>
            </a:endParaRPr>
          </a:p>
        </p:txBody>
      </p:sp>
      <p:sp>
        <p:nvSpPr>
          <p:cNvPr id="2" name="Date Placeholder 1">
            <a:extLst>
              <a:ext uri="{FF2B5EF4-FFF2-40B4-BE49-F238E27FC236}">
                <a16:creationId xmlns:a16="http://schemas.microsoft.com/office/drawing/2014/main" id="{79B469E4-7593-400E-9197-116D16D869D5}"/>
              </a:ext>
            </a:extLst>
          </p:cNvPr>
          <p:cNvSpPr>
            <a:spLocks noGrp="1"/>
          </p:cNvSpPr>
          <p:nvPr>
            <p:ph type="dt" sz="half" idx="10"/>
          </p:nvPr>
        </p:nvSpPr>
        <p:spPr/>
        <p:txBody>
          <a:bodyPr/>
          <a:lstStyle/>
          <a:p>
            <a:pPr defTabSz="609585"/>
            <a:fld id="{2BDA9BC8-FB84-4C23-8D77-850ACEC0966B}" type="datetime1">
              <a:rPr lang="en-US">
                <a:solidFill>
                  <a:prstClr val="black">
                    <a:tint val="75000"/>
                  </a:prstClr>
                </a:solidFill>
                <a:latin typeface="Calibri" panose="020F0502020204030204"/>
              </a:rPr>
              <a:pPr defTabSz="609585"/>
              <a:t>9/8/2024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80202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609585"/>
            <a:fld id="{CB9E29D5-7435-4F51-97EC-CB55E7B73697}" type="datetime1">
              <a:rPr lang="en-US">
                <a:solidFill>
                  <a:prstClr val="black">
                    <a:tint val="75000"/>
                  </a:prstClr>
                </a:solidFill>
                <a:latin typeface="Calibri" panose="020F0502020204030204"/>
              </a:rPr>
              <a:pPr defTabSz="609585"/>
              <a:t>9/8/2024</a:t>
            </a:fld>
            <a:endParaRPr lang="en-US">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defTabSz="609585"/>
            <a:r>
              <a:rPr lang="en-US">
                <a:solidFill>
                  <a:prstClr val="black">
                    <a:tint val="75000"/>
                  </a:prstClr>
                </a:solidFill>
                <a:latin typeface="Calibri" panose="020F0502020204030204"/>
              </a:rPr>
              <a:t>Tin học lớp 5_NXB ĐH Vinh_Kiến tạo công dân toàn cầu</a:t>
            </a:r>
            <a:endParaRPr lang="en-US" dirty="0">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609585"/>
            <a:fld id="{30468810-060D-430C-ACDF-BB351635E08B}" type="slidenum">
              <a:rPr lang="en-US">
                <a:solidFill>
                  <a:prstClr val="black">
                    <a:tint val="75000"/>
                  </a:prstClr>
                </a:solidFill>
                <a:latin typeface="Calibri" panose="020F0502020204030204"/>
              </a:rPr>
              <a:pPr defTabSz="609585"/>
              <a:t>5</a:t>
            </a:fld>
            <a:endParaRPr lang="en-US">
              <a:solidFill>
                <a:prstClr val="black">
                  <a:tint val="75000"/>
                </a:prstClr>
              </a:solidFill>
              <a:latin typeface="Calibri" panose="020F0502020204030204"/>
            </a:endParaRPr>
          </a:p>
        </p:txBody>
      </p:sp>
      <p:sp>
        <p:nvSpPr>
          <p:cNvPr id="2" name="Title 1"/>
          <p:cNvSpPr>
            <a:spLocks noGrp="1"/>
          </p:cNvSpPr>
          <p:nvPr>
            <p:ph type="title"/>
          </p:nvPr>
        </p:nvSpPr>
        <p:spPr/>
        <p:txBody>
          <a:bodyPr/>
          <a:lstStyle/>
          <a:p>
            <a:r>
              <a:rPr lang="en-US" sz="3600" dirty="0">
                <a:latin typeface="Times New Roman" panose="02020603050405020304" pitchFamily="18" charset="0"/>
              </a:rPr>
              <a:t>1. </a:t>
            </a:r>
            <a:r>
              <a:rPr lang="en-US" sz="3600" dirty="0" err="1">
                <a:latin typeface="Times New Roman" panose="02020603050405020304" pitchFamily="18" charset="0"/>
              </a:rPr>
              <a:t>Máy</a:t>
            </a:r>
            <a:r>
              <a:rPr lang="en-US" sz="3600" dirty="0">
                <a:latin typeface="Times New Roman" panose="02020603050405020304" pitchFamily="18" charset="0"/>
              </a:rPr>
              <a:t> </a:t>
            </a:r>
            <a:r>
              <a:rPr lang="en-US" sz="3600" dirty="0" err="1">
                <a:latin typeface="Times New Roman" panose="02020603050405020304" pitchFamily="18" charset="0"/>
              </a:rPr>
              <a:t>tính</a:t>
            </a:r>
            <a:r>
              <a:rPr lang="en-US" sz="3600" dirty="0">
                <a:latin typeface="Times New Roman" panose="02020603050405020304" pitchFamily="18" charset="0"/>
              </a:rPr>
              <a:t> </a:t>
            </a:r>
            <a:r>
              <a:rPr lang="en-US" sz="3600" dirty="0" err="1">
                <a:latin typeface="Times New Roman" panose="02020603050405020304" pitchFamily="18" charset="0"/>
              </a:rPr>
              <a:t>giúp</a:t>
            </a:r>
            <a:r>
              <a:rPr lang="en-US" sz="3600" dirty="0">
                <a:latin typeface="Times New Roman" panose="02020603050405020304" pitchFamily="18" charset="0"/>
              </a:rPr>
              <a:t> </a:t>
            </a:r>
            <a:r>
              <a:rPr lang="en-US" sz="3600" dirty="0" err="1">
                <a:latin typeface="Times New Roman" panose="02020603050405020304" pitchFamily="18" charset="0"/>
              </a:rPr>
              <a:t>em</a:t>
            </a:r>
            <a:r>
              <a:rPr lang="en-US" sz="3600" dirty="0">
                <a:latin typeface="Times New Roman" panose="02020603050405020304" pitchFamily="18" charset="0"/>
              </a:rPr>
              <a:t> </a:t>
            </a:r>
            <a:r>
              <a:rPr lang="en-US" sz="3600" dirty="0" err="1">
                <a:latin typeface="Times New Roman" panose="02020603050405020304" pitchFamily="18" charset="0"/>
              </a:rPr>
              <a:t>học</a:t>
            </a:r>
            <a:r>
              <a:rPr lang="en-US" sz="3600" dirty="0">
                <a:latin typeface="Times New Roman" panose="02020603050405020304" pitchFamily="18" charset="0"/>
              </a:rPr>
              <a:t> </a:t>
            </a:r>
            <a:r>
              <a:rPr lang="en-US" sz="3600" dirty="0" err="1">
                <a:latin typeface="Times New Roman" panose="02020603050405020304" pitchFamily="18" charset="0"/>
              </a:rPr>
              <a:t>môn</a:t>
            </a:r>
            <a:r>
              <a:rPr lang="en-US" sz="3600" dirty="0">
                <a:latin typeface="Times New Roman" panose="02020603050405020304" pitchFamily="18" charset="0"/>
              </a:rPr>
              <a:t> tin </a:t>
            </a:r>
            <a:r>
              <a:rPr lang="en-US" sz="3600" dirty="0" err="1">
                <a:latin typeface="Times New Roman" panose="02020603050405020304" pitchFamily="18" charset="0"/>
              </a:rPr>
              <a:t>học</a:t>
            </a:r>
            <a:endParaRPr lang="en-US" sz="3600" dirty="0">
              <a:latin typeface="Times New Roman" panose="02020603050405020304" pitchFamily="18" charset="0"/>
            </a:endParaRPr>
          </a:p>
        </p:txBody>
      </p:sp>
      <p:sp>
        <p:nvSpPr>
          <p:cNvPr id="7" name="Content Placeholder 6"/>
          <p:cNvSpPr>
            <a:spLocks noGrp="1"/>
          </p:cNvSpPr>
          <p:nvPr>
            <p:ph sz="quarter" idx="13"/>
          </p:nvPr>
        </p:nvSpPr>
        <p:spPr>
          <a:xfrm>
            <a:off x="693057" y="3321356"/>
            <a:ext cx="3033487" cy="1158873"/>
          </a:xfrm>
        </p:spPr>
        <p:txBody>
          <a:bodyPr>
            <a:noAutofit/>
          </a:bodyPr>
          <a:lstStyle/>
          <a:p>
            <a:pPr>
              <a:lnSpc>
                <a:spcPct val="100000"/>
              </a:lnSpc>
            </a:pPr>
            <a:r>
              <a:rPr lang="en-US">
                <a:effectLst>
                  <a:outerShdw blurRad="38100" dist="38100" dir="2700000" algn="tl">
                    <a:srgbClr val="000000">
                      <a:alpha val="43137"/>
                    </a:srgbClr>
                  </a:outerShdw>
                </a:effectLst>
              </a:rPr>
              <a:t>Hoạt động nhóm</a:t>
            </a:r>
            <a:endParaRPr lang="en-US" dirty="0">
              <a:effectLst>
                <a:outerShdw blurRad="38100" dist="38100" dir="2700000" algn="tl">
                  <a:srgbClr val="000000">
                    <a:alpha val="43137"/>
                  </a:srgbClr>
                </a:outerShdw>
              </a:effectLst>
            </a:endParaRPr>
          </a:p>
        </p:txBody>
      </p:sp>
      <p:pic>
        <p:nvPicPr>
          <p:cNvPr id="19" name="Picture 18">
            <a:extLst>
              <a:ext uri="{FF2B5EF4-FFF2-40B4-BE49-F238E27FC236}">
                <a16:creationId xmlns:a16="http://schemas.microsoft.com/office/drawing/2014/main" id="{C6F189DC-1E6B-3739-C690-1B8022222EAE}"/>
              </a:ext>
            </a:extLst>
          </p:cNvPr>
          <p:cNvPicPr>
            <a:picLocks noChangeAspect="1"/>
          </p:cNvPicPr>
          <p:nvPr/>
        </p:nvPicPr>
        <p:blipFill>
          <a:blip r:embed="rId2"/>
          <a:stretch>
            <a:fillRect/>
          </a:stretch>
        </p:blipFill>
        <p:spPr>
          <a:xfrm>
            <a:off x="10044906" y="136524"/>
            <a:ext cx="1840905" cy="1687688"/>
          </a:xfrm>
          <a:prstGeom prst="rect">
            <a:avLst/>
          </a:prstGeom>
        </p:spPr>
      </p:pic>
      <p:sp>
        <p:nvSpPr>
          <p:cNvPr id="6" name="Content Placeholder 6">
            <a:extLst>
              <a:ext uri="{FF2B5EF4-FFF2-40B4-BE49-F238E27FC236}">
                <a16:creationId xmlns:a16="http://schemas.microsoft.com/office/drawing/2014/main" id="{3B07635E-BF0A-DD77-6076-456B5D1D2AAE}"/>
              </a:ext>
            </a:extLst>
          </p:cNvPr>
          <p:cNvSpPr txBox="1">
            <a:spLocks/>
          </p:cNvSpPr>
          <p:nvPr/>
        </p:nvSpPr>
        <p:spPr>
          <a:xfrm>
            <a:off x="4183117" y="2392373"/>
            <a:ext cx="7315826" cy="2614083"/>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94" indent="-228594" algn="just" defTabSz="914377">
              <a:lnSpc>
                <a:spcPct val="150000"/>
              </a:lnSpc>
              <a:spcBef>
                <a:spcPts val="0"/>
              </a:spcBef>
              <a:buFont typeface="Wingdings" panose="05000000000000000000" pitchFamily="2" charset="2"/>
              <a:buChar char="Ø"/>
            </a:pPr>
            <a:r>
              <a:rPr lang="en-US" sz="2667" dirty="0"/>
              <a:t> </a:t>
            </a:r>
            <a:r>
              <a:rPr lang="vi-VN" dirty="0">
                <a:latin typeface="+mj-lt"/>
              </a:rPr>
              <a:t>Khi học môn Tin học ở lớp 3, lớp 4 em đã học những phần mềm nào?</a:t>
            </a:r>
            <a:endParaRPr lang="en-US" dirty="0">
              <a:latin typeface="+mj-lt"/>
            </a:endParaRPr>
          </a:p>
          <a:p>
            <a:pPr marL="228594" indent="-228594" algn="just" defTabSz="914377">
              <a:lnSpc>
                <a:spcPct val="150000"/>
              </a:lnSpc>
              <a:spcBef>
                <a:spcPts val="0"/>
              </a:spcBef>
              <a:buFont typeface="Wingdings" panose="05000000000000000000" pitchFamily="2" charset="2"/>
              <a:buChar char="Ø"/>
            </a:pPr>
            <a:r>
              <a:rPr lang="en-US" dirty="0">
                <a:latin typeface="+mj-lt"/>
              </a:rPr>
              <a:t> </a:t>
            </a:r>
            <a:r>
              <a:rPr lang="vi-VN" dirty="0">
                <a:latin typeface="+mj-lt"/>
              </a:rPr>
              <a:t>Khi học môn Tin học, máy tính đã giúp em học được gì?</a:t>
            </a:r>
            <a:endParaRPr lang="en-US" dirty="0">
              <a:latin typeface="+mj-lt"/>
            </a:endParaRPr>
          </a:p>
        </p:txBody>
      </p:sp>
    </p:spTree>
    <p:extLst>
      <p:ext uri="{BB962C8B-B14F-4D97-AF65-F5344CB8AC3E}">
        <p14:creationId xmlns:p14="http://schemas.microsoft.com/office/powerpoint/2010/main" val="1960837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6E0578-5FF3-40AB-AE82-8895E2A563B2}"/>
              </a:ext>
            </a:extLst>
          </p:cNvPr>
          <p:cNvSpPr>
            <a:spLocks noGrp="1"/>
          </p:cNvSpPr>
          <p:nvPr>
            <p:ph type="dt" sz="half" idx="10"/>
          </p:nvPr>
        </p:nvSpPr>
        <p:spPr/>
        <p:txBody>
          <a:bodyPr/>
          <a:lstStyle/>
          <a:p>
            <a:pPr defTabSz="609585"/>
            <a:fld id="{7FDDEB29-D977-4CB2-BA17-2EB50F7DCF87}" type="datetime1">
              <a:rPr lang="en-US">
                <a:solidFill>
                  <a:prstClr val="black">
                    <a:tint val="75000"/>
                  </a:prstClr>
                </a:solidFill>
                <a:latin typeface="Calibri" panose="020F0502020204030204"/>
              </a:rPr>
              <a:pPr defTabSz="609585"/>
              <a:t>9/8/2024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96BEB49B-6DAD-4356-9AAB-925F756C14A6}"/>
              </a:ext>
            </a:extLst>
          </p:cNvPr>
          <p:cNvSpPr>
            <a:spLocks noGrp="1"/>
          </p:cNvSpPr>
          <p:nvPr>
            <p:ph type="ftr" sz="quarter" idx="11"/>
          </p:nvPr>
        </p:nvSpPr>
        <p:spPr/>
        <p:txBody>
          <a:bodyPr/>
          <a:lstStyle/>
          <a:p>
            <a:pPr defTabSz="609585"/>
            <a:r>
              <a:rPr lang="en-US">
                <a:solidFill>
                  <a:prstClr val="black">
                    <a:tint val="75000"/>
                  </a:prstClr>
                </a:solidFill>
                <a:latin typeface="Calibri" panose="020F0502020204030204"/>
              </a:rPr>
              <a:t>Tin học lớp 5_NXB ĐH Vinh_Kiến tạo công dân toàn cầu</a:t>
            </a:r>
          </a:p>
        </p:txBody>
      </p:sp>
      <p:sp>
        <p:nvSpPr>
          <p:cNvPr id="5" name="Slide Number Placeholder 4">
            <a:extLst>
              <a:ext uri="{FF2B5EF4-FFF2-40B4-BE49-F238E27FC236}">
                <a16:creationId xmlns:a16="http://schemas.microsoft.com/office/drawing/2014/main" id="{50471587-1986-4179-AB90-09F430A96950}"/>
              </a:ext>
            </a:extLst>
          </p:cNvPr>
          <p:cNvSpPr>
            <a:spLocks noGrp="1"/>
          </p:cNvSpPr>
          <p:nvPr>
            <p:ph type="sldNum" sz="quarter" idx="12"/>
          </p:nvPr>
        </p:nvSpPr>
        <p:spPr/>
        <p:txBody>
          <a:bodyPr/>
          <a:lstStyle/>
          <a:p>
            <a:pPr defTabSz="609585"/>
            <a:fld id="{30468810-060D-430C-ACDF-BB351635E08B}" type="slidenum">
              <a:rPr lang="en-US">
                <a:solidFill>
                  <a:prstClr val="black">
                    <a:tint val="75000"/>
                  </a:prstClr>
                </a:solidFill>
                <a:latin typeface="Calibri" panose="020F0502020204030204"/>
              </a:rPr>
              <a:pPr defTabSz="609585"/>
              <a:t>6</a:t>
            </a:fld>
            <a:endParaRPr lang="en-US">
              <a:solidFill>
                <a:prstClr val="black">
                  <a:tint val="75000"/>
                </a:prstClr>
              </a:solidFill>
              <a:latin typeface="Calibri" panose="020F0502020204030204"/>
            </a:endParaRPr>
          </a:p>
        </p:txBody>
      </p:sp>
      <p:sp>
        <p:nvSpPr>
          <p:cNvPr id="11" name="Text Placeholder 10">
            <a:extLst>
              <a:ext uri="{FF2B5EF4-FFF2-40B4-BE49-F238E27FC236}">
                <a16:creationId xmlns:a16="http://schemas.microsoft.com/office/drawing/2014/main" id="{2A62F54B-163E-4407-B8F4-FA5B251A6719}"/>
              </a:ext>
            </a:extLst>
          </p:cNvPr>
          <p:cNvSpPr>
            <a:spLocks noGrp="1"/>
          </p:cNvSpPr>
          <p:nvPr>
            <p:ph type="body" sz="quarter" idx="13"/>
          </p:nvPr>
        </p:nvSpPr>
        <p:spPr>
          <a:xfrm>
            <a:off x="1388199" y="1626805"/>
            <a:ext cx="9011724" cy="3014969"/>
          </a:xfrm>
        </p:spPr>
        <p:txBody>
          <a:bodyPr>
            <a:noAutofit/>
          </a:bodyPr>
          <a:lstStyle/>
          <a:p>
            <a:pPr marL="0" indent="0" algn="just">
              <a:lnSpc>
                <a:spcPct val="100000"/>
              </a:lnSpc>
              <a:buNone/>
            </a:pPr>
            <a:r>
              <a:rPr lang="vi-VN" sz="3200" b="1" i="1" dirty="0">
                <a:latin typeface="+mj-lt"/>
              </a:rPr>
              <a:t>Khi học môn Tin học, máy tính đã giúp em luyện tập sử dụng chuột, bàn phím; nhờ có máy tính mà em học được cách soạn thảo bài trình chiếu; soạn thảo văn bản; tìm hiểu thế giới tự nhiên, lịch sử và văn h</a:t>
            </a:r>
            <a:r>
              <a:rPr lang="en-US" sz="3200" b="1" i="1" dirty="0" err="1">
                <a:latin typeface="+mj-lt"/>
              </a:rPr>
              <a:t>óa</a:t>
            </a:r>
            <a:r>
              <a:rPr lang="vi-VN" sz="3200" b="1" i="1" dirty="0">
                <a:latin typeface="+mj-lt"/>
              </a:rPr>
              <a:t>; truy cập </a:t>
            </a:r>
            <a:r>
              <a:rPr lang="vi-VN" sz="3200" b="1" i="1" dirty="0" err="1">
                <a:latin typeface="+mj-lt"/>
              </a:rPr>
              <a:t>Internet</a:t>
            </a:r>
            <a:r>
              <a:rPr lang="vi-VN" sz="3200" b="1" i="1" dirty="0">
                <a:latin typeface="+mj-lt"/>
              </a:rPr>
              <a:t> để tìm kiếm thông tin, … Máy tính là một công cụ quan trọng khi học môn Tin học.</a:t>
            </a:r>
          </a:p>
        </p:txBody>
      </p:sp>
      <p:sp>
        <p:nvSpPr>
          <p:cNvPr id="2" name="Freeform 2">
            <a:extLst>
              <a:ext uri="{FF2B5EF4-FFF2-40B4-BE49-F238E27FC236}">
                <a16:creationId xmlns:a16="http://schemas.microsoft.com/office/drawing/2014/main" id="{18B8C6A8-D506-FB32-140E-E995ED24EA31}"/>
              </a:ext>
            </a:extLst>
          </p:cNvPr>
          <p:cNvSpPr/>
          <p:nvPr/>
        </p:nvSpPr>
        <p:spPr>
          <a:xfrm>
            <a:off x="498989" y="1122629"/>
            <a:ext cx="10547259" cy="4478448"/>
          </a:xfrm>
          <a:custGeom>
            <a:avLst/>
            <a:gdLst/>
            <a:ahLst/>
            <a:cxnLst/>
            <a:rect l="l" t="t" r="r" b="b"/>
            <a:pathLst>
              <a:path w="11574412" h="3877428">
                <a:moveTo>
                  <a:pt x="0" y="0"/>
                </a:moveTo>
                <a:lnTo>
                  <a:pt x="11574412" y="0"/>
                </a:lnTo>
                <a:lnTo>
                  <a:pt x="11574412" y="3877428"/>
                </a:lnTo>
                <a:lnTo>
                  <a:pt x="0" y="38774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585"/>
            <a:endParaRPr lang="en-US" sz="2400">
              <a:solidFill>
                <a:prstClr val="black"/>
              </a:solidFill>
              <a:latin typeface="Calibri" panose="020F0502020204030204"/>
            </a:endParaRPr>
          </a:p>
        </p:txBody>
      </p:sp>
      <p:sp>
        <p:nvSpPr>
          <p:cNvPr id="6" name="Freeform 3">
            <a:extLst>
              <a:ext uri="{FF2B5EF4-FFF2-40B4-BE49-F238E27FC236}">
                <a16:creationId xmlns:a16="http://schemas.microsoft.com/office/drawing/2014/main" id="{C33A7DB4-F8EA-1C3D-F456-636C7F07DC17}"/>
              </a:ext>
            </a:extLst>
          </p:cNvPr>
          <p:cNvSpPr/>
          <p:nvPr/>
        </p:nvSpPr>
        <p:spPr>
          <a:xfrm flipH="1">
            <a:off x="9676943" y="4230837"/>
            <a:ext cx="2016068" cy="2117023"/>
          </a:xfrm>
          <a:custGeom>
            <a:avLst/>
            <a:gdLst/>
            <a:ahLst/>
            <a:cxnLst/>
            <a:rect l="l" t="t" r="r" b="b"/>
            <a:pathLst>
              <a:path w="3918577" h="4114800">
                <a:moveTo>
                  <a:pt x="0" y="0"/>
                </a:moveTo>
                <a:lnTo>
                  <a:pt x="3918576" y="0"/>
                </a:lnTo>
                <a:lnTo>
                  <a:pt x="39185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585"/>
            <a:endParaRPr lang="en-US" sz="2400">
              <a:solidFill>
                <a:prstClr val="black"/>
              </a:solidFill>
              <a:latin typeface="Calibri" panose="020F0502020204030204"/>
            </a:endParaRPr>
          </a:p>
        </p:txBody>
      </p:sp>
      <p:sp>
        <p:nvSpPr>
          <p:cNvPr id="10" name="Freeform 5">
            <a:extLst>
              <a:ext uri="{FF2B5EF4-FFF2-40B4-BE49-F238E27FC236}">
                <a16:creationId xmlns:a16="http://schemas.microsoft.com/office/drawing/2014/main" id="{168221DE-6C25-7DAF-9EF2-2B5D1034FF44}"/>
              </a:ext>
            </a:extLst>
          </p:cNvPr>
          <p:cNvSpPr/>
          <p:nvPr/>
        </p:nvSpPr>
        <p:spPr>
          <a:xfrm>
            <a:off x="9759266" y="966076"/>
            <a:ext cx="925713" cy="660728"/>
          </a:xfrm>
          <a:custGeom>
            <a:avLst/>
            <a:gdLst/>
            <a:ahLst/>
            <a:cxnLst/>
            <a:rect l="l" t="t" r="r" b="b"/>
            <a:pathLst>
              <a:path w="2373545" h="1694118">
                <a:moveTo>
                  <a:pt x="0" y="0"/>
                </a:moveTo>
                <a:lnTo>
                  <a:pt x="2373545" y="0"/>
                </a:lnTo>
                <a:lnTo>
                  <a:pt x="2373545" y="1694118"/>
                </a:lnTo>
                <a:lnTo>
                  <a:pt x="0" y="16941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85"/>
            <a:endParaRPr lang="en-US" sz="2400">
              <a:solidFill>
                <a:prstClr val="black"/>
              </a:solidFill>
              <a:latin typeface="Calibri" panose="020F0502020204030204"/>
            </a:endParaRPr>
          </a:p>
        </p:txBody>
      </p:sp>
      <p:sp>
        <p:nvSpPr>
          <p:cNvPr id="15" name="Freeform 6">
            <a:extLst>
              <a:ext uri="{FF2B5EF4-FFF2-40B4-BE49-F238E27FC236}">
                <a16:creationId xmlns:a16="http://schemas.microsoft.com/office/drawing/2014/main" id="{AB328EFB-0308-AB8D-A72E-645CB66DAE3D}"/>
              </a:ext>
            </a:extLst>
          </p:cNvPr>
          <p:cNvSpPr/>
          <p:nvPr/>
        </p:nvSpPr>
        <p:spPr>
          <a:xfrm>
            <a:off x="473032" y="4813846"/>
            <a:ext cx="932765" cy="664205"/>
          </a:xfrm>
          <a:custGeom>
            <a:avLst/>
            <a:gdLst/>
            <a:ahLst/>
            <a:cxnLst/>
            <a:rect l="l" t="t" r="r" b="b"/>
            <a:pathLst>
              <a:path w="2341741" h="1667514">
                <a:moveTo>
                  <a:pt x="0" y="0"/>
                </a:moveTo>
                <a:lnTo>
                  <a:pt x="2341741" y="0"/>
                </a:lnTo>
                <a:lnTo>
                  <a:pt x="2341741" y="1667515"/>
                </a:lnTo>
                <a:lnTo>
                  <a:pt x="0" y="16675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585"/>
            <a:endParaRPr lang="en-US" sz="2400">
              <a:solidFill>
                <a:prstClr val="black"/>
              </a:solidFill>
              <a:latin typeface="Calibri" panose="020F0502020204030204"/>
            </a:endParaRPr>
          </a:p>
        </p:txBody>
      </p:sp>
    </p:spTree>
    <p:extLst>
      <p:ext uri="{BB962C8B-B14F-4D97-AF65-F5344CB8AC3E}">
        <p14:creationId xmlns:p14="http://schemas.microsoft.com/office/powerpoint/2010/main" val="257998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ircle(in)">
                                      <p:cBhvr>
                                        <p:cTn id="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609585"/>
            <a:fld id="{4C65CC1A-493F-4E4B-84DB-7071BBB07431}" type="datetime1">
              <a:rPr lang="en-US">
                <a:solidFill>
                  <a:prstClr val="black">
                    <a:tint val="75000"/>
                  </a:prstClr>
                </a:solidFill>
                <a:latin typeface="Calibri" panose="020F0502020204030204"/>
              </a:rPr>
              <a:pPr defTabSz="609585"/>
              <a:t>9/8/2024</a:t>
            </a:fld>
            <a:endParaRPr lang="en-US">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defTabSz="609585"/>
            <a:r>
              <a:rPr lang="en-US">
                <a:solidFill>
                  <a:prstClr val="black">
                    <a:tint val="75000"/>
                  </a:prstClr>
                </a:solidFill>
                <a:latin typeface="Calibri" panose="020F0502020204030204"/>
              </a:rPr>
              <a:t>Tin học lớp 5_NXB ĐH Vinh_Kiến tạo công dân toàn cầu</a:t>
            </a:r>
            <a:endParaRPr lang="en-US" dirty="0">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609585"/>
            <a:fld id="{30468810-060D-430C-ACDF-BB351635E08B}" type="slidenum">
              <a:rPr lang="en-US">
                <a:solidFill>
                  <a:prstClr val="black">
                    <a:tint val="75000"/>
                  </a:prstClr>
                </a:solidFill>
                <a:latin typeface="Calibri" panose="020F0502020204030204"/>
              </a:rPr>
              <a:pPr defTabSz="609585"/>
              <a:t>7</a:t>
            </a:fld>
            <a:endParaRPr lang="en-US">
              <a:solidFill>
                <a:prstClr val="black">
                  <a:tint val="75000"/>
                </a:prstClr>
              </a:solidFill>
              <a:latin typeface="Calibri" panose="020F0502020204030204"/>
            </a:endParaRPr>
          </a:p>
        </p:txBody>
      </p:sp>
      <p:sp>
        <p:nvSpPr>
          <p:cNvPr id="2" name="Title 1"/>
          <p:cNvSpPr>
            <a:spLocks noGrp="1"/>
          </p:cNvSpPr>
          <p:nvPr>
            <p:ph type="title"/>
          </p:nvPr>
        </p:nvSpPr>
        <p:spPr/>
        <p:txBody>
          <a:bodyPr/>
          <a:lstStyle/>
          <a:p>
            <a:r>
              <a:rPr lang="en-US" sz="3733" dirty="0"/>
              <a:t>2. </a:t>
            </a:r>
            <a:r>
              <a:rPr lang="en-US" sz="3733" dirty="0" err="1"/>
              <a:t>Máy</a:t>
            </a:r>
            <a:r>
              <a:rPr lang="en-US" sz="3733" dirty="0"/>
              <a:t> </a:t>
            </a:r>
            <a:r>
              <a:rPr lang="en-US" sz="3733" dirty="0" err="1"/>
              <a:t>tính</a:t>
            </a:r>
            <a:r>
              <a:rPr lang="en-US" sz="3733" dirty="0"/>
              <a:t> </a:t>
            </a:r>
            <a:r>
              <a:rPr lang="en-US" sz="3733" dirty="0" err="1"/>
              <a:t>giúp</a:t>
            </a:r>
            <a:r>
              <a:rPr lang="en-US" sz="3733" dirty="0"/>
              <a:t> </a:t>
            </a:r>
            <a:r>
              <a:rPr lang="en-US" sz="3733" dirty="0" err="1"/>
              <a:t>em</a:t>
            </a:r>
            <a:r>
              <a:rPr lang="en-US" sz="3733" dirty="0"/>
              <a:t> </a:t>
            </a:r>
            <a:r>
              <a:rPr lang="en-US" sz="3733" dirty="0" err="1"/>
              <a:t>học</a:t>
            </a:r>
            <a:r>
              <a:rPr lang="en-US" sz="3733" dirty="0"/>
              <a:t> </a:t>
            </a:r>
            <a:r>
              <a:rPr lang="en-US" sz="3733" dirty="0" err="1"/>
              <a:t>các</a:t>
            </a:r>
            <a:r>
              <a:rPr lang="en-US" sz="3733" dirty="0"/>
              <a:t> </a:t>
            </a:r>
            <a:r>
              <a:rPr lang="en-US" sz="3733" dirty="0" err="1"/>
              <a:t>môn</a:t>
            </a:r>
            <a:r>
              <a:rPr lang="en-US" sz="3733" dirty="0"/>
              <a:t> </a:t>
            </a:r>
            <a:r>
              <a:rPr lang="en-US" sz="3733" dirty="0" err="1"/>
              <a:t>khác</a:t>
            </a:r>
            <a:endParaRPr lang="en-US" sz="3733" dirty="0"/>
          </a:p>
        </p:txBody>
      </p:sp>
      <p:sp>
        <p:nvSpPr>
          <p:cNvPr id="8" name="Rectangle 7"/>
          <p:cNvSpPr/>
          <p:nvPr/>
        </p:nvSpPr>
        <p:spPr>
          <a:xfrm>
            <a:off x="205003" y="3528081"/>
            <a:ext cx="997480" cy="26401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panose="020F0502020204030204"/>
            </a:endParaRPr>
          </a:p>
        </p:txBody>
      </p:sp>
      <p:sp>
        <p:nvSpPr>
          <p:cNvPr id="13" name="Title 1">
            <a:extLst>
              <a:ext uri="{FF2B5EF4-FFF2-40B4-BE49-F238E27FC236}">
                <a16:creationId xmlns:a16="http://schemas.microsoft.com/office/drawing/2014/main" id="{23C47AEC-F1C2-45A9-90FC-20FB3A12837F}"/>
              </a:ext>
            </a:extLst>
          </p:cNvPr>
          <p:cNvSpPr txBox="1">
            <a:spLocks/>
          </p:cNvSpPr>
          <p:nvPr/>
        </p:nvSpPr>
        <p:spPr>
          <a:xfrm>
            <a:off x="683172" y="2281599"/>
            <a:ext cx="10583918" cy="99886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a:lstStyle>
          <a:p>
            <a:pPr marL="457189" indent="-457189" algn="just" defTabSz="914377">
              <a:lnSpc>
                <a:spcPct val="100000"/>
              </a:lnSpc>
              <a:buFont typeface="Wingdings" panose="05000000000000000000" pitchFamily="2" charset="2"/>
              <a:buChar char="Ø"/>
            </a:pPr>
            <a:r>
              <a:rPr lang="vi-VN" sz="3200" b="0" dirty="0">
                <a:latin typeface="+mj-lt"/>
              </a:rPr>
              <a:t>Em đã bao giờ học tiếng Anh hay thấy ai đó học tiếng Anh trên máy tính chưa?</a:t>
            </a:r>
            <a:endParaRPr lang="en-US" sz="3200" b="0" dirty="0">
              <a:latin typeface="+mj-lt"/>
            </a:endParaRPr>
          </a:p>
        </p:txBody>
      </p:sp>
      <p:sp>
        <p:nvSpPr>
          <p:cNvPr id="6" name="Content Placeholder 6">
            <a:extLst>
              <a:ext uri="{FF2B5EF4-FFF2-40B4-BE49-F238E27FC236}">
                <a16:creationId xmlns:a16="http://schemas.microsoft.com/office/drawing/2014/main" id="{D9EE73FF-7500-2F67-1CD9-16FCAF91B793}"/>
              </a:ext>
            </a:extLst>
          </p:cNvPr>
          <p:cNvSpPr txBox="1">
            <a:spLocks/>
          </p:cNvSpPr>
          <p:nvPr/>
        </p:nvSpPr>
        <p:spPr>
          <a:xfrm>
            <a:off x="184547" y="1419237"/>
            <a:ext cx="11822907" cy="606139"/>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defTabSz="914377">
              <a:lnSpc>
                <a:spcPct val="150000"/>
              </a:lnSpc>
              <a:spcBef>
                <a:spcPts val="0"/>
              </a:spcBef>
              <a:buNone/>
            </a:pPr>
            <a:r>
              <a:rPr lang="en-US" sz="3200" b="1" i="1" dirty="0">
                <a:solidFill>
                  <a:srgbClr val="5CA144"/>
                </a:solidFill>
                <a:latin typeface="Times New Roman" panose="02020603050405020304" pitchFamily="18" charset="0"/>
              </a:rPr>
              <a:t>2.a. </a:t>
            </a:r>
            <a:r>
              <a:rPr lang="en-US" sz="3200" b="1" i="1" dirty="0" err="1">
                <a:solidFill>
                  <a:srgbClr val="5CA144"/>
                </a:solidFill>
                <a:latin typeface="Times New Roman" panose="02020603050405020304" pitchFamily="18" charset="0"/>
              </a:rPr>
              <a:t>Học</a:t>
            </a:r>
            <a:r>
              <a:rPr lang="en-US" sz="3200" b="1" i="1" dirty="0">
                <a:solidFill>
                  <a:srgbClr val="5CA144"/>
                </a:solidFill>
                <a:latin typeface="Times New Roman" panose="02020603050405020304" pitchFamily="18" charset="0"/>
              </a:rPr>
              <a:t> </a:t>
            </a:r>
            <a:r>
              <a:rPr lang="en-US" sz="3200" b="1" i="1" dirty="0" err="1">
                <a:solidFill>
                  <a:srgbClr val="5CA144"/>
                </a:solidFill>
                <a:latin typeface="Times New Roman" panose="02020603050405020304" pitchFamily="18" charset="0"/>
              </a:rPr>
              <a:t>tiếng</a:t>
            </a:r>
            <a:r>
              <a:rPr lang="en-US" sz="3200" b="1" i="1" dirty="0">
                <a:solidFill>
                  <a:srgbClr val="5CA144"/>
                </a:solidFill>
                <a:latin typeface="Times New Roman" panose="02020603050405020304" pitchFamily="18" charset="0"/>
              </a:rPr>
              <a:t> Anh </a:t>
            </a:r>
            <a:r>
              <a:rPr lang="en-US" sz="3200" b="1" i="1" dirty="0" err="1">
                <a:solidFill>
                  <a:srgbClr val="5CA144"/>
                </a:solidFill>
                <a:latin typeface="Times New Roman" panose="02020603050405020304" pitchFamily="18" charset="0"/>
              </a:rPr>
              <a:t>nhờ</a:t>
            </a:r>
            <a:r>
              <a:rPr lang="en-US" sz="3200" b="1" i="1" dirty="0">
                <a:solidFill>
                  <a:srgbClr val="5CA144"/>
                </a:solidFill>
                <a:latin typeface="Times New Roman" panose="02020603050405020304" pitchFamily="18" charset="0"/>
              </a:rPr>
              <a:t> </a:t>
            </a:r>
            <a:r>
              <a:rPr lang="en-US" sz="3200" b="1" i="1" dirty="0" err="1">
                <a:solidFill>
                  <a:srgbClr val="5CA144"/>
                </a:solidFill>
                <a:latin typeface="Times New Roman" panose="02020603050405020304" pitchFamily="18" charset="0"/>
              </a:rPr>
              <a:t>máy</a:t>
            </a:r>
            <a:r>
              <a:rPr lang="en-US" sz="3200" b="1" i="1" dirty="0">
                <a:solidFill>
                  <a:srgbClr val="5CA144"/>
                </a:solidFill>
                <a:latin typeface="Times New Roman" panose="02020603050405020304" pitchFamily="18" charset="0"/>
              </a:rPr>
              <a:t> </a:t>
            </a:r>
            <a:r>
              <a:rPr lang="en-US" sz="3200" b="1" i="1" dirty="0" err="1">
                <a:solidFill>
                  <a:srgbClr val="5CA144"/>
                </a:solidFill>
                <a:latin typeface="Times New Roman" panose="02020603050405020304" pitchFamily="18" charset="0"/>
              </a:rPr>
              <a:t>tính</a:t>
            </a:r>
            <a:r>
              <a:rPr lang="en-US" sz="3200" b="1" i="1" dirty="0">
                <a:solidFill>
                  <a:srgbClr val="5CA144"/>
                </a:solidFill>
                <a:latin typeface="Times New Roman" panose="02020603050405020304" pitchFamily="18" charset="0"/>
              </a:rPr>
              <a:t> </a:t>
            </a:r>
          </a:p>
        </p:txBody>
      </p:sp>
      <p:grpSp>
        <p:nvGrpSpPr>
          <p:cNvPr id="17" name="Group 16">
            <a:extLst>
              <a:ext uri="{FF2B5EF4-FFF2-40B4-BE49-F238E27FC236}">
                <a16:creationId xmlns:a16="http://schemas.microsoft.com/office/drawing/2014/main" id="{D97B1CEC-17A9-DA13-C13F-FB6905D6BB66}"/>
              </a:ext>
            </a:extLst>
          </p:cNvPr>
          <p:cNvGrpSpPr/>
          <p:nvPr/>
        </p:nvGrpSpPr>
        <p:grpSpPr>
          <a:xfrm>
            <a:off x="576680" y="3302319"/>
            <a:ext cx="11309131" cy="3236594"/>
            <a:chOff x="901862" y="1987924"/>
            <a:chExt cx="7368264" cy="2490510"/>
          </a:xfrm>
        </p:grpSpPr>
        <p:sp>
          <p:nvSpPr>
            <p:cNvPr id="7" name="Text Placeholder 10">
              <a:extLst>
                <a:ext uri="{FF2B5EF4-FFF2-40B4-BE49-F238E27FC236}">
                  <a16:creationId xmlns:a16="http://schemas.microsoft.com/office/drawing/2014/main" id="{0DB05979-5221-DDDD-2282-8F0872444E34}"/>
                </a:ext>
              </a:extLst>
            </p:cNvPr>
            <p:cNvSpPr txBox="1">
              <a:spLocks/>
            </p:cNvSpPr>
            <p:nvPr/>
          </p:nvSpPr>
          <p:spPr>
            <a:xfrm>
              <a:off x="1521908" y="2226679"/>
              <a:ext cx="5694217" cy="1904810"/>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defTabSz="914377">
                <a:lnSpc>
                  <a:spcPct val="100000"/>
                </a:lnSpc>
                <a:spcBef>
                  <a:spcPts val="1000"/>
                </a:spcBef>
                <a:buNone/>
              </a:pPr>
              <a:r>
                <a:rPr lang="en-US" sz="2600" b="1" i="1" dirty="0">
                  <a:latin typeface="Times New Roman" panose="02020603050405020304" pitchFamily="18" charset="0"/>
                </a:rPr>
                <a:t>      </a:t>
              </a:r>
              <a:r>
                <a:rPr lang="vi-VN" sz="2600" b="1" i="1" dirty="0">
                  <a:latin typeface="Times New Roman" panose="02020603050405020304" pitchFamily="18" charset="0"/>
                </a:rPr>
                <a:t>Em có thể học tiếng Anh qua phần mềm được cài đặt trên máy tính hoặc học trực tuyến trên Internet. Có rất nhiều phần mềm học tiếng Anh phù hợp với các lứa tuổi, trình độ khác nhau của người học. Qua phần mềm, em có thể tự  học từ vựng, ngữ pháp và đặc biệt rèn kĩ năng nghe nói. </a:t>
              </a:r>
            </a:p>
          </p:txBody>
        </p:sp>
        <p:sp>
          <p:nvSpPr>
            <p:cNvPr id="9" name="Freeform 2">
              <a:extLst>
                <a:ext uri="{FF2B5EF4-FFF2-40B4-BE49-F238E27FC236}">
                  <a16:creationId xmlns:a16="http://schemas.microsoft.com/office/drawing/2014/main" id="{41D7F634-5777-CA25-1327-EE08FB32C5DC}"/>
                </a:ext>
              </a:extLst>
            </p:cNvPr>
            <p:cNvSpPr/>
            <p:nvPr/>
          </p:nvSpPr>
          <p:spPr>
            <a:xfrm>
              <a:off x="901862" y="2086371"/>
              <a:ext cx="7013714" cy="2211618"/>
            </a:xfrm>
            <a:custGeom>
              <a:avLst/>
              <a:gdLst/>
              <a:ahLst/>
              <a:cxnLst/>
              <a:rect l="l" t="t" r="r" b="b"/>
              <a:pathLst>
                <a:path w="11574412" h="3877428">
                  <a:moveTo>
                    <a:pt x="0" y="0"/>
                  </a:moveTo>
                  <a:lnTo>
                    <a:pt x="11574412" y="0"/>
                  </a:lnTo>
                  <a:lnTo>
                    <a:pt x="11574412" y="3877428"/>
                  </a:lnTo>
                  <a:lnTo>
                    <a:pt x="0" y="38774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85"/>
              <a:endParaRPr lang="en-US" sz="2400">
                <a:solidFill>
                  <a:prstClr val="black"/>
                </a:solidFill>
                <a:latin typeface="Calibri" panose="020F0502020204030204"/>
              </a:endParaRPr>
            </a:p>
          </p:txBody>
        </p:sp>
        <p:sp>
          <p:nvSpPr>
            <p:cNvPr id="14" name="Freeform 3">
              <a:extLst>
                <a:ext uri="{FF2B5EF4-FFF2-40B4-BE49-F238E27FC236}">
                  <a16:creationId xmlns:a16="http://schemas.microsoft.com/office/drawing/2014/main" id="{878ABA8A-4BA4-9C88-3E70-EEB5570DDF55}"/>
                </a:ext>
              </a:extLst>
            </p:cNvPr>
            <p:cNvSpPr/>
            <p:nvPr/>
          </p:nvSpPr>
          <p:spPr>
            <a:xfrm flipH="1">
              <a:off x="7216125" y="3371654"/>
              <a:ext cx="1054001" cy="1106780"/>
            </a:xfrm>
            <a:custGeom>
              <a:avLst/>
              <a:gdLst/>
              <a:ahLst/>
              <a:cxnLst/>
              <a:rect l="l" t="t" r="r" b="b"/>
              <a:pathLst>
                <a:path w="3918577" h="4114800">
                  <a:moveTo>
                    <a:pt x="0" y="0"/>
                  </a:moveTo>
                  <a:lnTo>
                    <a:pt x="3918576" y="0"/>
                  </a:lnTo>
                  <a:lnTo>
                    <a:pt x="391857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585"/>
              <a:endParaRPr lang="en-US" sz="2400">
                <a:solidFill>
                  <a:prstClr val="black"/>
                </a:solidFill>
                <a:latin typeface="Calibri" panose="020F0502020204030204"/>
              </a:endParaRPr>
            </a:p>
          </p:txBody>
        </p:sp>
        <p:sp>
          <p:nvSpPr>
            <p:cNvPr id="15" name="Freeform 5">
              <a:extLst>
                <a:ext uri="{FF2B5EF4-FFF2-40B4-BE49-F238E27FC236}">
                  <a16:creationId xmlns:a16="http://schemas.microsoft.com/office/drawing/2014/main" id="{0730FD7D-FBF8-7023-DEB5-69E776FF1E3F}"/>
                </a:ext>
              </a:extLst>
            </p:cNvPr>
            <p:cNvSpPr/>
            <p:nvPr/>
          </p:nvSpPr>
          <p:spPr>
            <a:xfrm>
              <a:off x="7188137" y="1987924"/>
              <a:ext cx="523258" cy="373475"/>
            </a:xfrm>
            <a:custGeom>
              <a:avLst/>
              <a:gdLst/>
              <a:ahLst/>
              <a:cxnLst/>
              <a:rect l="l" t="t" r="r" b="b"/>
              <a:pathLst>
                <a:path w="2373545" h="1694118">
                  <a:moveTo>
                    <a:pt x="0" y="0"/>
                  </a:moveTo>
                  <a:lnTo>
                    <a:pt x="2373545" y="0"/>
                  </a:lnTo>
                  <a:lnTo>
                    <a:pt x="2373545" y="1694118"/>
                  </a:lnTo>
                  <a:lnTo>
                    <a:pt x="0" y="16941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585"/>
              <a:endParaRPr lang="en-US" sz="2400">
                <a:solidFill>
                  <a:prstClr val="black"/>
                </a:solidFill>
                <a:latin typeface="Calibri" panose="020F0502020204030204"/>
              </a:endParaRPr>
            </a:p>
          </p:txBody>
        </p:sp>
        <p:sp>
          <p:nvSpPr>
            <p:cNvPr id="16" name="Freeform 6">
              <a:extLst>
                <a:ext uri="{FF2B5EF4-FFF2-40B4-BE49-F238E27FC236}">
                  <a16:creationId xmlns:a16="http://schemas.microsoft.com/office/drawing/2014/main" id="{52D3B1FD-7883-607C-C022-224A93CE4BE0}"/>
                </a:ext>
              </a:extLst>
            </p:cNvPr>
            <p:cNvSpPr/>
            <p:nvPr/>
          </p:nvSpPr>
          <p:spPr>
            <a:xfrm>
              <a:off x="1228424" y="3929057"/>
              <a:ext cx="527244" cy="375441"/>
            </a:xfrm>
            <a:custGeom>
              <a:avLst/>
              <a:gdLst/>
              <a:ahLst/>
              <a:cxnLst/>
              <a:rect l="l" t="t" r="r" b="b"/>
              <a:pathLst>
                <a:path w="2341741" h="1667514">
                  <a:moveTo>
                    <a:pt x="0" y="0"/>
                  </a:moveTo>
                  <a:lnTo>
                    <a:pt x="2341741" y="0"/>
                  </a:lnTo>
                  <a:lnTo>
                    <a:pt x="2341741" y="1667515"/>
                  </a:lnTo>
                  <a:lnTo>
                    <a:pt x="0" y="16675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585"/>
              <a:endParaRPr lang="en-US" sz="2400">
                <a:solidFill>
                  <a:prstClr val="black"/>
                </a:solidFill>
                <a:latin typeface="Calibri" panose="020F0502020204030204"/>
              </a:endParaRPr>
            </a:p>
          </p:txBody>
        </p:sp>
      </p:grpSp>
    </p:spTree>
    <p:extLst>
      <p:ext uri="{BB962C8B-B14F-4D97-AF65-F5344CB8AC3E}">
        <p14:creationId xmlns:p14="http://schemas.microsoft.com/office/powerpoint/2010/main" val="404598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609585"/>
            <a:fld id="{4C65CC1A-493F-4E4B-84DB-7071BBB07431}" type="datetime1">
              <a:rPr lang="en-US">
                <a:solidFill>
                  <a:prstClr val="black">
                    <a:tint val="75000"/>
                  </a:prstClr>
                </a:solidFill>
                <a:latin typeface="Calibri" panose="020F0502020204030204"/>
              </a:rPr>
              <a:pPr defTabSz="609585"/>
              <a:t>9/8/2024</a:t>
            </a:fld>
            <a:endParaRPr lang="en-US">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defTabSz="609585"/>
            <a:r>
              <a:rPr lang="en-US">
                <a:solidFill>
                  <a:prstClr val="black">
                    <a:tint val="75000"/>
                  </a:prstClr>
                </a:solidFill>
                <a:latin typeface="Calibri" panose="020F0502020204030204"/>
              </a:rPr>
              <a:t>Tin học lớp 5_NXB ĐH Vinh_Kiến tạo công dân toàn cầu</a:t>
            </a:r>
            <a:endParaRPr lang="en-US" dirty="0">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609585"/>
            <a:fld id="{30468810-060D-430C-ACDF-BB351635E08B}" type="slidenum">
              <a:rPr lang="en-US">
                <a:solidFill>
                  <a:prstClr val="black">
                    <a:tint val="75000"/>
                  </a:prstClr>
                </a:solidFill>
                <a:latin typeface="Calibri" panose="020F0502020204030204"/>
              </a:rPr>
              <a:pPr defTabSz="609585"/>
              <a:t>8</a:t>
            </a:fld>
            <a:endParaRPr lang="en-US">
              <a:solidFill>
                <a:prstClr val="black">
                  <a:tint val="75000"/>
                </a:prstClr>
              </a:solidFill>
              <a:latin typeface="Calibri" panose="020F0502020204030204"/>
            </a:endParaRPr>
          </a:p>
        </p:txBody>
      </p:sp>
      <p:sp>
        <p:nvSpPr>
          <p:cNvPr id="2" name="Title 1"/>
          <p:cNvSpPr>
            <a:spLocks noGrp="1"/>
          </p:cNvSpPr>
          <p:nvPr>
            <p:ph type="title"/>
          </p:nvPr>
        </p:nvSpPr>
        <p:spPr/>
        <p:txBody>
          <a:bodyPr/>
          <a:lstStyle/>
          <a:p>
            <a:r>
              <a:rPr lang="en-US" sz="3733" dirty="0"/>
              <a:t>2. </a:t>
            </a:r>
            <a:r>
              <a:rPr lang="en-US" sz="3733" dirty="0" err="1"/>
              <a:t>Máy</a:t>
            </a:r>
            <a:r>
              <a:rPr lang="en-US" sz="3733" dirty="0"/>
              <a:t> </a:t>
            </a:r>
            <a:r>
              <a:rPr lang="en-US" sz="3733" dirty="0" err="1"/>
              <a:t>tính</a:t>
            </a:r>
            <a:r>
              <a:rPr lang="en-US" sz="3733" dirty="0"/>
              <a:t> </a:t>
            </a:r>
            <a:r>
              <a:rPr lang="en-US" sz="3733" dirty="0" err="1"/>
              <a:t>giúp</a:t>
            </a:r>
            <a:r>
              <a:rPr lang="en-US" sz="3733" dirty="0"/>
              <a:t> </a:t>
            </a:r>
            <a:r>
              <a:rPr lang="en-US" sz="3733" dirty="0" err="1"/>
              <a:t>em</a:t>
            </a:r>
            <a:r>
              <a:rPr lang="en-US" sz="3733" dirty="0"/>
              <a:t> </a:t>
            </a:r>
            <a:r>
              <a:rPr lang="en-US" sz="3733" dirty="0" err="1"/>
              <a:t>học</a:t>
            </a:r>
            <a:r>
              <a:rPr lang="en-US" sz="3733" dirty="0"/>
              <a:t> </a:t>
            </a:r>
            <a:r>
              <a:rPr lang="en-US" sz="3733" dirty="0" err="1"/>
              <a:t>các</a:t>
            </a:r>
            <a:r>
              <a:rPr lang="en-US" sz="3733" dirty="0"/>
              <a:t> </a:t>
            </a:r>
            <a:r>
              <a:rPr lang="en-US" sz="3733" dirty="0" err="1"/>
              <a:t>môn</a:t>
            </a:r>
            <a:r>
              <a:rPr lang="en-US" sz="3733" dirty="0"/>
              <a:t> </a:t>
            </a:r>
            <a:r>
              <a:rPr lang="en-US" sz="3733" dirty="0" err="1"/>
              <a:t>khác</a:t>
            </a:r>
            <a:endParaRPr lang="en-US" sz="3733" dirty="0"/>
          </a:p>
        </p:txBody>
      </p:sp>
      <p:sp>
        <p:nvSpPr>
          <p:cNvPr id="8" name="Rectangle 7"/>
          <p:cNvSpPr/>
          <p:nvPr/>
        </p:nvSpPr>
        <p:spPr>
          <a:xfrm>
            <a:off x="205003" y="3351809"/>
            <a:ext cx="997480" cy="26401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prstClr val="white"/>
              </a:solidFill>
              <a:latin typeface="Calibri" panose="020F0502020204030204"/>
            </a:endParaRPr>
          </a:p>
        </p:txBody>
      </p:sp>
      <p:sp>
        <p:nvSpPr>
          <p:cNvPr id="13" name="Title 1">
            <a:extLst>
              <a:ext uri="{FF2B5EF4-FFF2-40B4-BE49-F238E27FC236}">
                <a16:creationId xmlns:a16="http://schemas.microsoft.com/office/drawing/2014/main" id="{23C47AEC-F1C2-45A9-90FC-20FB3A12837F}"/>
              </a:ext>
            </a:extLst>
          </p:cNvPr>
          <p:cNvSpPr txBox="1">
            <a:spLocks/>
          </p:cNvSpPr>
          <p:nvPr/>
        </p:nvSpPr>
        <p:spPr>
          <a:xfrm>
            <a:off x="248898" y="2227807"/>
            <a:ext cx="11694205" cy="99886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a:lstStyle>
          <a:p>
            <a:pPr marL="457189" indent="-457189" algn="ctr" defTabSz="914377">
              <a:lnSpc>
                <a:spcPct val="100000"/>
              </a:lnSpc>
              <a:buFont typeface="Wingdings" panose="05000000000000000000" pitchFamily="2" charset="2"/>
              <a:buChar char="Ø"/>
            </a:pPr>
            <a:r>
              <a:rPr lang="vi-VN" sz="3200" b="0" dirty="0">
                <a:latin typeface="+mj-lt"/>
              </a:rPr>
              <a:t>Em có thể học môn Toán trực tuyến trên </a:t>
            </a:r>
            <a:r>
              <a:rPr lang="vi-VN" sz="3200" b="0" dirty="0" err="1">
                <a:latin typeface="+mj-lt"/>
              </a:rPr>
              <a:t>Internet</a:t>
            </a:r>
            <a:r>
              <a:rPr lang="vi-VN" sz="3200" b="0" dirty="0">
                <a:latin typeface="+mj-lt"/>
              </a:rPr>
              <a:t> không?</a:t>
            </a:r>
            <a:endParaRPr lang="en-US" sz="3200" b="0" dirty="0">
              <a:latin typeface="+mj-lt"/>
            </a:endParaRPr>
          </a:p>
        </p:txBody>
      </p:sp>
      <p:sp>
        <p:nvSpPr>
          <p:cNvPr id="6" name="Content Placeholder 6">
            <a:extLst>
              <a:ext uri="{FF2B5EF4-FFF2-40B4-BE49-F238E27FC236}">
                <a16:creationId xmlns:a16="http://schemas.microsoft.com/office/drawing/2014/main" id="{D9EE73FF-7500-2F67-1CD9-16FCAF91B793}"/>
              </a:ext>
            </a:extLst>
          </p:cNvPr>
          <p:cNvSpPr txBox="1">
            <a:spLocks/>
          </p:cNvSpPr>
          <p:nvPr/>
        </p:nvSpPr>
        <p:spPr>
          <a:xfrm>
            <a:off x="1082566" y="1494980"/>
            <a:ext cx="10924888" cy="606139"/>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defTabSz="914377">
              <a:lnSpc>
                <a:spcPct val="150000"/>
              </a:lnSpc>
              <a:spcBef>
                <a:spcPts val="0"/>
              </a:spcBef>
              <a:buNone/>
            </a:pPr>
            <a:r>
              <a:rPr lang="en-US" sz="3200" b="1" i="1" dirty="0">
                <a:solidFill>
                  <a:srgbClr val="5CA144"/>
                </a:solidFill>
                <a:latin typeface="Times New Roman" panose="02020603050405020304" pitchFamily="18" charset="0"/>
              </a:rPr>
              <a:t>2.b. </a:t>
            </a:r>
            <a:r>
              <a:rPr lang="en-US" sz="3200" b="1" i="1" dirty="0" err="1">
                <a:solidFill>
                  <a:srgbClr val="5CA144"/>
                </a:solidFill>
                <a:latin typeface="Times New Roman" panose="02020603050405020304" pitchFamily="18" charset="0"/>
              </a:rPr>
              <a:t>Máy</a:t>
            </a:r>
            <a:r>
              <a:rPr lang="en-US" sz="3200" b="1" i="1" dirty="0">
                <a:solidFill>
                  <a:srgbClr val="5CA144"/>
                </a:solidFill>
                <a:latin typeface="Times New Roman" panose="02020603050405020304" pitchFamily="18" charset="0"/>
              </a:rPr>
              <a:t> </a:t>
            </a:r>
            <a:r>
              <a:rPr lang="en-US" sz="3200" b="1" i="1" dirty="0" err="1">
                <a:solidFill>
                  <a:srgbClr val="5CA144"/>
                </a:solidFill>
                <a:latin typeface="Times New Roman" panose="02020603050405020304" pitchFamily="18" charset="0"/>
              </a:rPr>
              <a:t>tính</a:t>
            </a:r>
            <a:r>
              <a:rPr lang="en-US" sz="3200" b="1" i="1" dirty="0">
                <a:solidFill>
                  <a:srgbClr val="5CA144"/>
                </a:solidFill>
                <a:latin typeface="Times New Roman" panose="02020603050405020304" pitchFamily="18" charset="0"/>
              </a:rPr>
              <a:t> </a:t>
            </a:r>
            <a:r>
              <a:rPr lang="en-US" sz="3200" b="1" i="1" dirty="0" err="1">
                <a:solidFill>
                  <a:srgbClr val="5CA144"/>
                </a:solidFill>
                <a:latin typeface="Times New Roman" panose="02020603050405020304" pitchFamily="18" charset="0"/>
              </a:rPr>
              <a:t>giúp</a:t>
            </a:r>
            <a:r>
              <a:rPr lang="en-US" sz="3200" b="1" i="1" dirty="0">
                <a:solidFill>
                  <a:srgbClr val="5CA144"/>
                </a:solidFill>
                <a:latin typeface="Times New Roman" panose="02020603050405020304" pitchFamily="18" charset="0"/>
              </a:rPr>
              <a:t> </a:t>
            </a:r>
            <a:r>
              <a:rPr lang="en-US" sz="3200" b="1" i="1" dirty="0" err="1">
                <a:solidFill>
                  <a:srgbClr val="5CA144"/>
                </a:solidFill>
                <a:latin typeface="Times New Roman" panose="02020603050405020304" pitchFamily="18" charset="0"/>
              </a:rPr>
              <a:t>học</a:t>
            </a:r>
            <a:r>
              <a:rPr lang="en-US" sz="3200" b="1" i="1" dirty="0">
                <a:solidFill>
                  <a:srgbClr val="5CA144"/>
                </a:solidFill>
                <a:latin typeface="Times New Roman" panose="02020603050405020304" pitchFamily="18" charset="0"/>
              </a:rPr>
              <a:t> </a:t>
            </a:r>
            <a:r>
              <a:rPr lang="en-US" sz="3200" b="1" i="1" dirty="0" err="1">
                <a:solidFill>
                  <a:srgbClr val="5CA144"/>
                </a:solidFill>
                <a:latin typeface="Times New Roman" panose="02020603050405020304" pitchFamily="18" charset="0"/>
              </a:rPr>
              <a:t>Toán</a:t>
            </a:r>
            <a:endParaRPr lang="en-US" sz="3200" b="1" i="1" dirty="0">
              <a:solidFill>
                <a:srgbClr val="5CA144"/>
              </a:solidFill>
              <a:latin typeface="Times New Roman" panose="02020603050405020304" pitchFamily="18" charset="0"/>
            </a:endParaRPr>
          </a:p>
        </p:txBody>
      </p:sp>
      <p:grpSp>
        <p:nvGrpSpPr>
          <p:cNvPr id="10" name="Group 9">
            <a:extLst>
              <a:ext uri="{FF2B5EF4-FFF2-40B4-BE49-F238E27FC236}">
                <a16:creationId xmlns:a16="http://schemas.microsoft.com/office/drawing/2014/main" id="{A35E74B6-2FE8-AB87-32D7-370827820D25}"/>
              </a:ext>
            </a:extLst>
          </p:cNvPr>
          <p:cNvGrpSpPr/>
          <p:nvPr/>
        </p:nvGrpSpPr>
        <p:grpSpPr>
          <a:xfrm>
            <a:off x="557049" y="3121573"/>
            <a:ext cx="11386054" cy="3234778"/>
            <a:chOff x="2054242" y="2837161"/>
            <a:chExt cx="6201890" cy="2024273"/>
          </a:xfrm>
        </p:grpSpPr>
        <p:sp>
          <p:nvSpPr>
            <p:cNvPr id="7" name="Text Placeholder 10">
              <a:extLst>
                <a:ext uri="{FF2B5EF4-FFF2-40B4-BE49-F238E27FC236}">
                  <a16:creationId xmlns:a16="http://schemas.microsoft.com/office/drawing/2014/main" id="{0DB05979-5221-DDDD-2282-8F0872444E34}"/>
                </a:ext>
              </a:extLst>
            </p:cNvPr>
            <p:cNvSpPr txBox="1">
              <a:spLocks/>
            </p:cNvSpPr>
            <p:nvPr/>
          </p:nvSpPr>
          <p:spPr>
            <a:xfrm>
              <a:off x="2511143" y="3083374"/>
              <a:ext cx="4894956" cy="1384466"/>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defTabSz="914377">
                <a:lnSpc>
                  <a:spcPct val="100000"/>
                </a:lnSpc>
                <a:spcBef>
                  <a:spcPts val="1000"/>
                </a:spcBef>
                <a:buNone/>
              </a:pPr>
              <a:r>
                <a:rPr lang="vi-VN" sz="2800" b="1" i="1" dirty="0">
                  <a:latin typeface="+mj-lt"/>
                </a:rPr>
                <a:t>Có rất nhiều phần mềm học toán được thiết kế phù hợp với trình độ khác nhau của người học. Thông qua phần mềm học toán, em có thể học, luyện tập, củng cố những kiến thức đã học.</a:t>
              </a:r>
            </a:p>
          </p:txBody>
        </p:sp>
        <p:sp>
          <p:nvSpPr>
            <p:cNvPr id="9" name="Freeform 2">
              <a:extLst>
                <a:ext uri="{FF2B5EF4-FFF2-40B4-BE49-F238E27FC236}">
                  <a16:creationId xmlns:a16="http://schemas.microsoft.com/office/drawing/2014/main" id="{41D7F634-5777-CA25-1327-EE08FB32C5DC}"/>
                </a:ext>
              </a:extLst>
            </p:cNvPr>
            <p:cNvSpPr/>
            <p:nvPr/>
          </p:nvSpPr>
          <p:spPr>
            <a:xfrm>
              <a:off x="2054242" y="2837161"/>
              <a:ext cx="5847340" cy="1843828"/>
            </a:xfrm>
            <a:custGeom>
              <a:avLst/>
              <a:gdLst/>
              <a:ahLst/>
              <a:cxnLst/>
              <a:rect l="l" t="t" r="r" b="b"/>
              <a:pathLst>
                <a:path w="11574412" h="3877428">
                  <a:moveTo>
                    <a:pt x="0" y="0"/>
                  </a:moveTo>
                  <a:lnTo>
                    <a:pt x="11574412" y="0"/>
                  </a:lnTo>
                  <a:lnTo>
                    <a:pt x="11574412" y="3877428"/>
                  </a:lnTo>
                  <a:lnTo>
                    <a:pt x="0" y="38774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585"/>
              <a:endParaRPr lang="en-US" sz="2400">
                <a:solidFill>
                  <a:prstClr val="black"/>
                </a:solidFill>
                <a:latin typeface="Calibri" panose="020F0502020204030204"/>
              </a:endParaRPr>
            </a:p>
          </p:txBody>
        </p:sp>
        <p:sp>
          <p:nvSpPr>
            <p:cNvPr id="14" name="Freeform 3">
              <a:extLst>
                <a:ext uri="{FF2B5EF4-FFF2-40B4-BE49-F238E27FC236}">
                  <a16:creationId xmlns:a16="http://schemas.microsoft.com/office/drawing/2014/main" id="{878ABA8A-4BA4-9C88-3E70-EEB5570DDF55}"/>
                </a:ext>
              </a:extLst>
            </p:cNvPr>
            <p:cNvSpPr/>
            <p:nvPr/>
          </p:nvSpPr>
          <p:spPr>
            <a:xfrm flipH="1">
              <a:off x="7202131" y="3754654"/>
              <a:ext cx="1054001" cy="1106780"/>
            </a:xfrm>
            <a:custGeom>
              <a:avLst/>
              <a:gdLst/>
              <a:ahLst/>
              <a:cxnLst/>
              <a:rect l="l" t="t" r="r" b="b"/>
              <a:pathLst>
                <a:path w="3918577" h="4114800">
                  <a:moveTo>
                    <a:pt x="0" y="0"/>
                  </a:moveTo>
                  <a:lnTo>
                    <a:pt x="3918576" y="0"/>
                  </a:lnTo>
                  <a:lnTo>
                    <a:pt x="39185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585"/>
              <a:endParaRPr lang="en-US" sz="2400">
                <a:solidFill>
                  <a:prstClr val="black"/>
                </a:solidFill>
                <a:latin typeface="Calibri" panose="020F0502020204030204"/>
              </a:endParaRPr>
            </a:p>
          </p:txBody>
        </p:sp>
        <p:sp>
          <p:nvSpPr>
            <p:cNvPr id="15" name="Freeform 5">
              <a:extLst>
                <a:ext uri="{FF2B5EF4-FFF2-40B4-BE49-F238E27FC236}">
                  <a16:creationId xmlns:a16="http://schemas.microsoft.com/office/drawing/2014/main" id="{0730FD7D-FBF8-7023-DEB5-69E776FF1E3F}"/>
                </a:ext>
              </a:extLst>
            </p:cNvPr>
            <p:cNvSpPr/>
            <p:nvPr/>
          </p:nvSpPr>
          <p:spPr>
            <a:xfrm>
              <a:off x="7406099" y="2851384"/>
              <a:ext cx="495482" cy="353650"/>
            </a:xfrm>
            <a:custGeom>
              <a:avLst/>
              <a:gdLst/>
              <a:ahLst/>
              <a:cxnLst/>
              <a:rect l="l" t="t" r="r" b="b"/>
              <a:pathLst>
                <a:path w="2373545" h="1694118">
                  <a:moveTo>
                    <a:pt x="0" y="0"/>
                  </a:moveTo>
                  <a:lnTo>
                    <a:pt x="2373545" y="0"/>
                  </a:lnTo>
                  <a:lnTo>
                    <a:pt x="2373545" y="1694118"/>
                  </a:lnTo>
                  <a:lnTo>
                    <a:pt x="0" y="16941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85"/>
              <a:endParaRPr lang="en-US" sz="2400">
                <a:solidFill>
                  <a:prstClr val="black"/>
                </a:solidFill>
                <a:latin typeface="Calibri" panose="020F0502020204030204"/>
              </a:endParaRPr>
            </a:p>
          </p:txBody>
        </p:sp>
        <p:sp>
          <p:nvSpPr>
            <p:cNvPr id="16" name="Freeform 6">
              <a:extLst>
                <a:ext uri="{FF2B5EF4-FFF2-40B4-BE49-F238E27FC236}">
                  <a16:creationId xmlns:a16="http://schemas.microsoft.com/office/drawing/2014/main" id="{52D3B1FD-7883-607C-C022-224A93CE4BE0}"/>
                </a:ext>
              </a:extLst>
            </p:cNvPr>
            <p:cNvSpPr/>
            <p:nvPr/>
          </p:nvSpPr>
          <p:spPr>
            <a:xfrm>
              <a:off x="2186794" y="4290085"/>
              <a:ext cx="499256" cy="355511"/>
            </a:xfrm>
            <a:custGeom>
              <a:avLst/>
              <a:gdLst/>
              <a:ahLst/>
              <a:cxnLst/>
              <a:rect l="l" t="t" r="r" b="b"/>
              <a:pathLst>
                <a:path w="2341741" h="1667514">
                  <a:moveTo>
                    <a:pt x="0" y="0"/>
                  </a:moveTo>
                  <a:lnTo>
                    <a:pt x="2341741" y="0"/>
                  </a:lnTo>
                  <a:lnTo>
                    <a:pt x="2341741" y="1667515"/>
                  </a:lnTo>
                  <a:lnTo>
                    <a:pt x="0" y="16675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585"/>
              <a:endParaRPr lang="en-US" sz="2400">
                <a:solidFill>
                  <a:prstClr val="black"/>
                </a:solidFill>
                <a:latin typeface="Calibri" panose="020F0502020204030204"/>
              </a:endParaRPr>
            </a:p>
          </p:txBody>
        </p:sp>
      </p:grpSp>
    </p:spTree>
    <p:extLst>
      <p:ext uri="{BB962C8B-B14F-4D97-AF65-F5344CB8AC3E}">
        <p14:creationId xmlns:p14="http://schemas.microsoft.com/office/powerpoint/2010/main" val="1088510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609585">
              <a:defRPr/>
            </a:pPr>
            <a:fld id="{4C65CC1A-493F-4E4B-84DB-7071BBB07431}" type="datetime1">
              <a:rPr lang="en-US">
                <a:solidFill>
                  <a:prstClr val="black">
                    <a:tint val="75000"/>
                  </a:prstClr>
                </a:solidFill>
                <a:latin typeface="Calibri" panose="020F0502020204030204"/>
              </a:rPr>
              <a:pPr defTabSz="609585">
                <a:defRPr/>
              </a:pPr>
              <a:t>9/8/2024</a:t>
            </a:fld>
            <a:endParaRPr lang="en-US">
              <a:solidFill>
                <a:prstClr val="black">
                  <a:tint val="75000"/>
                </a:prstClr>
              </a:solidFill>
              <a:latin typeface="Calibri" panose="020F0502020204030204"/>
            </a:endParaRPr>
          </a:p>
        </p:txBody>
      </p:sp>
      <p:sp>
        <p:nvSpPr>
          <p:cNvPr id="4" name="Footer Placeholder 3"/>
          <p:cNvSpPr>
            <a:spLocks noGrp="1"/>
          </p:cNvSpPr>
          <p:nvPr>
            <p:ph type="ftr" sz="quarter" idx="11"/>
          </p:nvPr>
        </p:nvSpPr>
        <p:spPr/>
        <p:txBody>
          <a:bodyPr/>
          <a:lstStyle/>
          <a:p>
            <a:pPr defTabSz="609585">
              <a:defRPr/>
            </a:pPr>
            <a:r>
              <a:rPr lang="en-US">
                <a:solidFill>
                  <a:prstClr val="black">
                    <a:tint val="75000"/>
                  </a:prstClr>
                </a:solidFill>
                <a:latin typeface="Calibri" panose="020F0502020204030204"/>
              </a:rPr>
              <a:t>Tin học lớp 5_NXB ĐH Vinh_Kiến tạo công dân toàn cầu</a:t>
            </a:r>
            <a:endParaRPr lang="en-US" dirty="0">
              <a:solidFill>
                <a:prstClr val="black">
                  <a:tint val="75000"/>
                </a:prstClr>
              </a:solidFill>
              <a:latin typeface="Calibri" panose="020F0502020204030204"/>
            </a:endParaRPr>
          </a:p>
        </p:txBody>
      </p:sp>
      <p:sp>
        <p:nvSpPr>
          <p:cNvPr id="5" name="Slide Number Placeholder 4"/>
          <p:cNvSpPr>
            <a:spLocks noGrp="1"/>
          </p:cNvSpPr>
          <p:nvPr>
            <p:ph type="sldNum" sz="quarter" idx="12"/>
          </p:nvPr>
        </p:nvSpPr>
        <p:spPr/>
        <p:txBody>
          <a:bodyPr/>
          <a:lstStyle/>
          <a:p>
            <a:pPr defTabSz="609585">
              <a:defRPr/>
            </a:pPr>
            <a:fld id="{30468810-060D-430C-ACDF-BB351635E08B}" type="slidenum">
              <a:rPr lang="en-US">
                <a:solidFill>
                  <a:prstClr val="black">
                    <a:tint val="75000"/>
                  </a:prstClr>
                </a:solidFill>
                <a:latin typeface="Calibri" panose="020F0502020204030204"/>
              </a:rPr>
              <a:pPr defTabSz="609585">
                <a:defRPr/>
              </a:pPr>
              <a:t>9</a:t>
            </a:fld>
            <a:endParaRPr lang="en-US">
              <a:solidFill>
                <a:prstClr val="black">
                  <a:tint val="75000"/>
                </a:prstClr>
              </a:solidFill>
              <a:latin typeface="Calibri" panose="020F0502020204030204"/>
            </a:endParaRPr>
          </a:p>
        </p:txBody>
      </p:sp>
      <p:sp>
        <p:nvSpPr>
          <p:cNvPr id="2" name="Title 1"/>
          <p:cNvSpPr>
            <a:spLocks noGrp="1"/>
          </p:cNvSpPr>
          <p:nvPr>
            <p:ph type="title"/>
          </p:nvPr>
        </p:nvSpPr>
        <p:spPr/>
        <p:txBody>
          <a:bodyPr/>
          <a:lstStyle/>
          <a:p>
            <a:r>
              <a:rPr lang="en-US" sz="3733" dirty="0"/>
              <a:t>3. </a:t>
            </a:r>
            <a:r>
              <a:rPr lang="en-US" sz="3733" dirty="0" err="1"/>
              <a:t>Máy</a:t>
            </a:r>
            <a:r>
              <a:rPr lang="en-US" sz="3733" dirty="0"/>
              <a:t> </a:t>
            </a:r>
            <a:r>
              <a:rPr lang="en-US" sz="3733" dirty="0" err="1"/>
              <a:t>tính</a:t>
            </a:r>
            <a:r>
              <a:rPr lang="en-US" sz="3733" dirty="0"/>
              <a:t> </a:t>
            </a:r>
            <a:r>
              <a:rPr lang="en-US" sz="3733" dirty="0" err="1"/>
              <a:t>giúp</a:t>
            </a:r>
            <a:r>
              <a:rPr lang="en-US" sz="3733" dirty="0"/>
              <a:t> </a:t>
            </a:r>
            <a:r>
              <a:rPr lang="en-US" sz="3733" dirty="0" err="1"/>
              <a:t>em</a:t>
            </a:r>
            <a:r>
              <a:rPr lang="en-US" sz="3733" dirty="0"/>
              <a:t> </a:t>
            </a:r>
            <a:r>
              <a:rPr lang="en-US" sz="3733" dirty="0" err="1"/>
              <a:t>tìm</a:t>
            </a:r>
            <a:r>
              <a:rPr lang="en-US" sz="3733" dirty="0"/>
              <a:t> </a:t>
            </a:r>
            <a:r>
              <a:rPr lang="en-US" sz="3733" dirty="0" err="1"/>
              <a:t>hiểu</a:t>
            </a:r>
            <a:r>
              <a:rPr lang="en-US" sz="3733" dirty="0"/>
              <a:t>, </a:t>
            </a:r>
            <a:r>
              <a:rPr lang="en-US" sz="3733" dirty="0" err="1"/>
              <a:t>mở</a:t>
            </a:r>
            <a:r>
              <a:rPr lang="en-US" sz="3733" dirty="0"/>
              <a:t> </a:t>
            </a:r>
            <a:r>
              <a:rPr lang="en-US" sz="3733" dirty="0" err="1"/>
              <a:t>rộng</a:t>
            </a:r>
            <a:r>
              <a:rPr lang="en-US" sz="3733" dirty="0"/>
              <a:t> </a:t>
            </a:r>
            <a:r>
              <a:rPr lang="en-US" sz="3733" dirty="0" err="1"/>
              <a:t>hiểu</a:t>
            </a:r>
            <a:r>
              <a:rPr lang="en-US" sz="3733" dirty="0"/>
              <a:t> </a:t>
            </a:r>
            <a:r>
              <a:rPr lang="en-US" sz="3733" dirty="0" err="1"/>
              <a:t>biết</a:t>
            </a:r>
            <a:endParaRPr lang="en-US" sz="3733" dirty="0"/>
          </a:p>
        </p:txBody>
      </p:sp>
      <p:sp>
        <p:nvSpPr>
          <p:cNvPr id="8" name="Rectangle 7"/>
          <p:cNvSpPr/>
          <p:nvPr/>
        </p:nvSpPr>
        <p:spPr>
          <a:xfrm>
            <a:off x="205003" y="3351809"/>
            <a:ext cx="997480" cy="26401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en-US" sz="2400">
              <a:solidFill>
                <a:prstClr val="white"/>
              </a:solidFill>
              <a:latin typeface="Calibri" panose="020F0502020204030204"/>
            </a:endParaRPr>
          </a:p>
        </p:txBody>
      </p:sp>
      <p:sp>
        <p:nvSpPr>
          <p:cNvPr id="10" name="Title 1">
            <a:extLst>
              <a:ext uri="{FF2B5EF4-FFF2-40B4-BE49-F238E27FC236}">
                <a16:creationId xmlns:a16="http://schemas.microsoft.com/office/drawing/2014/main" id="{79AF796C-9E50-0168-3A0A-429AD326CC28}"/>
              </a:ext>
            </a:extLst>
          </p:cNvPr>
          <p:cNvSpPr txBox="1">
            <a:spLocks/>
          </p:cNvSpPr>
          <p:nvPr/>
        </p:nvSpPr>
        <p:spPr>
          <a:xfrm>
            <a:off x="2705463" y="1493351"/>
            <a:ext cx="6093652" cy="115887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a:lstStyle>
          <a:p>
            <a:pPr algn="ctr" defTabSz="914377"/>
            <a:r>
              <a:rPr lang="en-US" i="1" dirty="0" err="1">
                <a:solidFill>
                  <a:srgbClr val="5CA144"/>
                </a:solidFill>
                <a:latin typeface="Times New Roman" panose="02020603050405020304" pitchFamily="18" charset="0"/>
              </a:rPr>
              <a:t>Thảo</a:t>
            </a:r>
            <a:r>
              <a:rPr lang="en-US" i="1" dirty="0">
                <a:solidFill>
                  <a:srgbClr val="5CA144"/>
                </a:solidFill>
                <a:latin typeface="Times New Roman" panose="02020603050405020304" pitchFamily="18" charset="0"/>
              </a:rPr>
              <a:t> </a:t>
            </a:r>
            <a:r>
              <a:rPr lang="en-US" i="1" dirty="0" err="1">
                <a:solidFill>
                  <a:srgbClr val="5CA144"/>
                </a:solidFill>
                <a:latin typeface="Times New Roman" panose="02020603050405020304" pitchFamily="18" charset="0"/>
              </a:rPr>
              <a:t>luận</a:t>
            </a:r>
            <a:r>
              <a:rPr lang="en-US" i="1" dirty="0">
                <a:solidFill>
                  <a:srgbClr val="5CA144"/>
                </a:solidFill>
                <a:latin typeface="Times New Roman" panose="02020603050405020304" pitchFamily="18" charset="0"/>
              </a:rPr>
              <a:t> </a:t>
            </a:r>
            <a:r>
              <a:rPr lang="en-US" i="1" dirty="0" err="1">
                <a:solidFill>
                  <a:srgbClr val="5CA144"/>
                </a:solidFill>
                <a:latin typeface="Times New Roman" panose="02020603050405020304" pitchFamily="18" charset="0"/>
              </a:rPr>
              <a:t>nhóm</a:t>
            </a:r>
            <a:r>
              <a:rPr lang="en-US" i="1" dirty="0">
                <a:solidFill>
                  <a:srgbClr val="5CA144"/>
                </a:solidFill>
                <a:latin typeface="Times New Roman" panose="02020603050405020304" pitchFamily="18" charset="0"/>
              </a:rPr>
              <a:t> </a:t>
            </a:r>
          </a:p>
        </p:txBody>
      </p:sp>
      <p:sp>
        <p:nvSpPr>
          <p:cNvPr id="18" name="Title 1">
            <a:extLst>
              <a:ext uri="{FF2B5EF4-FFF2-40B4-BE49-F238E27FC236}">
                <a16:creationId xmlns:a16="http://schemas.microsoft.com/office/drawing/2014/main" id="{BE5F09C3-60A9-07DD-7490-A6FF9255DA13}"/>
              </a:ext>
            </a:extLst>
          </p:cNvPr>
          <p:cNvSpPr txBox="1">
            <a:spLocks/>
          </p:cNvSpPr>
          <p:nvPr/>
        </p:nvSpPr>
        <p:spPr>
          <a:xfrm>
            <a:off x="1046332" y="2430137"/>
            <a:ext cx="10099336" cy="998863"/>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4400" b="1" kern="1200" baseline="0">
                <a:solidFill>
                  <a:srgbClr val="094D8E"/>
                </a:solidFill>
                <a:latin typeface="Roboto" panose="02000000000000000000" pitchFamily="2" charset="0"/>
                <a:ea typeface="Roboto" panose="02000000000000000000" pitchFamily="2" charset="0"/>
                <a:cs typeface="Times New Roman" panose="02020603050405020304" pitchFamily="18" charset="0"/>
              </a:defRPr>
            </a:lvl1pPr>
          </a:lstStyle>
          <a:p>
            <a:pPr algn="just" defTabSz="914377">
              <a:lnSpc>
                <a:spcPct val="100000"/>
              </a:lnSpc>
            </a:pPr>
            <a:r>
              <a:rPr lang="en-US" sz="3600" b="0" dirty="0">
                <a:latin typeface="Times New Roman" panose="02020603050405020304" pitchFamily="18" charset="0"/>
              </a:rPr>
              <a:t>L</a:t>
            </a:r>
            <a:r>
              <a:rPr lang="vi-VN" sz="3600" b="0" dirty="0">
                <a:latin typeface="Times New Roman" panose="02020603050405020304" pitchFamily="18" charset="0"/>
              </a:rPr>
              <a:t>ấy ví dụ về những việc máy tính có thể làm được</a:t>
            </a:r>
            <a:r>
              <a:rPr lang="en-US" sz="3600" b="0" dirty="0">
                <a:latin typeface="Times New Roman" panose="02020603050405020304" pitchFamily="18" charset="0"/>
              </a:rPr>
              <a:t>?</a:t>
            </a:r>
            <a:r>
              <a:rPr lang="vi-VN" sz="3600" b="0" dirty="0">
                <a:latin typeface="Times New Roman" panose="02020603050405020304" pitchFamily="18" charset="0"/>
              </a:rPr>
              <a:t> </a:t>
            </a:r>
          </a:p>
        </p:txBody>
      </p:sp>
      <p:grpSp>
        <p:nvGrpSpPr>
          <p:cNvPr id="19" name="Group 18">
            <a:extLst>
              <a:ext uri="{FF2B5EF4-FFF2-40B4-BE49-F238E27FC236}">
                <a16:creationId xmlns:a16="http://schemas.microsoft.com/office/drawing/2014/main" id="{296C2B61-63B5-C009-453C-84D258BA65F4}"/>
              </a:ext>
            </a:extLst>
          </p:cNvPr>
          <p:cNvGrpSpPr/>
          <p:nvPr/>
        </p:nvGrpSpPr>
        <p:grpSpPr>
          <a:xfrm>
            <a:off x="430920" y="3429001"/>
            <a:ext cx="11556077" cy="3024882"/>
            <a:chOff x="2054242" y="2837161"/>
            <a:chExt cx="6201890" cy="2024273"/>
          </a:xfrm>
        </p:grpSpPr>
        <p:sp>
          <p:nvSpPr>
            <p:cNvPr id="20" name="Text Placeholder 10">
              <a:extLst>
                <a:ext uri="{FF2B5EF4-FFF2-40B4-BE49-F238E27FC236}">
                  <a16:creationId xmlns:a16="http://schemas.microsoft.com/office/drawing/2014/main" id="{E7E6661D-96A8-D913-EA35-AA75D41C7B99}"/>
                </a:ext>
              </a:extLst>
            </p:cNvPr>
            <p:cNvSpPr txBox="1">
              <a:spLocks/>
            </p:cNvSpPr>
            <p:nvPr/>
          </p:nvSpPr>
          <p:spPr>
            <a:xfrm>
              <a:off x="2643210" y="2972340"/>
              <a:ext cx="4651215" cy="1495500"/>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36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32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24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rgbClr val="002060"/>
                  </a:solidFill>
                  <a:latin typeface="Roboto" panose="02000000000000000000" pitchFamily="2" charset="0"/>
                  <a:ea typeface="Roboto" panose="02000000000000000000" pitchFamily="2" charset="0"/>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defTabSz="914377">
                <a:lnSpc>
                  <a:spcPct val="100000"/>
                </a:lnSpc>
                <a:spcBef>
                  <a:spcPts val="1000"/>
                </a:spcBef>
                <a:buNone/>
              </a:pPr>
              <a:r>
                <a:rPr lang="vi-VN" sz="3000" b="1" i="1" dirty="0">
                  <a:latin typeface="+mj-lt"/>
                </a:rPr>
                <a:t>Máy tính có thể giúp em tìm hiểu, mở rộng kiến thức, hiểu biết về nhiều lĩnh vực trong cuộc sống. Sử dụng máy tính càng thành thạo, em càng có nhiều cơ hội tìm hiểu, học tập nhiều tri thức bổ ích và lí thú.</a:t>
              </a:r>
            </a:p>
          </p:txBody>
        </p:sp>
        <p:sp>
          <p:nvSpPr>
            <p:cNvPr id="21" name="Freeform 2">
              <a:extLst>
                <a:ext uri="{FF2B5EF4-FFF2-40B4-BE49-F238E27FC236}">
                  <a16:creationId xmlns:a16="http://schemas.microsoft.com/office/drawing/2014/main" id="{9CF57AAE-8AFA-6550-A448-6F8F50C0B4B4}"/>
                </a:ext>
              </a:extLst>
            </p:cNvPr>
            <p:cNvSpPr/>
            <p:nvPr/>
          </p:nvSpPr>
          <p:spPr>
            <a:xfrm>
              <a:off x="2054242" y="2837161"/>
              <a:ext cx="5847340" cy="1843828"/>
            </a:xfrm>
            <a:custGeom>
              <a:avLst/>
              <a:gdLst/>
              <a:ahLst/>
              <a:cxnLst/>
              <a:rect l="l" t="t" r="r" b="b"/>
              <a:pathLst>
                <a:path w="11574412" h="3877428">
                  <a:moveTo>
                    <a:pt x="0" y="0"/>
                  </a:moveTo>
                  <a:lnTo>
                    <a:pt x="11574412" y="0"/>
                  </a:lnTo>
                  <a:lnTo>
                    <a:pt x="11574412" y="3877428"/>
                  </a:lnTo>
                  <a:lnTo>
                    <a:pt x="0" y="38774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585"/>
              <a:endParaRPr lang="en-US" sz="2400">
                <a:solidFill>
                  <a:prstClr val="black"/>
                </a:solidFill>
                <a:latin typeface="Calibri" panose="020F0502020204030204"/>
              </a:endParaRPr>
            </a:p>
          </p:txBody>
        </p:sp>
        <p:sp>
          <p:nvSpPr>
            <p:cNvPr id="22" name="Freeform 3">
              <a:extLst>
                <a:ext uri="{FF2B5EF4-FFF2-40B4-BE49-F238E27FC236}">
                  <a16:creationId xmlns:a16="http://schemas.microsoft.com/office/drawing/2014/main" id="{34FED48B-B869-C3AE-D1C6-D37A1E46119A}"/>
                </a:ext>
              </a:extLst>
            </p:cNvPr>
            <p:cNvSpPr/>
            <p:nvPr/>
          </p:nvSpPr>
          <p:spPr>
            <a:xfrm flipH="1">
              <a:off x="7202131" y="3754654"/>
              <a:ext cx="1054001" cy="1106780"/>
            </a:xfrm>
            <a:custGeom>
              <a:avLst/>
              <a:gdLst/>
              <a:ahLst/>
              <a:cxnLst/>
              <a:rect l="l" t="t" r="r" b="b"/>
              <a:pathLst>
                <a:path w="3918577" h="4114800">
                  <a:moveTo>
                    <a:pt x="0" y="0"/>
                  </a:moveTo>
                  <a:lnTo>
                    <a:pt x="3918576" y="0"/>
                  </a:lnTo>
                  <a:lnTo>
                    <a:pt x="39185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585"/>
              <a:endParaRPr lang="en-US" sz="2400">
                <a:solidFill>
                  <a:prstClr val="black"/>
                </a:solidFill>
                <a:latin typeface="Calibri" panose="020F0502020204030204"/>
              </a:endParaRPr>
            </a:p>
          </p:txBody>
        </p:sp>
        <p:sp>
          <p:nvSpPr>
            <p:cNvPr id="23" name="Freeform 5">
              <a:extLst>
                <a:ext uri="{FF2B5EF4-FFF2-40B4-BE49-F238E27FC236}">
                  <a16:creationId xmlns:a16="http://schemas.microsoft.com/office/drawing/2014/main" id="{B1B9F7EF-9A58-2DDA-805F-0C6F46191687}"/>
                </a:ext>
              </a:extLst>
            </p:cNvPr>
            <p:cNvSpPr/>
            <p:nvPr/>
          </p:nvSpPr>
          <p:spPr>
            <a:xfrm>
              <a:off x="7406099" y="2851384"/>
              <a:ext cx="495482" cy="353650"/>
            </a:xfrm>
            <a:custGeom>
              <a:avLst/>
              <a:gdLst/>
              <a:ahLst/>
              <a:cxnLst/>
              <a:rect l="l" t="t" r="r" b="b"/>
              <a:pathLst>
                <a:path w="2373545" h="1694118">
                  <a:moveTo>
                    <a:pt x="0" y="0"/>
                  </a:moveTo>
                  <a:lnTo>
                    <a:pt x="2373545" y="0"/>
                  </a:lnTo>
                  <a:lnTo>
                    <a:pt x="2373545" y="1694118"/>
                  </a:lnTo>
                  <a:lnTo>
                    <a:pt x="0" y="16941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85"/>
              <a:endParaRPr lang="en-US" sz="2400">
                <a:solidFill>
                  <a:prstClr val="black"/>
                </a:solidFill>
                <a:latin typeface="Calibri" panose="020F0502020204030204"/>
              </a:endParaRPr>
            </a:p>
          </p:txBody>
        </p:sp>
        <p:sp>
          <p:nvSpPr>
            <p:cNvPr id="24" name="Freeform 6">
              <a:extLst>
                <a:ext uri="{FF2B5EF4-FFF2-40B4-BE49-F238E27FC236}">
                  <a16:creationId xmlns:a16="http://schemas.microsoft.com/office/drawing/2014/main" id="{4A28BB6B-6680-7C8F-466E-1E39EAFEBB86}"/>
                </a:ext>
              </a:extLst>
            </p:cNvPr>
            <p:cNvSpPr/>
            <p:nvPr/>
          </p:nvSpPr>
          <p:spPr>
            <a:xfrm>
              <a:off x="2186794" y="4290085"/>
              <a:ext cx="499256" cy="355511"/>
            </a:xfrm>
            <a:custGeom>
              <a:avLst/>
              <a:gdLst/>
              <a:ahLst/>
              <a:cxnLst/>
              <a:rect l="l" t="t" r="r" b="b"/>
              <a:pathLst>
                <a:path w="2341741" h="1667514">
                  <a:moveTo>
                    <a:pt x="0" y="0"/>
                  </a:moveTo>
                  <a:lnTo>
                    <a:pt x="2341741" y="0"/>
                  </a:lnTo>
                  <a:lnTo>
                    <a:pt x="2341741" y="1667515"/>
                  </a:lnTo>
                  <a:lnTo>
                    <a:pt x="0" y="16675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585"/>
              <a:endParaRPr lang="en-US" sz="2400">
                <a:solidFill>
                  <a:prstClr val="black"/>
                </a:solidFill>
                <a:latin typeface="Calibri" panose="020F0502020204030204"/>
              </a:endParaRPr>
            </a:p>
          </p:txBody>
        </p:sp>
      </p:grpSp>
    </p:spTree>
    <p:extLst>
      <p:ext uri="{BB962C8B-B14F-4D97-AF65-F5344CB8AC3E}">
        <p14:creationId xmlns:p14="http://schemas.microsoft.com/office/powerpoint/2010/main" val="32203742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1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1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1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1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1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1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1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1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1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1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2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2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2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2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2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2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2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2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2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2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3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3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3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3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3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3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3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37.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38.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ags/tag39.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40.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41.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42.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43.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44.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1"/>
</p:tagLst>
</file>

<file path=ppt/tags/tag45.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1"/>
</p:tagLst>
</file>

<file path=ppt/tags/tag46.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2"/>
</p:tagLst>
</file>

<file path=ppt/tags/tag47.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2"/>
</p:tagLst>
</file>

<file path=ppt/tags/tag48.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4"/>
</p:tagLst>
</file>

<file path=ppt/tags/tag49.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50.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3"/>
</p:tagLst>
</file>

<file path=ppt/tags/tag51.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4"/>
</p:tagLst>
</file>

<file path=ppt/tags/tag52.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53.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ags/tag54.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55.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1"/>
</p:tagLst>
</file>

<file path=ppt/tags/tag56.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2"/>
</p:tagLst>
</file>

<file path=ppt/tags/tag57.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Text"/>
  <p:tag name="MH_ORDER" val="3"/>
</p:tagLst>
</file>

<file path=ppt/tags/tag5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5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6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6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6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6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6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6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6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6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6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6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70.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6"/>
</p:tagLst>
</file>

<file path=ppt/tags/tag71.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1"/>
</p:tagLst>
</file>

<file path=ppt/tags/tag72.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1"/>
</p:tagLst>
</file>

<file path=ppt/tags/tag73.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2"/>
</p:tagLst>
</file>

<file path=ppt/tags/tag74.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2"/>
</p:tagLst>
</file>

<file path=ppt/tags/tag75.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Other"/>
  <p:tag name="MH_ORDER" val="9"/>
</p:tagLst>
</file>

<file path=ppt/tags/tag76.xml><?xml version="1.0" encoding="utf-8"?>
<p:tagLst xmlns:a="http://schemas.openxmlformats.org/drawingml/2006/main" xmlns:r="http://schemas.openxmlformats.org/officeDocument/2006/relationships" xmlns:p="http://schemas.openxmlformats.org/presentationml/2006/main">
  <p:tag name="MH" val="20171009192814"/>
  <p:tag name="MH_LIBRARY" val="GRAPHIC"/>
  <p:tag name="MH_TYPE" val="SubTitle"/>
  <p:tag name="MH_ORDER" val="3"/>
</p:tagLst>
</file>

<file path=ppt/tags/tag77.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1"/>
</p:tagLst>
</file>

<file path=ppt/tags/tag78.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1"/>
</p:tagLst>
</file>

<file path=ppt/tags/tag79.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80.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2"/>
</p:tagLst>
</file>

<file path=ppt/tags/tag81.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4"/>
</p:tagLst>
</file>

<file path=ppt/tags/tag82.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3"/>
</p:tagLst>
</file>

<file path=ppt/tags/tag83.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SubTitle"/>
  <p:tag name="MH_ORDER" val="3"/>
</p:tagLst>
</file>

<file path=ppt/tags/tag84.xml><?xml version="1.0" encoding="utf-8"?>
<p:tagLst xmlns:a="http://schemas.openxmlformats.org/drawingml/2006/main" xmlns:r="http://schemas.openxmlformats.org/officeDocument/2006/relationships" xmlns:p="http://schemas.openxmlformats.org/presentationml/2006/main">
  <p:tag name="MH" val="20160331114116"/>
  <p:tag name="MH_LIBRARY" val="GRAPHIC"/>
  <p:tag name="MH_TYPE" val="Other"/>
  <p:tag name="MH_ORDER" val="4"/>
</p:tagLst>
</file>

<file path=ppt/tags/tag85.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1"/>
</p:tagLst>
</file>

<file path=ppt/tags/tag86.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2"/>
</p:tagLst>
</file>

<file path=ppt/tags/tag87.xml><?xml version="1.0" encoding="utf-8"?>
<p:tagLst xmlns:a="http://schemas.openxmlformats.org/drawingml/2006/main" xmlns:r="http://schemas.openxmlformats.org/officeDocument/2006/relationships" xmlns:p="http://schemas.openxmlformats.org/presentationml/2006/main">
  <p:tag name="MH" val="20160401110158"/>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TotalTime>
  <Words>1043</Words>
  <Application>Microsoft Office PowerPoint</Application>
  <PresentationFormat>Widescreen</PresentationFormat>
  <Paragraphs>91</Paragraphs>
  <Slides>15</Slides>
  <Notes>1</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Microsoft YaHei</vt:lpstr>
      <vt:lpstr>Microsoft YaHei</vt:lpstr>
      <vt:lpstr>Adobe Fan Heiti Std B</vt:lpstr>
      <vt:lpstr>Aptos</vt:lpstr>
      <vt:lpstr>Arial</vt:lpstr>
      <vt:lpstr>Calibri</vt:lpstr>
      <vt:lpstr>Montserrat Black</vt:lpstr>
      <vt:lpstr>Roboto</vt:lpstr>
      <vt:lpstr>Segoe UI</vt:lpstr>
      <vt:lpstr>Times New Roman</vt:lpstr>
      <vt:lpstr>Verdana</vt:lpstr>
      <vt:lpstr>Wingdings</vt:lpstr>
      <vt:lpstr>1_Office Theme</vt:lpstr>
      <vt:lpstr>2_Office Theme</vt:lpstr>
      <vt:lpstr>MÁY TÍNH  GIÚP EM HỌC TẬP </vt:lpstr>
      <vt:lpstr>PowerPoint Presentation</vt:lpstr>
      <vt:lpstr>PowerPoint Presentation</vt:lpstr>
      <vt:lpstr>PowerPoint Presentation</vt:lpstr>
      <vt:lpstr>1. Máy tính giúp em học môn tin học</vt:lpstr>
      <vt:lpstr>PowerPoint Presentation</vt:lpstr>
      <vt:lpstr>2. Máy tính giúp em học các môn khác</vt:lpstr>
      <vt:lpstr>2. Máy tính giúp em học các môn khác</vt:lpstr>
      <vt:lpstr>3. Máy tính giúp em tìm hiểu, mở rộng hiểu biết</vt:lpstr>
      <vt:lpstr>LUYỆN TẬP</vt:lpstr>
      <vt:lpstr>Trò chơi trắc nghiệm</vt:lpstr>
      <vt:lpstr>Trò chơi trắc nghiệm</vt:lpstr>
      <vt:lpstr>PowerPoint Presentation</vt:lpstr>
      <vt:lpstr>Thảo luận nhóm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MÁY TÍNH  GIÚP EM HỌC TẬP</dc:title>
  <dc:creator>Nguyễn Thị Thu Trà</dc:creator>
  <cp:lastModifiedBy>admin</cp:lastModifiedBy>
  <cp:revision>7</cp:revision>
  <dcterms:created xsi:type="dcterms:W3CDTF">2024-06-11T14:48:39Z</dcterms:created>
  <dcterms:modified xsi:type="dcterms:W3CDTF">2024-09-08T13:25:29Z</dcterms:modified>
</cp:coreProperties>
</file>