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9" r:id="rId2"/>
  </p:sldMasterIdLst>
  <p:notesMasterIdLst>
    <p:notesMasterId r:id="rId28"/>
  </p:notesMasterIdLst>
  <p:sldIdLst>
    <p:sldId id="317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258" r:id="rId12"/>
    <p:sldId id="323" r:id="rId13"/>
    <p:sldId id="299" r:id="rId14"/>
    <p:sldId id="320" r:id="rId15"/>
    <p:sldId id="327" r:id="rId16"/>
    <p:sldId id="328" r:id="rId17"/>
    <p:sldId id="329" r:id="rId18"/>
    <p:sldId id="322" r:id="rId19"/>
    <p:sldId id="326" r:id="rId20"/>
    <p:sldId id="324" r:id="rId21"/>
    <p:sldId id="300" r:id="rId22"/>
    <p:sldId id="325" r:id="rId23"/>
    <p:sldId id="261" r:id="rId24"/>
    <p:sldId id="262" r:id="rId25"/>
    <p:sldId id="263" r:id="rId26"/>
    <p:sldId id="307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27A412-0D73-4F25-8702-3E4C034EC7E4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72E3-3DD9-480C-B32E-252935AD4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80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12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62061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18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20119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vi-VN" smtClean="0"/>
              <a:pPr algn="r"/>
              <a:t>21</a:t>
            </a:fld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52246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49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88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268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15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176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27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032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3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915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04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13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79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3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17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3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94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34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77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541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C4A56-B73C-447F-A972-BC7E551CA7F3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90A0E-3366-40BB-B0B0-2D160A92A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0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27/11/2023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6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audio" Target="../media/audio6.wav"/><Relationship Id="rId10" Type="http://schemas.openxmlformats.org/officeDocument/2006/relationships/audio" Target="../media/audio4.wav"/><Relationship Id="rId4" Type="http://schemas.openxmlformats.org/officeDocument/2006/relationships/audio" Target="../media/audio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30.png"/><Relationship Id="rId3" Type="http://schemas.openxmlformats.org/officeDocument/2006/relationships/audio" Target="../media/audio8.wav"/><Relationship Id="rId7" Type="http://schemas.openxmlformats.org/officeDocument/2006/relationships/audio" Target="../media/audio11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0.wav"/><Relationship Id="rId10" Type="http://schemas.openxmlformats.org/officeDocument/2006/relationships/audio" Target="../media/audio6.wav"/><Relationship Id="rId4" Type="http://schemas.openxmlformats.org/officeDocument/2006/relationships/audio" Target="../media/audio9.wav"/><Relationship Id="rId9" Type="http://schemas.openxmlformats.org/officeDocument/2006/relationships/audio" Target="../media/audio4.wav"/><Relationship Id="rId14" Type="http://schemas.openxmlformats.org/officeDocument/2006/relationships/audio" Target="../media/audio8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6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7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3.wa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8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0.wav"/><Relationship Id="rId10" Type="http://schemas.openxmlformats.org/officeDocument/2006/relationships/image" Target="../media/image28.png"/><Relationship Id="rId4" Type="http://schemas.openxmlformats.org/officeDocument/2006/relationships/audio" Target="../media/audio9.wav"/><Relationship Id="rId9" Type="http://schemas.openxmlformats.org/officeDocument/2006/relationships/audio" Target="../media/audio6.wav"/><Relationship Id="rId14" Type="http://schemas.openxmlformats.org/officeDocument/2006/relationships/audio" Target="../media/audio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audio" Target="../media/audio4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g"/><Relationship Id="rId5" Type="http://schemas.openxmlformats.org/officeDocument/2006/relationships/image" Target="../media/image40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30.png"/><Relationship Id="rId3" Type="http://schemas.openxmlformats.org/officeDocument/2006/relationships/audio" Target="../media/audio8.wav"/><Relationship Id="rId7" Type="http://schemas.openxmlformats.org/officeDocument/2006/relationships/audio" Target="../media/audio11.wav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2.wav"/><Relationship Id="rId11" Type="http://schemas.openxmlformats.org/officeDocument/2006/relationships/image" Target="../media/image28.png"/><Relationship Id="rId5" Type="http://schemas.openxmlformats.org/officeDocument/2006/relationships/audio" Target="../media/audio10.wav"/><Relationship Id="rId10" Type="http://schemas.openxmlformats.org/officeDocument/2006/relationships/audio" Target="../media/audio6.wav"/><Relationship Id="rId4" Type="http://schemas.openxmlformats.org/officeDocument/2006/relationships/audio" Target="../media/audio9.wav"/><Relationship Id="rId9" Type="http://schemas.openxmlformats.org/officeDocument/2006/relationships/audio" Target="../media/audio4.wav"/><Relationship Id="rId14" Type="http://schemas.openxmlformats.org/officeDocument/2006/relationships/audio" Target="../media/audio8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7.wav"/><Relationship Id="rId7" Type="http://schemas.openxmlformats.org/officeDocument/2006/relationships/audio" Target="../media/audio13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1.wav"/><Relationship Id="rId11" Type="http://schemas.openxmlformats.org/officeDocument/2006/relationships/audio" Target="../media/audio5.wav"/><Relationship Id="rId5" Type="http://schemas.openxmlformats.org/officeDocument/2006/relationships/audio" Target="../media/audio8.wav"/><Relationship Id="rId10" Type="http://schemas.openxmlformats.org/officeDocument/2006/relationships/image" Target="../media/image44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7.wav"/><Relationship Id="rId7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audio" Target="../media/audio13.wav"/><Relationship Id="rId4" Type="http://schemas.openxmlformats.org/officeDocument/2006/relationships/audio" Target="../media/audio8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audio7.wav"/><Relationship Id="rId7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audio" Target="../media/audio6.wav"/><Relationship Id="rId4" Type="http://schemas.openxmlformats.org/officeDocument/2006/relationships/audio" Target="../media/audio8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14.wav"/><Relationship Id="rId7" Type="http://schemas.openxmlformats.org/officeDocument/2006/relationships/image" Target="../media/image49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gif"/><Relationship Id="rId4" Type="http://schemas.openxmlformats.org/officeDocument/2006/relationships/audio" Target="../media/audio4.wav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8.xml"/><Relationship Id="rId18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slide" Target="slide6.xml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image" Target="../media/image4.jpg"/><Relationship Id="rId16" Type="http://schemas.openxmlformats.org/officeDocument/2006/relationships/slide" Target="slide9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3.png"/><Relationship Id="rId10" Type="http://schemas.openxmlformats.org/officeDocument/2006/relationships/slide" Target="slide7.xml"/><Relationship Id="rId19" Type="http://schemas.openxmlformats.org/officeDocument/2006/relationships/image" Target="../media/image16.gif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22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4.xml"/><Relationship Id="rId14" Type="http://schemas.openxmlformats.org/officeDocument/2006/relationships/image" Target="../media/image2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9.png"/><Relationship Id="rId12" Type="http://schemas.openxmlformats.org/officeDocument/2006/relationships/image" Target="../media/image22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4.xml"/><Relationship Id="rId1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11.png"/><Relationship Id="rId12" Type="http://schemas.openxmlformats.org/officeDocument/2006/relationships/image" Target="../media/image22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4.xml"/><Relationship Id="rId14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22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4.xml"/><Relationship Id="rId1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15.png"/><Relationship Id="rId12" Type="http://schemas.openxmlformats.org/officeDocument/2006/relationships/image" Target="../media/image22.gif"/><Relationship Id="rId2" Type="http://schemas.openxmlformats.org/officeDocument/2006/relationships/audio" Target="../media/audio2.wav"/><Relationship Id="rId16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21.gif"/><Relationship Id="rId5" Type="http://schemas.openxmlformats.org/officeDocument/2006/relationships/image" Target="../media/image18.gif"/><Relationship Id="rId15" Type="http://schemas.openxmlformats.org/officeDocument/2006/relationships/image" Target="../media/image25.gif"/><Relationship Id="rId10" Type="http://schemas.openxmlformats.org/officeDocument/2006/relationships/image" Target="../media/image20.gif"/><Relationship Id="rId4" Type="http://schemas.openxmlformats.org/officeDocument/2006/relationships/image" Target="../media/image17.PNG"/><Relationship Id="rId9" Type="http://schemas.openxmlformats.org/officeDocument/2006/relationships/slide" Target="slide4.xml"/><Relationship Id="rId1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133350" y="285750"/>
            <a:ext cx="11972925" cy="43013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879551" y="5515247"/>
            <a:ext cx="43172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KHỞI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13121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9E24CDD-493A-485E-8504-2FE2B7E70A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42" y="0"/>
            <a:ext cx="12104914" cy="5057775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60F1AA5-9399-4D73-BD6C-FAB312EE6032}"/>
              </a:ext>
            </a:extLst>
          </p:cNvPr>
          <p:cNvSpPr txBox="1"/>
          <p:nvPr/>
        </p:nvSpPr>
        <p:spPr>
          <a:xfrm>
            <a:off x="87086" y="5248275"/>
            <a:ext cx="12017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kênh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chảy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đồng</a:t>
            </a:r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2F36AB0-5351-4020-AA12-F2B6CD59C351}"/>
              </a:ext>
            </a:extLst>
          </p:cNvPr>
          <p:cNvSpPr txBox="1"/>
          <p:nvPr/>
        </p:nvSpPr>
        <p:spPr>
          <a:xfrm>
            <a:off x="7392217" y="5231360"/>
            <a:ext cx="1139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13AB313-6BD5-4045-B2D8-493B6997258C}"/>
              </a:ext>
            </a:extLst>
          </p:cNvPr>
          <p:cNvSpPr txBox="1"/>
          <p:nvPr/>
        </p:nvSpPr>
        <p:spPr>
          <a:xfrm>
            <a:off x="1869296" y="5231360"/>
            <a:ext cx="1139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ênh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11FA0FA-CE2D-415F-A2B1-B256055E932A}"/>
              </a:ext>
            </a:extLst>
          </p:cNvPr>
          <p:cNvSpPr txBox="1"/>
          <p:nvPr/>
        </p:nvSpPr>
        <p:spPr>
          <a:xfrm>
            <a:off x="3008492" y="5265190"/>
            <a:ext cx="1011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inh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C211737-3271-4754-A87A-FE865CB77FA1}"/>
              </a:ext>
            </a:extLst>
          </p:cNvPr>
          <p:cNvSpPr txBox="1"/>
          <p:nvPr/>
        </p:nvSpPr>
        <p:spPr>
          <a:xfrm>
            <a:off x="4102790" y="5265190"/>
            <a:ext cx="126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inh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034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ng viền PowerPoint đẹ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4443984" y="2578608"/>
            <a:ext cx="36152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u="sng" dirty="0" err="1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u="sng" dirty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188442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2E7573C-F15F-48A9-93A6-CED14CB756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914307" cy="78105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D85040-9D86-4557-A7F1-9BFE6E48A236}"/>
              </a:ext>
            </a:extLst>
          </p:cNvPr>
          <p:cNvSpPr txBox="1"/>
          <p:nvPr/>
        </p:nvSpPr>
        <p:spPr>
          <a:xfrm>
            <a:off x="3896971" y="-64207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E73AE95-3317-4989-89D1-3EA18194772E}"/>
              </a:ext>
            </a:extLst>
          </p:cNvPr>
          <p:cNvSpPr txBox="1"/>
          <p:nvPr/>
        </p:nvSpPr>
        <p:spPr>
          <a:xfrm>
            <a:off x="6061316" y="-64208"/>
            <a:ext cx="1382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ênh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BD5B49D3-D9D0-44AA-AEE1-0715A4EB2777}"/>
              </a:ext>
            </a:extLst>
          </p:cNvPr>
          <p:cNvSpPr/>
          <p:nvPr/>
        </p:nvSpPr>
        <p:spPr>
          <a:xfrm>
            <a:off x="4929052" y="1001330"/>
            <a:ext cx="1454664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E8DEBDB4-27D5-4998-B38F-EF09AC8C6994}"/>
              </a:ext>
            </a:extLst>
          </p:cNvPr>
          <p:cNvSpPr/>
          <p:nvPr/>
        </p:nvSpPr>
        <p:spPr>
          <a:xfrm>
            <a:off x="6383715" y="1006582"/>
            <a:ext cx="1549794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D9F51C3E-D474-4ABD-9B3A-AC32833E01F3}"/>
              </a:ext>
            </a:extLst>
          </p:cNvPr>
          <p:cNvSpPr/>
          <p:nvPr/>
        </p:nvSpPr>
        <p:spPr>
          <a:xfrm>
            <a:off x="4929052" y="1844083"/>
            <a:ext cx="3004457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5118CD5-D30D-4699-8405-59D27B664752}"/>
              </a:ext>
            </a:extLst>
          </p:cNvPr>
          <p:cNvSpPr txBox="1"/>
          <p:nvPr/>
        </p:nvSpPr>
        <p:spPr>
          <a:xfrm>
            <a:off x="5653693" y="1071294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5721911" y="1928546"/>
            <a:ext cx="1648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C2E04E3-DB4B-48BD-B047-8F70A9088D6B}"/>
              </a:ext>
            </a:extLst>
          </p:cNvPr>
          <p:cNvSpPr txBox="1"/>
          <p:nvPr/>
        </p:nvSpPr>
        <p:spPr>
          <a:xfrm>
            <a:off x="836589" y="6050432"/>
            <a:ext cx="2967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chanh</a:t>
            </a:r>
            <a:endParaRPr lang="en-US" sz="40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9C82927-605F-4A1B-9BC2-617F621B381D}"/>
              </a:ext>
            </a:extLst>
          </p:cNvPr>
          <p:cNvSpPr txBox="1"/>
          <p:nvPr/>
        </p:nvSpPr>
        <p:spPr>
          <a:xfrm>
            <a:off x="5060107" y="6150114"/>
            <a:ext cx="2234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F146871-176D-4C73-8044-88F21A168C2C}"/>
              </a:ext>
            </a:extLst>
          </p:cNvPr>
          <p:cNvSpPr txBox="1"/>
          <p:nvPr/>
        </p:nvSpPr>
        <p:spPr>
          <a:xfrm>
            <a:off x="8200013" y="6160071"/>
            <a:ext cx="2303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40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râm</a:t>
            </a:r>
            <a:endParaRPr lang="en-US" sz="4000" b="1" dirty="0">
              <a:solidFill>
                <a:srgbClr val="7030A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17EE5DB-DBF3-4918-8386-120130ACE12E}"/>
              </a:ext>
            </a:extLst>
          </p:cNvPr>
          <p:cNvSpPr txBox="1"/>
          <p:nvPr/>
        </p:nvSpPr>
        <p:spPr>
          <a:xfrm>
            <a:off x="8200013" y="-132844"/>
            <a:ext cx="1277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B22D082-0386-47A0-90F0-1D409A5399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0" y="2720895"/>
            <a:ext cx="9144000" cy="191404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8B0B4DA-A21B-4BB0-BF6D-4F6BC19FE5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4000" y="4655842"/>
            <a:ext cx="9144000" cy="1514186"/>
          </a:xfrm>
          <a:prstGeom prst="rect">
            <a:avLst/>
          </a:prstGeom>
        </p:spPr>
      </p:pic>
      <p:sp>
        <p:nvSpPr>
          <p:cNvPr id="3" name="Hộp Văn bản 22">
            <a:extLst>
              <a:ext uri="{FF2B5EF4-FFF2-40B4-BE49-F238E27FC236}">
                <a16:creationId xmlns:a16="http://schemas.microsoft.com/office/drawing/2014/main" id="{30968B83-DEE1-AC33-7DFA-235C60B1AD66}"/>
              </a:ext>
            </a:extLst>
          </p:cNvPr>
          <p:cNvSpPr txBox="1"/>
          <p:nvPr/>
        </p:nvSpPr>
        <p:spPr>
          <a:xfrm>
            <a:off x="2245570" y="6084117"/>
            <a:ext cx="1093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F55682-DA4E-38C1-E07E-C6AC88C62C05}"/>
              </a:ext>
            </a:extLst>
          </p:cNvPr>
          <p:cNvCxnSpPr/>
          <p:nvPr/>
        </p:nvCxnSpPr>
        <p:spPr>
          <a:xfrm>
            <a:off x="1914307" y="6646460"/>
            <a:ext cx="1093716" cy="0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05DAD58-4065-9BEA-EE46-FB359C9D9DB9}"/>
              </a:ext>
            </a:extLst>
          </p:cNvPr>
          <p:cNvCxnSpPr/>
          <p:nvPr/>
        </p:nvCxnSpPr>
        <p:spPr>
          <a:xfrm>
            <a:off x="5964072" y="6792003"/>
            <a:ext cx="78829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Hộp Văn bản 23">
            <a:extLst>
              <a:ext uri="{FF2B5EF4-FFF2-40B4-BE49-F238E27FC236}">
                <a16:creationId xmlns:a16="http://schemas.microsoft.com/office/drawing/2014/main" id="{974998A1-513F-A6B6-AE7D-841D2F58191C}"/>
              </a:ext>
            </a:extLst>
          </p:cNvPr>
          <p:cNvSpPr txBox="1"/>
          <p:nvPr/>
        </p:nvSpPr>
        <p:spPr>
          <a:xfrm>
            <a:off x="6029509" y="6169137"/>
            <a:ext cx="9941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A65C856-31E9-5F54-5C63-8E7C8C45D3FB}"/>
              </a:ext>
            </a:extLst>
          </p:cNvPr>
          <p:cNvCxnSpPr/>
          <p:nvPr/>
        </p:nvCxnSpPr>
        <p:spPr>
          <a:xfrm>
            <a:off x="8264416" y="6758318"/>
            <a:ext cx="75141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Hộp Văn bản 24">
            <a:extLst>
              <a:ext uri="{FF2B5EF4-FFF2-40B4-BE49-F238E27FC236}">
                <a16:creationId xmlns:a16="http://schemas.microsoft.com/office/drawing/2014/main" id="{F99623BD-DEFE-9827-C157-0CAD90F8E09F}"/>
              </a:ext>
            </a:extLst>
          </p:cNvPr>
          <p:cNvSpPr txBox="1"/>
          <p:nvPr/>
        </p:nvSpPr>
        <p:spPr>
          <a:xfrm>
            <a:off x="8465736" y="6172704"/>
            <a:ext cx="8627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ính</a:t>
            </a:r>
            <a:endParaRPr lang="en-US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3" grpId="0"/>
      <p:bldP spid="24" grpId="0"/>
      <p:bldP spid="25" grpId="0"/>
      <p:bldP spid="26" grpId="0"/>
      <p:bldP spid="3" grpId="0"/>
      <p:bldP spid="9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81CBF7A1-4D58-4E12-8121-79F6C8B4E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767427" cy="546692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6" y="617816"/>
            <a:ext cx="5243947" cy="3084530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92" y="617816"/>
            <a:ext cx="5243947" cy="3084530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99" y="3773470"/>
            <a:ext cx="5181606" cy="308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47131"/>
      </p:ext>
    </p:extLst>
  </p:cSld>
  <p:clrMapOvr>
    <a:masterClrMapping/>
  </p:clrMapOvr>
  <p:transition spd="slow">
    <p:push dir="u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E86647F-556B-8306-F9C7-3B60939A3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194"/>
            <a:ext cx="1951630" cy="818866"/>
          </a:xfrm>
          <a:prstGeom prst="rect">
            <a:avLst/>
          </a:prstGeom>
        </p:spPr>
      </p:pic>
      <p:pic>
        <p:nvPicPr>
          <p:cNvPr id="6" name="ANH">
            <a:hlinkClick r:id="" action="ppaction://media"/>
            <a:extLst>
              <a:ext uri="{FF2B5EF4-FFF2-40B4-BE49-F238E27FC236}">
                <a16:creationId xmlns:a16="http://schemas.microsoft.com/office/drawing/2014/main" id="{EF6CCDC9-3083-E4D9-4D13-62725B5FE4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E86647F-556B-8306-F9C7-3B60939A3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194"/>
            <a:ext cx="1951630" cy="818866"/>
          </a:xfrm>
          <a:prstGeom prst="rect">
            <a:avLst/>
          </a:prstGeom>
        </p:spPr>
      </p:pic>
      <p:pic>
        <p:nvPicPr>
          <p:cNvPr id="2" name="ÊNH">
            <a:hlinkClick r:id="" action="ppaction://media"/>
            <a:extLst>
              <a:ext uri="{FF2B5EF4-FFF2-40B4-BE49-F238E27FC236}">
                <a16:creationId xmlns:a16="http://schemas.microsoft.com/office/drawing/2014/main" id="{57978C73-1A5A-B0D1-4532-E339673D9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E86647F-556B-8306-F9C7-3B60939A3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1194"/>
            <a:ext cx="1951630" cy="818866"/>
          </a:xfrm>
          <a:prstGeom prst="rect">
            <a:avLst/>
          </a:prstGeom>
        </p:spPr>
      </p:pic>
      <p:pic>
        <p:nvPicPr>
          <p:cNvPr id="3" name="INH">
            <a:hlinkClick r:id="" action="ppaction://media"/>
            <a:extLst>
              <a:ext uri="{FF2B5EF4-FFF2-40B4-BE49-F238E27FC236}">
                <a16:creationId xmlns:a16="http://schemas.microsoft.com/office/drawing/2014/main" id="{A2665165-3B4D-4BF9-6B51-6F0907FBAB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3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Cách kẻ bảng trong PowerPoint 201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Segoe Print"/>
              <a:ea typeface="+mn-ea"/>
              <a:cs typeface="+mn-cs"/>
            </a:endParaRPr>
          </a:p>
        </p:txBody>
      </p:sp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5187"/>
            <a:ext cx="12192000" cy="630936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13F46F3-717B-4CC9-9D2D-1894030064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937"/>
            <a:ext cx="2053807" cy="857250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1429204" y="2319401"/>
            <a:ext cx="7617791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500" b="1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chan</a:t>
            </a:r>
            <a:r>
              <a:rPr lang="en-US" sz="21500" b="1" dirty="0" err="1">
                <a:solidFill>
                  <a:srgbClr val="FFFF00"/>
                </a:solidFill>
                <a:latin typeface="HP001 5 hàng 1 ô ly" panose="020B0603050302020204" pitchFamily="34" charset="0"/>
              </a:rPr>
              <a:t>h</a:t>
            </a:r>
            <a:endParaRPr lang="en-US" sz="215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pic>
        <p:nvPicPr>
          <p:cNvPr id="9" name="Hình ảnh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842545"/>
            <a:ext cx="12192000" cy="6309360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2420110" y="2459018"/>
            <a:ext cx="61461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1500" b="1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kênh</a:t>
            </a:r>
            <a:endParaRPr lang="en-US" sz="21500" b="1" dirty="0">
              <a:solidFill>
                <a:srgbClr val="FFFF00"/>
              </a:solidFill>
              <a:latin typeface="HP001 4 hang 1 ô ly" panose="020B0603050302020204" pitchFamily="34" charset="0"/>
            </a:endParaRPr>
          </a:p>
        </p:txBody>
      </p:sp>
      <p:pic>
        <p:nvPicPr>
          <p:cNvPr id="11" name="Hình ảnh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975" y="853866"/>
            <a:ext cx="12192000" cy="6309360"/>
          </a:xfrm>
          <a:prstGeom prst="rect">
            <a:avLst/>
          </a:prstGeom>
        </p:spPr>
      </p:pic>
      <p:sp>
        <p:nvSpPr>
          <p:cNvPr id="13" name="Hộp Văn bản 12"/>
          <p:cNvSpPr txBox="1"/>
          <p:nvPr/>
        </p:nvSpPr>
        <p:spPr>
          <a:xfrm>
            <a:off x="2420110" y="2389209"/>
            <a:ext cx="5993949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1500" b="1" dirty="0" err="1">
                <a:solidFill>
                  <a:srgbClr val="FFFF00"/>
                </a:solidFill>
                <a:latin typeface="HP001 4 hang 1 ô ly" panose="020B0603050302020204" pitchFamily="34" charset="0"/>
              </a:rPr>
              <a:t>kính</a:t>
            </a:r>
            <a:endParaRPr lang="en-US" sz="21500" b="1" dirty="0">
              <a:solidFill>
                <a:srgbClr val="FFFF00"/>
              </a:solidFill>
              <a:latin typeface="HP001 4 hang 1 ô ly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66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2E7573C-F15F-48A9-93A6-CED14CB756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914307" cy="78105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D85040-9D86-4557-A7F1-9BFE6E48A236}"/>
              </a:ext>
            </a:extLst>
          </p:cNvPr>
          <p:cNvSpPr txBox="1"/>
          <p:nvPr/>
        </p:nvSpPr>
        <p:spPr>
          <a:xfrm>
            <a:off x="3896971" y="-64207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E73AE95-3317-4989-89D1-3EA18194772E}"/>
              </a:ext>
            </a:extLst>
          </p:cNvPr>
          <p:cNvSpPr txBox="1"/>
          <p:nvPr/>
        </p:nvSpPr>
        <p:spPr>
          <a:xfrm>
            <a:off x="6061316" y="-64208"/>
            <a:ext cx="1382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ênh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BD5B49D3-D9D0-44AA-AEE1-0715A4EB2777}"/>
              </a:ext>
            </a:extLst>
          </p:cNvPr>
          <p:cNvSpPr/>
          <p:nvPr/>
        </p:nvSpPr>
        <p:spPr>
          <a:xfrm>
            <a:off x="4929052" y="1001330"/>
            <a:ext cx="1454664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E8DEBDB4-27D5-4998-B38F-EF09AC8C6994}"/>
              </a:ext>
            </a:extLst>
          </p:cNvPr>
          <p:cNvSpPr/>
          <p:nvPr/>
        </p:nvSpPr>
        <p:spPr>
          <a:xfrm>
            <a:off x="6383715" y="1006582"/>
            <a:ext cx="1549794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D9F51C3E-D474-4ABD-9B3A-AC32833E01F3}"/>
              </a:ext>
            </a:extLst>
          </p:cNvPr>
          <p:cNvSpPr/>
          <p:nvPr/>
        </p:nvSpPr>
        <p:spPr>
          <a:xfrm>
            <a:off x="4929052" y="1844083"/>
            <a:ext cx="3004457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5118CD5-D30D-4699-8405-59D27B664752}"/>
              </a:ext>
            </a:extLst>
          </p:cNvPr>
          <p:cNvSpPr txBox="1"/>
          <p:nvPr/>
        </p:nvSpPr>
        <p:spPr>
          <a:xfrm>
            <a:off x="5653693" y="1071294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5721911" y="1928546"/>
            <a:ext cx="1648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C2E04E3-DB4B-48BD-B047-8F70A9088D6B}"/>
              </a:ext>
            </a:extLst>
          </p:cNvPr>
          <p:cNvSpPr txBox="1"/>
          <p:nvPr/>
        </p:nvSpPr>
        <p:spPr>
          <a:xfrm>
            <a:off x="857269" y="5693796"/>
            <a:ext cx="2967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chanh</a:t>
            </a:r>
            <a:endParaRPr lang="en-US" sz="40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9C82927-605F-4A1B-9BC2-617F621B381D}"/>
              </a:ext>
            </a:extLst>
          </p:cNvPr>
          <p:cNvSpPr txBox="1"/>
          <p:nvPr/>
        </p:nvSpPr>
        <p:spPr>
          <a:xfrm>
            <a:off x="4978546" y="5735682"/>
            <a:ext cx="2234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F146871-176D-4C73-8044-88F21A168C2C}"/>
              </a:ext>
            </a:extLst>
          </p:cNvPr>
          <p:cNvSpPr txBox="1"/>
          <p:nvPr/>
        </p:nvSpPr>
        <p:spPr>
          <a:xfrm>
            <a:off x="8463260" y="5652852"/>
            <a:ext cx="2303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40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râm</a:t>
            </a:r>
            <a:endParaRPr lang="en-US" sz="4000" b="1" dirty="0">
              <a:solidFill>
                <a:srgbClr val="7030A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17EE5DB-DBF3-4918-8386-120130ACE12E}"/>
              </a:ext>
            </a:extLst>
          </p:cNvPr>
          <p:cNvSpPr txBox="1"/>
          <p:nvPr/>
        </p:nvSpPr>
        <p:spPr>
          <a:xfrm>
            <a:off x="8200013" y="-132844"/>
            <a:ext cx="1277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B22D082-0386-47A0-90F0-1D409A5399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7509" y="3198775"/>
            <a:ext cx="9144000" cy="19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ung viền PowerPoint đẹp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/>
          <p:cNvSpPr txBox="1"/>
          <p:nvPr/>
        </p:nvSpPr>
        <p:spPr>
          <a:xfrm>
            <a:off x="4443984" y="2578608"/>
            <a:ext cx="36152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u="sng" dirty="0" err="1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9600" b="1" u="sng" dirty="0">
                <a:ln w="38100">
                  <a:solidFill>
                    <a:srgbClr val="FF0000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290655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881761" y="4981249"/>
            <a:ext cx="627607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2F21EB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2F21EB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2F21EB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I 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81094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3.7037E-7 L 5.55112E-17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190737E6-A98A-4DA6-8AE4-3E6744024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3476" y="146259"/>
            <a:ext cx="6429375" cy="607695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AA6137F-3110-4A40-B524-2DD7614EF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822"/>
            <a:ext cx="2047875" cy="7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06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7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id="{42E7573C-F15F-48A9-93A6-CED14CB756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914307" cy="78105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64D85040-9D86-4557-A7F1-9BFE6E48A236}"/>
              </a:ext>
            </a:extLst>
          </p:cNvPr>
          <p:cNvSpPr txBox="1"/>
          <p:nvPr/>
        </p:nvSpPr>
        <p:spPr>
          <a:xfrm>
            <a:off x="3896971" y="-64207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CE73AE95-3317-4989-89D1-3EA18194772E}"/>
              </a:ext>
            </a:extLst>
          </p:cNvPr>
          <p:cNvSpPr txBox="1"/>
          <p:nvPr/>
        </p:nvSpPr>
        <p:spPr>
          <a:xfrm>
            <a:off x="6061316" y="-64208"/>
            <a:ext cx="13821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ênh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BD5B49D3-D9D0-44AA-AEE1-0715A4EB2777}"/>
              </a:ext>
            </a:extLst>
          </p:cNvPr>
          <p:cNvSpPr/>
          <p:nvPr/>
        </p:nvSpPr>
        <p:spPr>
          <a:xfrm>
            <a:off x="4929052" y="1001330"/>
            <a:ext cx="1454664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ình chữ nhật 16">
            <a:extLst>
              <a:ext uri="{FF2B5EF4-FFF2-40B4-BE49-F238E27FC236}">
                <a16:creationId xmlns:a16="http://schemas.microsoft.com/office/drawing/2014/main" id="{E8DEBDB4-27D5-4998-B38F-EF09AC8C6994}"/>
              </a:ext>
            </a:extLst>
          </p:cNvPr>
          <p:cNvSpPr/>
          <p:nvPr/>
        </p:nvSpPr>
        <p:spPr>
          <a:xfrm>
            <a:off x="6383715" y="1006582"/>
            <a:ext cx="1549794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anh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D9F51C3E-D474-4ABD-9B3A-AC32833E01F3}"/>
              </a:ext>
            </a:extLst>
          </p:cNvPr>
          <p:cNvSpPr/>
          <p:nvPr/>
        </p:nvSpPr>
        <p:spPr>
          <a:xfrm>
            <a:off x="4929052" y="1844083"/>
            <a:ext cx="3004457" cy="8146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5118CD5-D30D-4699-8405-59D27B664752}"/>
              </a:ext>
            </a:extLst>
          </p:cNvPr>
          <p:cNvSpPr txBox="1"/>
          <p:nvPr/>
        </p:nvSpPr>
        <p:spPr>
          <a:xfrm>
            <a:off x="5653693" y="1071294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591CBC2-15EC-45D4-B4C6-D38653F3C3AA}"/>
              </a:ext>
            </a:extLst>
          </p:cNvPr>
          <p:cNvSpPr txBox="1"/>
          <p:nvPr/>
        </p:nvSpPr>
        <p:spPr>
          <a:xfrm>
            <a:off x="5721911" y="1928546"/>
            <a:ext cx="1648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ánh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4C2E04E3-DB4B-48BD-B047-8F70A9088D6B}"/>
              </a:ext>
            </a:extLst>
          </p:cNvPr>
          <p:cNvSpPr txBox="1"/>
          <p:nvPr/>
        </p:nvSpPr>
        <p:spPr>
          <a:xfrm>
            <a:off x="836589" y="6050432"/>
            <a:ext cx="29674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40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chanh</a:t>
            </a:r>
            <a:endParaRPr lang="en-US" sz="4000" b="1" dirty="0">
              <a:solidFill>
                <a:srgbClr val="00B05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9C82927-605F-4A1B-9BC2-617F621B381D}"/>
              </a:ext>
            </a:extLst>
          </p:cNvPr>
          <p:cNvSpPr txBox="1"/>
          <p:nvPr/>
        </p:nvSpPr>
        <p:spPr>
          <a:xfrm>
            <a:off x="5060107" y="6150114"/>
            <a:ext cx="22349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bờ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kênh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EF146871-176D-4C73-8044-88F21A168C2C}"/>
              </a:ext>
            </a:extLst>
          </p:cNvPr>
          <p:cNvSpPr txBox="1"/>
          <p:nvPr/>
        </p:nvSpPr>
        <p:spPr>
          <a:xfrm>
            <a:off x="8200013" y="6160071"/>
            <a:ext cx="2303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kính</a:t>
            </a:r>
            <a:r>
              <a:rPr lang="en-US" sz="4000" b="1" dirty="0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râm</a:t>
            </a:r>
            <a:endParaRPr lang="en-US" sz="4000" b="1" dirty="0">
              <a:solidFill>
                <a:srgbClr val="7030A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117EE5DB-DBF3-4918-8386-120130ACE12E}"/>
              </a:ext>
            </a:extLst>
          </p:cNvPr>
          <p:cNvSpPr txBox="1"/>
          <p:nvPr/>
        </p:nvSpPr>
        <p:spPr>
          <a:xfrm>
            <a:off x="8200013" y="-132844"/>
            <a:ext cx="1277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CB22D082-0386-47A0-90F0-1D409A5399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4000" y="2720895"/>
            <a:ext cx="9144000" cy="191404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18B0B4DA-A21B-4BB0-BF6D-4F6BC19FE5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4000" y="4655842"/>
            <a:ext cx="9144000" cy="151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3" name="cashreg.wav"/>
          </p:stSnd>
        </p:sndAc>
      </p:transition>
    </mc:Choice>
    <mc:Fallback xmlns="">
      <p:transition spd="slow">
        <p:fade/>
        <p:sndAc>
          <p:stSnd>
            <p:snd r:embed="rId14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8" grpId="0" animBg="1"/>
      <p:bldP spid="19" grpId="0"/>
      <p:bldP spid="20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1EA5E45E-9AE8-4FDF-A5B2-3F7CF4FAD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829" y="0"/>
            <a:ext cx="11818961" cy="34290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47EB0DA-BC8A-4F10-BD5D-287603B654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3525" y="1"/>
            <a:ext cx="1790700" cy="671513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DC89BD6-2ADB-4194-A1DB-D8D59205E1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660" y="3169260"/>
            <a:ext cx="11696131" cy="3793341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C8900BFA-2AA5-4534-9D51-750562802A5F}"/>
              </a:ext>
            </a:extLst>
          </p:cNvPr>
          <p:cNvSpPr txBox="1"/>
          <p:nvPr/>
        </p:nvSpPr>
        <p:spPr>
          <a:xfrm>
            <a:off x="9940033" y="506593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57E491A-F9EC-4C43-8357-D2AA33BA8817}"/>
              </a:ext>
            </a:extLst>
          </p:cNvPr>
          <p:cNvSpPr txBox="1"/>
          <p:nvPr/>
        </p:nvSpPr>
        <p:spPr>
          <a:xfrm>
            <a:off x="578040" y="339523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9EB0752-44ED-4B8E-9BF1-4A65C42CDEE2}"/>
              </a:ext>
            </a:extLst>
          </p:cNvPr>
          <p:cNvSpPr txBox="1"/>
          <p:nvPr/>
        </p:nvSpPr>
        <p:spPr>
          <a:xfrm>
            <a:off x="8112600" y="327796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34066C-84F9-42E0-8055-BF23ADDC2017}"/>
              </a:ext>
            </a:extLst>
          </p:cNvPr>
          <p:cNvSpPr txBox="1"/>
          <p:nvPr/>
        </p:nvSpPr>
        <p:spPr>
          <a:xfrm>
            <a:off x="7186315" y="427672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7127A5E-5601-4047-B953-A33874973137}"/>
              </a:ext>
            </a:extLst>
          </p:cNvPr>
          <p:cNvSpPr txBox="1"/>
          <p:nvPr/>
        </p:nvSpPr>
        <p:spPr>
          <a:xfrm>
            <a:off x="2976761" y="506593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7487C12D-3A3F-4750-A531-9B8E7A6A73EE}"/>
              </a:ext>
            </a:extLst>
          </p:cNvPr>
          <p:cNvCxnSpPr>
            <a:cxnSpLocks/>
          </p:cNvCxnSpPr>
          <p:nvPr/>
        </p:nvCxnSpPr>
        <p:spPr>
          <a:xfrm>
            <a:off x="5343525" y="4276725"/>
            <a:ext cx="8193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14B5B0D6-97C1-4FC8-AC69-D64EFACDC27C}"/>
              </a:ext>
            </a:extLst>
          </p:cNvPr>
          <p:cNvCxnSpPr>
            <a:cxnSpLocks/>
          </p:cNvCxnSpPr>
          <p:nvPr/>
        </p:nvCxnSpPr>
        <p:spPr>
          <a:xfrm>
            <a:off x="6514704" y="4231280"/>
            <a:ext cx="13432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640AC960-4847-4CC2-BD91-F7176FEF332F}"/>
              </a:ext>
            </a:extLst>
          </p:cNvPr>
          <p:cNvCxnSpPr>
            <a:cxnSpLocks/>
          </p:cNvCxnSpPr>
          <p:nvPr/>
        </p:nvCxnSpPr>
        <p:spPr>
          <a:xfrm>
            <a:off x="4933851" y="5065932"/>
            <a:ext cx="8193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8DE590E-DE7A-4E11-B8D0-7E4FE7BA5881}"/>
              </a:ext>
            </a:extLst>
          </p:cNvPr>
          <p:cNvCxnSpPr>
            <a:cxnSpLocks/>
          </p:cNvCxnSpPr>
          <p:nvPr/>
        </p:nvCxnSpPr>
        <p:spPr>
          <a:xfrm>
            <a:off x="2071886" y="5971728"/>
            <a:ext cx="904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C4404479-C4AC-4750-9ED8-69F325587B7F}"/>
              </a:ext>
            </a:extLst>
          </p:cNvPr>
          <p:cNvCxnSpPr>
            <a:cxnSpLocks/>
          </p:cNvCxnSpPr>
          <p:nvPr/>
        </p:nvCxnSpPr>
        <p:spPr>
          <a:xfrm>
            <a:off x="11026482" y="5971728"/>
            <a:ext cx="8193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166EE8E8-E52F-4B6E-9E2D-CB3236B54F72}"/>
              </a:ext>
            </a:extLst>
          </p:cNvPr>
          <p:cNvCxnSpPr>
            <a:cxnSpLocks/>
          </p:cNvCxnSpPr>
          <p:nvPr/>
        </p:nvCxnSpPr>
        <p:spPr>
          <a:xfrm>
            <a:off x="5105202" y="6805504"/>
            <a:ext cx="9048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494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11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AB1E12E-9498-4E5C-9A93-DEF04D7104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3525" y="1"/>
            <a:ext cx="1790700" cy="671513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3EFE941A-E16E-4D56-896D-5B60C66A06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39642"/>
            <a:ext cx="12064621" cy="379334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98A65B-EB55-4585-8375-C267D19C5B36}"/>
              </a:ext>
            </a:extLst>
          </p:cNvPr>
          <p:cNvSpPr txBox="1"/>
          <p:nvPr/>
        </p:nvSpPr>
        <p:spPr>
          <a:xfrm>
            <a:off x="218364" y="1080232"/>
            <a:ext cx="11973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kênh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nhanh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kênh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6ADCF24-445B-4ED4-9BEB-A451BF6691F4}"/>
              </a:ext>
            </a:extLst>
          </p:cNvPr>
          <p:cNvSpPr txBox="1"/>
          <p:nvPr/>
        </p:nvSpPr>
        <p:spPr>
          <a:xfrm>
            <a:off x="9977678" y="373631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47232-DA6A-463D-8C37-A62FE7170418}"/>
              </a:ext>
            </a:extLst>
          </p:cNvPr>
          <p:cNvSpPr txBox="1"/>
          <p:nvPr/>
        </p:nvSpPr>
        <p:spPr>
          <a:xfrm>
            <a:off x="327547" y="203124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BB4CC65-0E19-4280-B6BB-AB461C5FA1D2}"/>
              </a:ext>
            </a:extLst>
          </p:cNvPr>
          <p:cNvSpPr txBox="1"/>
          <p:nvPr/>
        </p:nvSpPr>
        <p:spPr>
          <a:xfrm>
            <a:off x="8027585" y="203124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B70A545-391E-49AE-9DB6-9F8D4D898A50}"/>
              </a:ext>
            </a:extLst>
          </p:cNvPr>
          <p:cNvSpPr txBox="1"/>
          <p:nvPr/>
        </p:nvSpPr>
        <p:spPr>
          <a:xfrm>
            <a:off x="7099679" y="289462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DC06D43-EBC0-4BF9-89A4-7C0CA4FC5E07}"/>
              </a:ext>
            </a:extLst>
          </p:cNvPr>
          <p:cNvSpPr txBox="1"/>
          <p:nvPr/>
        </p:nvSpPr>
        <p:spPr>
          <a:xfrm>
            <a:off x="2766941" y="373631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847009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  <p:sndAc>
          <p:stSnd>
            <p:snd r:embed="rId2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4ABBC8F-4161-4053-9B3D-FE7EAE486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477" y="1168400"/>
            <a:ext cx="12127523" cy="56896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B82E6F82-F9CB-49D7-A0E3-13D422505F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77" y="96717"/>
            <a:ext cx="2247900" cy="80486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D5DC8B-0B64-4B12-AEED-2373FFB9608F}"/>
              </a:ext>
            </a:extLst>
          </p:cNvPr>
          <p:cNvSpPr txBox="1"/>
          <p:nvPr/>
        </p:nvSpPr>
        <p:spPr>
          <a:xfrm>
            <a:off x="4495801" y="283277"/>
            <a:ext cx="4552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solidFill>
                  <a:srgbClr val="00009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khoẻ</a:t>
            </a:r>
            <a:endParaRPr lang="en-US" sz="4000" b="1" dirty="0">
              <a:solidFill>
                <a:srgbClr val="000099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21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8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Day hoa 2">
            <a:extLst>
              <a:ext uri="{FF2B5EF4-FFF2-40B4-BE49-F238E27FC236}">
                <a16:creationId xmlns:a16="http://schemas.microsoft.com/office/drawing/2014/main" id="{CC1356EF-E51C-4519-8DA3-D178BB898B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61" y="0"/>
            <a:ext cx="4857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8" descr="Flash Lang hoa dep">
            <a:extLst>
              <a:ext uri="{FF2B5EF4-FFF2-40B4-BE49-F238E27FC236}">
                <a16:creationId xmlns:a16="http://schemas.microsoft.com/office/drawing/2014/main" id="{64BB1786-EB99-428E-916D-414C886A98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561" y="5861087"/>
            <a:ext cx="721519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0" descr="Flash Lang hoa dep">
            <a:extLst>
              <a:ext uri="{FF2B5EF4-FFF2-40B4-BE49-F238E27FC236}">
                <a16:creationId xmlns:a16="http://schemas.microsoft.com/office/drawing/2014/main" id="{C9B88188-D001-4B16-A845-0ED9FB281F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022" y="5763339"/>
            <a:ext cx="721519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3" descr="j0398219[1]">
            <a:extLst>
              <a:ext uri="{FF2B5EF4-FFF2-40B4-BE49-F238E27FC236}">
                <a16:creationId xmlns:a16="http://schemas.microsoft.com/office/drawing/2014/main" id="{D8AB44AA-E11A-4182-96C1-4F72D1E49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093" y="6415801"/>
            <a:ext cx="4561107" cy="4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Hộp Văn bản 1">
            <a:extLst>
              <a:ext uri="{FF2B5EF4-FFF2-40B4-BE49-F238E27FC236}">
                <a16:creationId xmlns:a16="http://schemas.microsoft.com/office/drawing/2014/main" id="{E8C8FF1E-629A-4926-92E2-16417E0FA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2" y="1677937"/>
            <a:ext cx="2055371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4500" b="1" dirty="0" err="1">
                <a:solidFill>
                  <a:srgbClr val="D60093"/>
                </a:solidFill>
                <a:latin typeface="HP001 4 hàng" panose="020B0603050302020204" pitchFamily="34" charset="0"/>
                <a:cs typeface="AvantGarde" panose="00000400000000000000" pitchFamily="2" charset="0"/>
              </a:rPr>
              <a:t>Dặn</a:t>
            </a:r>
            <a:r>
              <a:rPr lang="en-US" altLang="en-US" sz="4500" b="1" dirty="0">
                <a:solidFill>
                  <a:srgbClr val="D60093"/>
                </a:solidFill>
                <a:latin typeface="HP001 4 hàng" panose="020B0603050302020204" pitchFamily="34" charset="0"/>
                <a:cs typeface="AvantGarde" panose="00000400000000000000" pitchFamily="2" charset="0"/>
              </a:rPr>
              <a:t> </a:t>
            </a:r>
            <a:r>
              <a:rPr lang="en-US" altLang="en-US" sz="4500" b="1" dirty="0" err="1">
                <a:solidFill>
                  <a:srgbClr val="D60093"/>
                </a:solidFill>
                <a:latin typeface="HP001 4 hàng" panose="020B0603050302020204" pitchFamily="34" charset="0"/>
                <a:cs typeface="AvantGarde" panose="00000400000000000000" pitchFamily="2" charset="0"/>
              </a:rPr>
              <a:t>dò</a:t>
            </a:r>
            <a:endParaRPr lang="en-US" altLang="en-US" sz="4500" b="1" dirty="0">
              <a:solidFill>
                <a:srgbClr val="D60093"/>
              </a:solidFill>
              <a:latin typeface="HP001 4 hàng" panose="020B0603050302020204" pitchFamily="34" charset="0"/>
              <a:cs typeface="AvantGarde" panose="00000400000000000000" pitchFamily="2" charset="0"/>
            </a:endParaRPr>
          </a:p>
        </p:txBody>
      </p:sp>
      <p:pic>
        <p:nvPicPr>
          <p:cNvPr id="19466" name="Picture 11" descr="Bo hoa 1">
            <a:extLst>
              <a:ext uri="{FF2B5EF4-FFF2-40B4-BE49-F238E27FC236}">
                <a16:creationId xmlns:a16="http://schemas.microsoft.com/office/drawing/2014/main" id="{A4B9F000-7BD9-46AE-B9D6-3B521E478F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589" y="4580452"/>
            <a:ext cx="721519" cy="185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6" descr="Day hoa 2">
            <a:extLst>
              <a:ext uri="{FF2B5EF4-FFF2-40B4-BE49-F238E27FC236}">
                <a16:creationId xmlns:a16="http://schemas.microsoft.com/office/drawing/2014/main" id="{8111D275-CA34-417D-B191-1440F48C33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8447" y="0"/>
            <a:ext cx="485775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0" name="Hộp Văn bản 2">
            <a:extLst>
              <a:ext uri="{FF2B5EF4-FFF2-40B4-BE49-F238E27FC236}">
                <a16:creationId xmlns:a16="http://schemas.microsoft.com/office/drawing/2014/main" id="{2EC34EB8-41ED-4D97-A8BE-8B0F60D26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2713435"/>
            <a:ext cx="62865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Em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luyện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đọc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viết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làm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các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trong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vở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bài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tập</a:t>
            </a:r>
            <a:r>
              <a:rPr lang="en-US" altLang="en-US" sz="3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 </a:t>
            </a:r>
          </a:p>
        </p:txBody>
      </p:sp>
      <p:pic>
        <p:nvPicPr>
          <p:cNvPr id="15" name="Picture 13" descr="j0398219[1]">
            <a:extLst>
              <a:ext uri="{FF2B5EF4-FFF2-40B4-BE49-F238E27FC236}">
                <a16:creationId xmlns:a16="http://schemas.microsoft.com/office/drawing/2014/main" id="{9CFCCF4B-40B8-464E-A374-A8E40BFC3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415801"/>
            <a:ext cx="4572000" cy="44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6B46C222-80B9-4DA4-915A-F65732527F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725691">
            <a:off x="2428451" y="5663761"/>
            <a:ext cx="1030313" cy="999831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038E6D6-A4DF-4671-9D67-6D5DEFECF748}"/>
              </a:ext>
            </a:extLst>
          </p:cNvPr>
          <p:cNvSpPr txBox="1"/>
          <p:nvPr/>
        </p:nvSpPr>
        <p:spPr>
          <a:xfrm>
            <a:off x="612536" y="849983"/>
            <a:ext cx="11342902" cy="81744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271212"/>
              </a:avLst>
            </a:prstTxWarp>
            <a:spAutoFit/>
          </a:bodyPr>
          <a:lstStyle/>
          <a:p>
            <a:pPr>
              <a:defRPr/>
            </a:pPr>
            <a:r>
              <a:rPr lang="en-US" sz="4000" b="1" dirty="0">
                <a:ln w="12700"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TẠM BIỆT HẸN GẶP LẠI Ở TIẾT HỌC SAU</a:t>
            </a:r>
          </a:p>
        </p:txBody>
      </p:sp>
    </p:spTree>
  </p:cSld>
  <p:clrMapOvr>
    <a:masterClrMapping/>
  </p:clrMapOvr>
  <p:transition spd="slow">
    <p:wheel spokes="1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  <p:bldP spid="19470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-60960" y="3648891"/>
            <a:ext cx="120613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hộp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mở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hôp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quà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708"/>
            <a:ext cx="1212233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4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585" y="1084831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860" y="69462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07" y="1206730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282" y="801842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73" y="444355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48" y="411216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30" y="4371321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230" y="3931445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655" y="4371320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655" y="3942141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20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839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đôi</a:t>
            </a:r>
            <a:r>
              <a:rPr lang="en-US" sz="4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dép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đầu</a:t>
            </a:r>
            <a:r>
              <a:rPr lang="en-US" sz="4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bếp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4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tôm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tép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78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chiếc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gạo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nếp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4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cai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kẹo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095523" cy="136839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nấu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súp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cua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đãi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9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386</TotalTime>
  <Words>151</Words>
  <Application>Microsoft Office PowerPoint</Application>
  <PresentationFormat>Widescreen</PresentationFormat>
  <Paragraphs>76</Paragraphs>
  <Slides>25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Arial</vt:lpstr>
      <vt:lpstr>AvantGarde</vt:lpstr>
      <vt:lpstr>Calibri</vt:lpstr>
      <vt:lpstr>Calibri Light</vt:lpstr>
      <vt:lpstr>HP001 4 hàng</vt:lpstr>
      <vt:lpstr>HP001 4 hang 1 ô ly</vt:lpstr>
      <vt:lpstr>HP001 5 hàng</vt:lpstr>
      <vt:lpstr>HP001 5 hàng 1 ô ly</vt:lpstr>
      <vt:lpstr>Segoe Print</vt:lpstr>
      <vt:lpstr>Tahoma</vt:lpstr>
      <vt:lpstr>Times New Roman</vt:lpstr>
      <vt:lpstr>Chủ đề Office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HP</dc:creator>
  <cp:lastModifiedBy>Admin</cp:lastModifiedBy>
  <cp:revision>22</cp:revision>
  <dcterms:created xsi:type="dcterms:W3CDTF">2022-01-03T01:42:38Z</dcterms:created>
  <dcterms:modified xsi:type="dcterms:W3CDTF">2023-11-27T08:19:35Z</dcterms:modified>
</cp:coreProperties>
</file>