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8" r:id="rId4"/>
    <p:sldMasterId id="2147483701" r:id="rId5"/>
    <p:sldMasterId id="2147483709" r:id="rId6"/>
  </p:sldMasterIdLst>
  <p:notesMasterIdLst>
    <p:notesMasterId r:id="rId44"/>
  </p:notesMasterIdLst>
  <p:sldIdLst>
    <p:sldId id="307" r:id="rId7"/>
    <p:sldId id="267" r:id="rId8"/>
    <p:sldId id="272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88" r:id="rId21"/>
    <p:sldId id="314" r:id="rId22"/>
    <p:sldId id="291" r:id="rId23"/>
    <p:sldId id="292" r:id="rId24"/>
    <p:sldId id="304" r:id="rId25"/>
    <p:sldId id="298" r:id="rId26"/>
    <p:sldId id="299" r:id="rId27"/>
    <p:sldId id="308" r:id="rId28"/>
    <p:sldId id="301" r:id="rId29"/>
    <p:sldId id="302" r:id="rId30"/>
    <p:sldId id="303" r:id="rId31"/>
    <p:sldId id="312" r:id="rId32"/>
    <p:sldId id="309" r:id="rId33"/>
    <p:sldId id="311" r:id="rId34"/>
    <p:sldId id="313" r:id="rId35"/>
    <p:sldId id="315" r:id="rId36"/>
    <p:sldId id="294" r:id="rId37"/>
    <p:sldId id="295" r:id="rId38"/>
    <p:sldId id="319" r:id="rId39"/>
    <p:sldId id="305" r:id="rId40"/>
    <p:sldId id="296" r:id="rId41"/>
    <p:sldId id="317" r:id="rId42"/>
    <p:sldId id="318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82EAB"/>
    <a:srgbClr val="FFFFFF"/>
    <a:srgbClr val="00FF00"/>
    <a:srgbClr val="008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678" autoAdjust="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E2A5A-38E8-4E7B-A124-FA10F4977DF9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71A5-19EE-49E5-8F30-ED614A2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3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9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1242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796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7263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654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517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685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347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677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3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309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83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777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034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774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369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04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51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4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8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04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78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6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75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35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355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 rot="248467">
            <a:off x="223564" y="2575409"/>
            <a:ext cx="4688853" cy="2424835"/>
            <a:chOff x="-10068" y="2615721"/>
            <a:chExt cx="5488038" cy="2838132"/>
          </a:xfrm>
        </p:grpSpPr>
        <p:sp>
          <p:nvSpPr>
            <p:cNvPr id="5" name="Hình tự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Hình tự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Hình tự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Hình tự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Hình tự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ự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ự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ự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ự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ự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ự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ự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ự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ự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ự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ự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ự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ự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0" name="Nhóm 39"/>
          <p:cNvGrpSpPr/>
          <p:nvPr/>
        </p:nvGrpSpPr>
        <p:grpSpPr>
          <a:xfrm rot="18988672">
            <a:off x="68558" y="189622"/>
            <a:ext cx="517231" cy="587584"/>
            <a:chOff x="11036616" y="1071278"/>
            <a:chExt cx="1030189" cy="1170315"/>
          </a:xfrm>
        </p:grpSpPr>
        <p:sp>
          <p:nvSpPr>
            <p:cNvPr id="41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49" name="Hình tự do 500"/>
          <p:cNvSpPr>
            <a:spLocks/>
          </p:cNvSpPr>
          <p:nvPr/>
        </p:nvSpPr>
        <p:spPr bwMode="auto">
          <a:xfrm>
            <a:off x="3284323" y="4664180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50" name="Nhóm 49"/>
          <p:cNvGrpSpPr/>
          <p:nvPr/>
        </p:nvGrpSpPr>
        <p:grpSpPr>
          <a:xfrm>
            <a:off x="11434165" y="6542"/>
            <a:ext cx="679129" cy="712528"/>
            <a:chOff x="11231706" y="127529"/>
            <a:chExt cx="679129" cy="712528"/>
          </a:xfrm>
        </p:grpSpPr>
        <p:sp>
          <p:nvSpPr>
            <p:cNvPr id="51" name="Hình tự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9" name="Hình tự do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60" name="Hình tự do 414"/>
          <p:cNvSpPr>
            <a:spLocks/>
          </p:cNvSpPr>
          <p:nvPr/>
        </p:nvSpPr>
        <p:spPr bwMode="auto">
          <a:xfrm>
            <a:off x="-23365" y="3324748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/>
        </p:nvGrpSpPr>
        <p:grpSpPr bwMode="auto">
          <a:xfrm>
            <a:off x="-1520" y="854147"/>
            <a:ext cx="1881475" cy="2341763"/>
            <a:chOff x="3000" y="1116"/>
            <a:chExt cx="1680" cy="2091"/>
          </a:xfrm>
        </p:grpSpPr>
        <p:sp>
          <p:nvSpPr>
            <p:cNvPr id="62" name="Hì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ự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ự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ự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ự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ự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ự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ự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ự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/>
        </p:nvGrpSpPr>
        <p:grpSpPr bwMode="auto">
          <a:xfrm>
            <a:off x="1714989" y="4544219"/>
            <a:ext cx="1873268" cy="2324202"/>
            <a:chOff x="3359" y="1523"/>
            <a:chExt cx="943" cy="1170"/>
          </a:xfrm>
        </p:grpSpPr>
        <p:sp>
          <p:nvSpPr>
            <p:cNvPr id="82" name="Hình tự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ự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ự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ự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ự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/>
        </p:nvGrpSpPr>
        <p:grpSpPr bwMode="auto">
          <a:xfrm>
            <a:off x="1168400" y="5011048"/>
            <a:ext cx="1497013" cy="1857375"/>
            <a:chOff x="3367" y="1523"/>
            <a:chExt cx="943" cy="1170"/>
          </a:xfrm>
        </p:grpSpPr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3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4" name="Nhóm 93"/>
          <p:cNvGrpSpPr/>
          <p:nvPr/>
        </p:nvGrpSpPr>
        <p:grpSpPr>
          <a:xfrm>
            <a:off x="-21970" y="4350236"/>
            <a:ext cx="1696783" cy="2518186"/>
            <a:chOff x="-3496" y="4350236"/>
            <a:chExt cx="1696783" cy="2518186"/>
          </a:xfrm>
        </p:grpSpPr>
        <p:sp>
          <p:nvSpPr>
            <p:cNvPr id="95" name="Hình tự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/>
        </p:nvGrpSpPr>
        <p:grpSpPr bwMode="auto">
          <a:xfrm>
            <a:off x="2911336" y="4572472"/>
            <a:ext cx="1850499" cy="2295951"/>
            <a:chOff x="3367" y="1523"/>
            <a:chExt cx="943" cy="1170"/>
          </a:xfrm>
        </p:grpSpPr>
        <p:sp>
          <p:nvSpPr>
            <p:cNvPr id="100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6" name="Nhóm 105"/>
          <p:cNvGrpSpPr/>
          <p:nvPr/>
        </p:nvGrpSpPr>
        <p:grpSpPr>
          <a:xfrm rot="1576354">
            <a:off x="11125792" y="2895976"/>
            <a:ext cx="1030189" cy="1170315"/>
            <a:chOff x="11036616" y="1071278"/>
            <a:chExt cx="1030189" cy="1170315"/>
          </a:xfrm>
        </p:grpSpPr>
        <p:sp>
          <p:nvSpPr>
            <p:cNvPr id="107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5" name="Hình tự do 8"/>
          <p:cNvSpPr>
            <a:spLocks/>
          </p:cNvSpPr>
          <p:nvPr/>
        </p:nvSpPr>
        <p:spPr bwMode="auto">
          <a:xfrm>
            <a:off x="4042661" y="5351895"/>
            <a:ext cx="349251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116" name="Hình tự do 115"/>
          <p:cNvSpPr/>
          <p:nvPr/>
        </p:nvSpPr>
        <p:spPr>
          <a:xfrm>
            <a:off x="-28234" y="3533670"/>
            <a:ext cx="12139451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117" name="Nhóm 116"/>
          <p:cNvGrpSpPr/>
          <p:nvPr/>
        </p:nvGrpSpPr>
        <p:grpSpPr>
          <a:xfrm rot="198573">
            <a:off x="1199275" y="2684220"/>
            <a:ext cx="2154692" cy="1686565"/>
            <a:chOff x="1175948" y="2708421"/>
            <a:chExt cx="2159248" cy="1690131"/>
          </a:xfrm>
        </p:grpSpPr>
        <p:sp>
          <p:nvSpPr>
            <p:cNvPr id="118" name="Hình tự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ự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ự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ự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ự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ự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ự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ự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ự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ự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ự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ự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ự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ự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ự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ự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ự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ự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ự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ự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ự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ự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/>
        </p:nvGrpSpPr>
        <p:grpSpPr bwMode="auto">
          <a:xfrm>
            <a:off x="9167356" y="4138362"/>
            <a:ext cx="3023057" cy="2719639"/>
            <a:chOff x="2887" y="1286"/>
            <a:chExt cx="1903" cy="1712"/>
          </a:xfrm>
        </p:grpSpPr>
        <p:sp>
          <p:nvSpPr>
            <p:cNvPr id="147" name="Hì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ự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ự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ự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ự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ự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ự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ự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ự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ự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ự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ự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ự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ự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ự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9" cy="2263258"/>
          </a:xfrm>
        </p:spPr>
        <p:txBody>
          <a:bodyPr rtlCol="0" anchor="b">
            <a:normAutofit/>
          </a:bodyPr>
          <a:lstStyle>
            <a:lvl1pPr algn="ctr">
              <a:defRPr sz="495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14539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38EAF1A-902E-40C2-BFA7-8943E60B5E1E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81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1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390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4073FC8-E8D0-492E-A59F-2C7F8D63D27D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2B2BE37-EC43-45B1-898E-2BBF8B42F0D4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367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êu đề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8423AEC-D176-4748-A66C-08C9642C9687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144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ự do 92"/>
          <p:cNvSpPr>
            <a:spLocks/>
          </p:cNvSpPr>
          <p:nvPr/>
        </p:nvSpPr>
        <p:spPr bwMode="auto">
          <a:xfrm>
            <a:off x="8643511" y="3888586"/>
            <a:ext cx="213015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7" name="Hình tự do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-125" y="4572002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9" name="Nhóm 69"/>
          <p:cNvGrpSpPr>
            <a:grpSpLocks noChangeAspect="1"/>
          </p:cNvGrpSpPr>
          <p:nvPr/>
        </p:nvGrpSpPr>
        <p:grpSpPr bwMode="auto">
          <a:xfrm flipH="1">
            <a:off x="9732237" y="958654"/>
            <a:ext cx="1400819" cy="4001744"/>
            <a:chOff x="3220" y="236"/>
            <a:chExt cx="1347" cy="3848"/>
          </a:xfrm>
        </p:grpSpPr>
        <p:sp>
          <p:nvSpPr>
            <p:cNvPr id="10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2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1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2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7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8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3" name="Nhóm 69"/>
          <p:cNvGrpSpPr>
            <a:grpSpLocks noChangeAspect="1"/>
          </p:cNvGrpSpPr>
          <p:nvPr/>
        </p:nvGrpSpPr>
        <p:grpSpPr bwMode="auto">
          <a:xfrm>
            <a:off x="10895013" y="1248597"/>
            <a:ext cx="1254796" cy="3346122"/>
            <a:chOff x="3124" y="236"/>
            <a:chExt cx="1443" cy="3848"/>
          </a:xfrm>
        </p:grpSpPr>
        <p:sp>
          <p:nvSpPr>
            <p:cNvPr id="94" name="Hình tự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5" name="Hình tự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9" name="Hình tự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0" name="Hình tự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6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7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8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5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6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7" name="Hì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8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6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7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0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1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2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3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8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9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6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1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2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7" name="Nhóm 69"/>
          <p:cNvGrpSpPr>
            <a:grpSpLocks noChangeAspect="1"/>
          </p:cNvGrpSpPr>
          <p:nvPr/>
        </p:nvGrpSpPr>
        <p:grpSpPr bwMode="auto">
          <a:xfrm>
            <a:off x="9087454" y="2736978"/>
            <a:ext cx="906207" cy="2416549"/>
            <a:chOff x="3124" y="236"/>
            <a:chExt cx="1443" cy="3848"/>
          </a:xfrm>
        </p:grpSpPr>
        <p:sp>
          <p:nvSpPr>
            <p:cNvPr id="178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0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1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2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3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4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5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6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7" name="Hình tự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8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9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0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1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2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3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4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5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6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7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8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9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0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1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2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3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4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5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6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7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8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9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0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1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2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3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4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5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6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7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8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9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0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1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2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3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4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5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6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7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8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9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0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1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2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3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4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5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6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7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8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9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0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1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2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3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4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5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6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7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8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9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0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1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2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3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4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5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6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7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8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9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0" name="Nhóm 50"/>
          <p:cNvGrpSpPr>
            <a:grpSpLocks noChangeAspect="1"/>
          </p:cNvGrpSpPr>
          <p:nvPr/>
        </p:nvGrpSpPr>
        <p:grpSpPr bwMode="auto">
          <a:xfrm>
            <a:off x="10514012" y="2438402"/>
            <a:ext cx="1485016" cy="2195929"/>
            <a:chOff x="3369" y="1563"/>
            <a:chExt cx="940" cy="1390"/>
          </a:xfrm>
        </p:grpSpPr>
        <p:sp>
          <p:nvSpPr>
            <p:cNvPr id="261" name="Hình tự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2" name="Hình tự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3" name="Hình tự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4" name="Hình tự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5" name="Hình tự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6" name="Hình tự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7" name="Hình tự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8" name="Hình tự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9" name="Hình tự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0" name="Hình tự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1" name="Hình tự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2" name="Hình tự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3" name="Hình tự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4" name="Hình tự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5" name="Hình tự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6" name="Hình tự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7" name="Hình tự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8" name="Hình tự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9" name="Hình tự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0" name="Hình tự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1" name="Hình tự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2" name="Hình tự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3" name="Hình tự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4" name="Hình tự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5" name="Hình tự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" name="Hình tự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7" name="Hình tự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8" name="Hình tự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9" name="Nhóm 5"/>
          <p:cNvGrpSpPr>
            <a:grpSpLocks noChangeAspect="1"/>
          </p:cNvGrpSpPr>
          <p:nvPr/>
        </p:nvGrpSpPr>
        <p:grpSpPr bwMode="auto">
          <a:xfrm>
            <a:off x="7988061" y="2988647"/>
            <a:ext cx="2439575" cy="3074765"/>
            <a:chOff x="2968" y="1107"/>
            <a:chExt cx="1736" cy="2188"/>
          </a:xfrm>
        </p:grpSpPr>
        <p:sp>
          <p:nvSpPr>
            <p:cNvPr id="290" name="Hì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1" name="Hình bầu dục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2" name="Hì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3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4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5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6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7" name="Hình tự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8" name="Hình tự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9" name="Hình tự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0" name="Hình tự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1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2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3" name="Hình tự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4" name="Hình tự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5" name="Hình tự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6" name="Hình tự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7" name="Hình tự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8" name="Hình tự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9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10" name="Hình tự do 52"/>
          <p:cNvSpPr>
            <a:spLocks/>
          </p:cNvSpPr>
          <p:nvPr/>
        </p:nvSpPr>
        <p:spPr bwMode="auto">
          <a:xfrm>
            <a:off x="1" y="5181602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311" name="Nhóm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Hình tự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3" name="Hình tự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4" name="Hình tự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5" name="Hình tự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6" name="Hình tự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7" name="Hình tự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8" name="Hình tự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9" name="Hình tự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0" name="Hình tự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1" name="Hình tự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2" name="Hình tự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3" name="Hình tự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4" name="Hình tự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5" name="Hình tự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6" name="Hình tự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7" name="Hình tự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8" name="Hình tự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9" name="Hình tự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0" name="Hình tự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1" name="Hình tự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2" name="Hình tự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3" name="Hình tự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4" name="Hình tự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5" name="Hình tự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6" name="Hình tự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7" name="Hình tự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8" name="Hình tự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9" name="Hình tự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0" name="Hình tự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1" name="Hình tự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2" name="Hình tự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3" name="Hình tự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4" name="Hình tự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5" name="Hình tự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Hình tự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Hình tự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8" name="Nhóm 347"/>
          <p:cNvGrpSpPr/>
          <p:nvPr/>
        </p:nvGrpSpPr>
        <p:grpSpPr>
          <a:xfrm>
            <a:off x="-1588" y="3799403"/>
            <a:ext cx="4386411" cy="3084511"/>
            <a:chOff x="-1588" y="4419600"/>
            <a:chExt cx="3504440" cy="2464312"/>
          </a:xfrm>
        </p:grpSpPr>
        <p:grpSp>
          <p:nvGrpSpPr>
            <p:cNvPr id="349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Hình tự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6" name="Hình tự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7" name="Hình tự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" name="Hình tự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" name="Hình tự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0" name="Hình tự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1" name="Hình tự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2" name="Hình tự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3" name="Hình tự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4" name="Hình tự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" name="Hình tự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6" name="Hình tự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7" name="Hình tự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8" name="Hình tự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" name="Hình tự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0" name="Hình tự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1" name="Hình tự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2" name="Hình tự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3" name="Hình tự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4" name="Hình tự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5" name="Hình tự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6" name="Hình tự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7" name="Hình tự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8" name="Hình tự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" name="Hình tự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0" name="Hình tự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1" name="Hình tự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2" name="Hình tự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3" name="Hình tự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4" name="Hình tự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5" name="Hình tự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6" name="Hình tự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7" name="Hình tự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8" name="Hình tự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" name="Hình tự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0" name="Hình tự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" name="Hình tự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" name="Hình tự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3" name="Hình tự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4" name="Hình tự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" name="Hình tự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" name="Hình tự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7" name="Hình tự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8" name="Hình tự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" name="Hình tự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0" name="Hình tự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1" name="Hình tự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0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Hình tự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7" name="Hình tự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" name="Hình tự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9" name="Hình tự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0" name="Hình tự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1" name="Hình tự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" name="Hình tự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" name="Hình tự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4" name="Hình tự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1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Hình tự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0" name="Hình tự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" name="Hình tự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2" name="Hình tự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3" name="Hình tự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4" name="Hình tự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5" name="Hình tự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2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Hình tự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4" name="Hình tự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5" name="Hình tự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6" name="Hình tự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7" name="Hình tự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" name="Hình tự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22" name="Nhóm 52"/>
          <p:cNvGrpSpPr>
            <a:grpSpLocks noChangeAspect="1"/>
          </p:cNvGrpSpPr>
          <p:nvPr/>
        </p:nvGrpSpPr>
        <p:grpSpPr bwMode="auto">
          <a:xfrm rot="19948164">
            <a:off x="369245" y="506293"/>
            <a:ext cx="892899" cy="1021771"/>
            <a:chOff x="4634" y="754"/>
            <a:chExt cx="1164" cy="1332"/>
          </a:xfrm>
        </p:grpSpPr>
        <p:sp>
          <p:nvSpPr>
            <p:cNvPr id="42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1" name="Nhóm 52"/>
          <p:cNvGrpSpPr>
            <a:grpSpLocks noChangeAspect="1"/>
          </p:cNvGrpSpPr>
          <p:nvPr/>
        </p:nvGrpSpPr>
        <p:grpSpPr bwMode="auto">
          <a:xfrm rot="5825446">
            <a:off x="11635759" y="394370"/>
            <a:ext cx="408172" cy="467084"/>
            <a:chOff x="4634" y="754"/>
            <a:chExt cx="1164" cy="1332"/>
          </a:xfrm>
        </p:grpSpPr>
        <p:sp>
          <p:nvSpPr>
            <p:cNvPr id="432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3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4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5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6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7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8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9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0" name="Nhóm 66"/>
          <p:cNvGrpSpPr>
            <a:grpSpLocks noChangeAspect="1"/>
          </p:cNvGrpSpPr>
          <p:nvPr/>
        </p:nvGrpSpPr>
        <p:grpSpPr bwMode="auto">
          <a:xfrm>
            <a:off x="23438" y="3048994"/>
            <a:ext cx="388175" cy="364678"/>
            <a:chOff x="3636" y="1964"/>
            <a:chExt cx="413" cy="388"/>
          </a:xfrm>
        </p:grpSpPr>
        <p:sp>
          <p:nvSpPr>
            <p:cNvPr id="44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8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45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78339D-C858-45B6-A624-A4426A983088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5" name="Chỗ dành sẵn cho Số hiệu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603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F7240D-E125-4F31-9F5E-8B6BA96E54E1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4" name="Chỗ dành sẵn cho Số hiệu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26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5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F294A3A-236E-47B4-AAD1-C47F40D45B0A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335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5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68BCB8E-9F1C-47B0-8C2F-74E92841867B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89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5BFA165-FD6E-4709-9EF1-D3D4C43727D1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861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724901" y="592668"/>
            <a:ext cx="26289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592668"/>
            <a:ext cx="77343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C38A310-231B-4755-BD1F-362A1BDF9909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740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1393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2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087099" y="136527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35358494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4832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4382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4638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A10489-06F5-433A-BFF9-9B22C6A6740F}"/>
              </a:ext>
            </a:extLst>
          </p:cNvPr>
          <p:cNvGrpSpPr/>
          <p:nvPr userDrawn="1"/>
        </p:nvGrpSpPr>
        <p:grpSpPr>
          <a:xfrm>
            <a:off x="-215900" y="-165100"/>
            <a:ext cx="12623800" cy="7150100"/>
            <a:chOff x="-215900" y="-165100"/>
            <a:chExt cx="12623800" cy="71501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15900" y="-165100"/>
              <a:ext cx="12623800" cy="715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12554A3-14C5-4B65-B73B-FBFCB37F0473}"/>
                </a:ext>
              </a:extLst>
            </p:cNvPr>
            <p:cNvSpPr/>
            <p:nvPr userDrawn="1"/>
          </p:nvSpPr>
          <p:spPr>
            <a:xfrm>
              <a:off x="10985651" y="17706"/>
              <a:ext cx="1206349" cy="130126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44043949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134502" y="136527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3635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03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3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071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0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16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307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09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0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35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75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38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567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367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28/11/2023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3753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52F23-3072-4CD9-85C3-F5A8DC62006F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4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tự do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2" y="5652180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9" name="Hình tự do 51"/>
          <p:cNvSpPr>
            <a:spLocks/>
          </p:cNvSpPr>
          <p:nvPr/>
        </p:nvSpPr>
        <p:spPr bwMode="auto">
          <a:xfrm>
            <a:off x="-13748" y="5865037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10" name="Nhóm 66"/>
          <p:cNvGrpSpPr>
            <a:grpSpLocks noChangeAspect="1"/>
          </p:cNvGrpSpPr>
          <p:nvPr/>
        </p:nvGrpSpPr>
        <p:grpSpPr bwMode="auto">
          <a:xfrm>
            <a:off x="11647688" y="947578"/>
            <a:ext cx="426645" cy="400819"/>
            <a:chOff x="3636" y="1964"/>
            <a:chExt cx="413" cy="388"/>
          </a:xfrm>
        </p:grpSpPr>
        <p:sp>
          <p:nvSpPr>
            <p:cNvPr id="1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Nhóm 18"/>
          <p:cNvGrpSpPr/>
          <p:nvPr/>
        </p:nvGrpSpPr>
        <p:grpSpPr>
          <a:xfrm>
            <a:off x="11308929" y="6212029"/>
            <a:ext cx="875471" cy="645972"/>
            <a:chOff x="7344986" y="5566058"/>
            <a:chExt cx="1750940" cy="1291943"/>
          </a:xfrm>
        </p:grpSpPr>
        <p:sp>
          <p:nvSpPr>
            <p:cNvPr id="20" name="Hình tự d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ự do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" name="Nhóm 5"/>
          <p:cNvGrpSpPr>
            <a:grpSpLocks noChangeAspect="1"/>
          </p:cNvGrpSpPr>
          <p:nvPr/>
        </p:nvGrpSpPr>
        <p:grpSpPr bwMode="auto">
          <a:xfrm>
            <a:off x="2442" y="2873890"/>
            <a:ext cx="597228" cy="789302"/>
            <a:chOff x="2121" y="1060"/>
            <a:chExt cx="597" cy="789"/>
          </a:xfrm>
        </p:grpSpPr>
        <p:sp>
          <p:nvSpPr>
            <p:cNvPr id="27" name="Hì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ình tự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ự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ự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ự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ự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ình tự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ự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2" name="Nhóm 52"/>
          <p:cNvGrpSpPr>
            <a:grpSpLocks noChangeAspect="1"/>
          </p:cNvGrpSpPr>
          <p:nvPr/>
        </p:nvGrpSpPr>
        <p:grpSpPr bwMode="auto">
          <a:xfrm rot="19948164">
            <a:off x="11143249" y="105148"/>
            <a:ext cx="675071" cy="772505"/>
            <a:chOff x="4634" y="754"/>
            <a:chExt cx="1164" cy="1332"/>
          </a:xfrm>
        </p:grpSpPr>
        <p:sp>
          <p:nvSpPr>
            <p:cNvPr id="5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" name="Nhóm 64"/>
          <p:cNvGrpSpPr>
            <a:grpSpLocks noChangeAspect="1"/>
          </p:cNvGrpSpPr>
          <p:nvPr/>
        </p:nvGrpSpPr>
        <p:grpSpPr bwMode="auto">
          <a:xfrm flipH="1">
            <a:off x="10782665" y="2958794"/>
            <a:ext cx="1028243" cy="1140705"/>
            <a:chOff x="2052" y="995"/>
            <a:chExt cx="768" cy="852"/>
          </a:xfrm>
        </p:grpSpPr>
        <p:sp>
          <p:nvSpPr>
            <p:cNvPr id="6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1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485902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522413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875777" y="6601970"/>
            <a:ext cx="1063199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238198-0BA7-4257-8C26-CF095D09E6D0}" type="datetime1">
              <a:rPr lang="vi-VN" smtClean="0"/>
              <a:pPr/>
              <a:t>28/11/2023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2307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100000"/>
        </a:lnSpc>
        <a:spcBef>
          <a:spcPts val="13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0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0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5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7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9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audio" Target="../media/audio4.wav"/><Relationship Id="rId10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5.wav"/><Relationship Id="rId7" Type="http://schemas.openxmlformats.org/officeDocument/2006/relationships/audio" Target="../media/audio4.wav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9.wav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.wav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6.wav"/><Relationship Id="rId7" Type="http://schemas.openxmlformats.org/officeDocument/2006/relationships/image" Target="../media/image6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0.wav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0.wav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0.wav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5" Type="http://schemas.openxmlformats.org/officeDocument/2006/relationships/audio" Target="../media/audio2.wav"/><Relationship Id="rId4" Type="http://schemas.openxmlformats.org/officeDocument/2006/relationships/audio" Target="../media/audio11.wav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2.mp3"/><Relationship Id="rId7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76.png"/><Relationship Id="rId4" Type="http://schemas.openxmlformats.org/officeDocument/2006/relationships/audio" Target="../media/media2.mp3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2.wav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5" Type="http://schemas.openxmlformats.org/officeDocument/2006/relationships/audio" Target="../media/audio8.wav"/><Relationship Id="rId10" Type="http://schemas.openxmlformats.org/officeDocument/2006/relationships/image" Target="../media/image81.jpeg"/><Relationship Id="rId4" Type="http://schemas.openxmlformats.org/officeDocument/2006/relationships/audio" Target="../media/audio6.wav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jpeg"/><Relationship Id="rId5" Type="http://schemas.openxmlformats.org/officeDocument/2006/relationships/audio" Target="../media/audio7.wav"/><Relationship Id="rId4" Type="http://schemas.openxmlformats.org/officeDocument/2006/relationships/audio" Target="../media/audio8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audio" Target="../media/audio8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3.xml"/><Relationship Id="rId18" Type="http://schemas.microsoft.com/office/2007/relationships/hdphoto" Target="../media/hdphoto1.wdp"/><Relationship Id="rId26" Type="http://schemas.openxmlformats.org/officeDocument/2006/relationships/image" Target="../media/image32.png"/><Relationship Id="rId3" Type="http://schemas.openxmlformats.org/officeDocument/2006/relationships/image" Target="../media/image25.png"/><Relationship Id="rId21" Type="http://schemas.microsoft.com/office/2007/relationships/hdphoto" Target="../media/hdphoto7.wdp"/><Relationship Id="rId34" Type="http://schemas.openxmlformats.org/officeDocument/2006/relationships/slide" Target="slide8.xml"/><Relationship Id="rId7" Type="http://schemas.openxmlformats.org/officeDocument/2006/relationships/slide" Target="slide12.xml"/><Relationship Id="rId12" Type="http://schemas.microsoft.com/office/2007/relationships/hdphoto" Target="../media/hdphoto5.wdp"/><Relationship Id="rId17" Type="http://schemas.openxmlformats.org/officeDocument/2006/relationships/image" Target="../media/image21.png"/><Relationship Id="rId25" Type="http://schemas.openxmlformats.org/officeDocument/2006/relationships/slide" Target="slide10.xml"/><Relationship Id="rId33" Type="http://schemas.microsoft.com/office/2007/relationships/hdphoto" Target="../media/hdphoto11.wdp"/><Relationship Id="rId2" Type="http://schemas.openxmlformats.org/officeDocument/2006/relationships/image" Target="../media/image24.jpg"/><Relationship Id="rId16" Type="http://schemas.openxmlformats.org/officeDocument/2006/relationships/slide" Target="slide9.xml"/><Relationship Id="rId20" Type="http://schemas.openxmlformats.org/officeDocument/2006/relationships/image" Target="../media/image30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24" Type="http://schemas.microsoft.com/office/2007/relationships/hdphoto" Target="../media/hdphoto8.wdp"/><Relationship Id="rId32" Type="http://schemas.openxmlformats.org/officeDocument/2006/relationships/image" Target="../media/image34.png"/><Relationship Id="rId37" Type="http://schemas.openxmlformats.org/officeDocument/2006/relationships/slide" Target="slide15.xml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23" Type="http://schemas.openxmlformats.org/officeDocument/2006/relationships/image" Target="../media/image31.png"/><Relationship Id="rId28" Type="http://schemas.openxmlformats.org/officeDocument/2006/relationships/slide" Target="slide14.xml"/><Relationship Id="rId36" Type="http://schemas.microsoft.com/office/2007/relationships/hdphoto" Target="../media/hdphoto12.wdp"/><Relationship Id="rId10" Type="http://schemas.openxmlformats.org/officeDocument/2006/relationships/slide" Target="slide5.xml"/><Relationship Id="rId19" Type="http://schemas.openxmlformats.org/officeDocument/2006/relationships/slide" Target="slide7.xml"/><Relationship Id="rId31" Type="http://schemas.openxmlformats.org/officeDocument/2006/relationships/slide" Target="slide6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29.png"/><Relationship Id="rId22" Type="http://schemas.openxmlformats.org/officeDocument/2006/relationships/slide" Target="slide11.xml"/><Relationship Id="rId27" Type="http://schemas.microsoft.com/office/2007/relationships/hdphoto" Target="../media/hdphoto9.wdp"/><Relationship Id="rId30" Type="http://schemas.microsoft.com/office/2007/relationships/hdphoto" Target="../media/hdphoto10.wdp"/><Relationship Id="rId35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4.wdp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6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4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526971" y="2333897"/>
            <a:ext cx="5373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232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67" y="525657"/>
            <a:ext cx="1121259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kern="0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xám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xịt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sầm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sập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trút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12" y="5409841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5136233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121920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Sấm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sét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en-US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8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855" y="374165"/>
            <a:ext cx="11925945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lộp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dứt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hẳn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khỏi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6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61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9" y="4617950"/>
            <a:ext cx="2050332" cy="191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995" y="321913"/>
            <a:ext cx="1162501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dậy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ắp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92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222" y="933706"/>
            <a:ext cx="1847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7325" r="3433" b="2848"/>
          <a:stretch/>
        </p:blipFill>
        <p:spPr>
          <a:xfrm>
            <a:off x="-182880" y="0"/>
            <a:ext cx="12374880" cy="33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20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59FE2CB-39CB-4809-BF38-7FE91453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7" y="171647"/>
            <a:ext cx="12192000" cy="529481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2E526F4-F28A-4BF2-BD0E-56C7D27DE0E1}"/>
              </a:ext>
            </a:extLst>
          </p:cNvPr>
          <p:cNvSpPr txBox="1"/>
          <p:nvPr/>
        </p:nvSpPr>
        <p:spPr>
          <a:xfrm>
            <a:off x="0" y="5537521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cún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A66DDF8-A643-4281-80F5-D7B05153F374}"/>
              </a:ext>
            </a:extLst>
          </p:cNvPr>
          <p:cNvSpPr txBox="1"/>
          <p:nvPr/>
        </p:nvSpPr>
        <p:spPr>
          <a:xfrm>
            <a:off x="7787149" y="5526247"/>
            <a:ext cx="887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7F7170F-3415-468B-B6EF-3F20203AF53E}"/>
              </a:ext>
            </a:extLst>
          </p:cNvPr>
          <p:cNvSpPr txBox="1"/>
          <p:nvPr/>
        </p:nvSpPr>
        <p:spPr>
          <a:xfrm>
            <a:off x="2161538" y="553752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9F2D1D-C628-444D-8303-D3F4B71D6C59}"/>
              </a:ext>
            </a:extLst>
          </p:cNvPr>
          <p:cNvSpPr txBox="1"/>
          <p:nvPr/>
        </p:nvSpPr>
        <p:spPr>
          <a:xfrm>
            <a:off x="6951796" y="5548795"/>
            <a:ext cx="835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1EC45A2-FF43-455D-8700-7943DE8ED963}"/>
              </a:ext>
            </a:extLst>
          </p:cNvPr>
          <p:cNvSpPr txBox="1"/>
          <p:nvPr/>
        </p:nvSpPr>
        <p:spPr>
          <a:xfrm>
            <a:off x="5718331" y="5537521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up</a:t>
            </a:r>
          </a:p>
        </p:txBody>
      </p:sp>
      <p:sp>
        <p:nvSpPr>
          <p:cNvPr id="2" name="Hình chữ nhật 1"/>
          <p:cNvSpPr/>
          <p:nvPr/>
        </p:nvSpPr>
        <p:spPr>
          <a:xfrm>
            <a:off x="0" y="171647"/>
            <a:ext cx="4059936" cy="1691641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Góc tròn 2"/>
          <p:cNvSpPr/>
          <p:nvPr/>
        </p:nvSpPr>
        <p:spPr>
          <a:xfrm>
            <a:off x="557784" y="-18288"/>
            <a:ext cx="2953512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endParaRPr lang="en-US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Bầu dục 4"/>
          <p:cNvSpPr/>
          <p:nvPr/>
        </p:nvSpPr>
        <p:spPr>
          <a:xfrm>
            <a:off x="-91440" y="18287"/>
            <a:ext cx="886968" cy="87782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Khung Chú Thích Hình Đám Mây 11"/>
          <p:cNvSpPr/>
          <p:nvPr/>
        </p:nvSpPr>
        <p:spPr>
          <a:xfrm>
            <a:off x="7360599" y="240316"/>
            <a:ext cx="4764024" cy="2107099"/>
          </a:xfrm>
          <a:prstGeom prst="cloudCallout">
            <a:avLst>
              <a:gd name="adj1" fmla="val -132833"/>
              <a:gd name="adj2" fmla="val -2449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32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" grpId="0" animBg="1"/>
      <p:bldP spid="3" grpId="0" animBg="1"/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484927" y="2644170"/>
            <a:ext cx="3615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u="sng" dirty="0" err="1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u="sng" dirty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206038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3462C2-7FF1-4A33-BD1B-7FE4CD6377CA}"/>
              </a:ext>
            </a:extLst>
          </p:cNvPr>
          <p:cNvSpPr txBox="1"/>
          <p:nvPr/>
        </p:nvSpPr>
        <p:spPr>
          <a:xfrm>
            <a:off x="3263519" y="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1F6CB51-F737-4F0E-81E3-E543B60BD1A8}"/>
              </a:ext>
            </a:extLst>
          </p:cNvPr>
          <p:cNvSpPr txBox="1"/>
          <p:nvPr/>
        </p:nvSpPr>
        <p:spPr>
          <a:xfrm>
            <a:off x="5142420" y="2917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4431CE1-8CF5-47A1-9CA7-FA046F1A05D1}"/>
              </a:ext>
            </a:extLst>
          </p:cNvPr>
          <p:cNvSpPr/>
          <p:nvPr/>
        </p:nvSpPr>
        <p:spPr>
          <a:xfrm>
            <a:off x="4442813" y="1066365"/>
            <a:ext cx="1782566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32EDEE0-7669-4281-9139-173A49A686C8}"/>
              </a:ext>
            </a:extLst>
          </p:cNvPr>
          <p:cNvSpPr/>
          <p:nvPr/>
        </p:nvSpPr>
        <p:spPr>
          <a:xfrm>
            <a:off x="6248400" y="1078094"/>
            <a:ext cx="1890641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ep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D175A32C-C94B-4842-9295-2731A2D12C15}"/>
              </a:ext>
            </a:extLst>
          </p:cNvPr>
          <p:cNvSpPr/>
          <p:nvPr/>
        </p:nvSpPr>
        <p:spPr>
          <a:xfrm>
            <a:off x="4437899" y="1981801"/>
            <a:ext cx="3701142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211063-E48C-4EFC-9913-1E2DA0994C20}"/>
              </a:ext>
            </a:extLst>
          </p:cNvPr>
          <p:cNvSpPr txBox="1"/>
          <p:nvPr/>
        </p:nvSpPr>
        <p:spPr>
          <a:xfrm>
            <a:off x="5035172" y="115871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C6138F6-BB69-465D-B9C1-B99ACB174EB7}"/>
              </a:ext>
            </a:extLst>
          </p:cNvPr>
          <p:cNvSpPr txBox="1"/>
          <p:nvPr/>
        </p:nvSpPr>
        <p:spPr>
          <a:xfrm>
            <a:off x="5747714" y="2059582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nép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Clip nghệ thuật - bụi cỏ png tải về - Miễn phí trong suốt Nhà Máy png Tải  về.">
            <a:extLst>
              <a:ext uri="{FF2B5EF4-FFF2-40B4-BE49-F238E27FC236}">
                <a16:creationId xmlns:a16="http://schemas.microsoft.com/office/drawing/2014/main" id="{72F36DE5-FA1C-47AE-A4CD-179E48DBBD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6962062" y="43963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56BA5B6-69DD-40E8-A61F-42B656D95216}"/>
              </a:ext>
            </a:extLst>
          </p:cNvPr>
          <p:cNvSpPr txBox="1"/>
          <p:nvPr/>
        </p:nvSpPr>
        <p:spPr>
          <a:xfrm>
            <a:off x="8649987" y="-69351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up</a:t>
            </a:r>
          </a:p>
        </p:txBody>
      </p:sp>
      <p:pic>
        <p:nvPicPr>
          <p:cNvPr id="1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0" y="3015218"/>
            <a:ext cx="12139710" cy="37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2677904" y="4558177"/>
            <a:ext cx="7471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 TÌM TIẾNG CHỨA VẦN MỚI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C84C8D3-54EE-4910-9500-87FCEE1A1A29}"/>
              </a:ext>
            </a:extLst>
          </p:cNvPr>
          <p:cNvSpPr txBox="1"/>
          <p:nvPr/>
        </p:nvSpPr>
        <p:spPr>
          <a:xfrm>
            <a:off x="52290" y="4496643"/>
            <a:ext cx="1213971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B0BA1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kẹp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0BA1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B0BA1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nẹp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0BA1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xếp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kịp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nhịp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giúp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Hình Chữ nhật Góc tròn 17"/>
          <p:cNvSpPr/>
          <p:nvPr/>
        </p:nvSpPr>
        <p:spPr>
          <a:xfrm>
            <a:off x="505226" y="71480"/>
            <a:ext cx="2172678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</a:p>
        </p:txBody>
      </p:sp>
      <p:sp>
        <p:nvSpPr>
          <p:cNvPr id="19" name="Hình Bầu dục 18"/>
          <p:cNvSpPr/>
          <p:nvPr/>
        </p:nvSpPr>
        <p:spPr>
          <a:xfrm>
            <a:off x="0" y="98095"/>
            <a:ext cx="886968" cy="87782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Hình chữ nhật 3"/>
          <p:cNvSpPr/>
          <p:nvPr/>
        </p:nvSpPr>
        <p:spPr>
          <a:xfrm>
            <a:off x="6039400" y="2065395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20835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 animBg="1"/>
      <p:bldP spid="12" grpId="0"/>
      <p:bldP spid="13" grpId="0"/>
      <p:bldP spid="15" grpId="0"/>
      <p:bldP spid="21" grpId="0"/>
      <p:bldP spid="2" grpId="0"/>
      <p:bldP spid="17" grpId="0" animBg="1"/>
      <p:bldP spid="18" grpId="0" animBg="1"/>
      <p:bldP spid="19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B192BFB-C824-4D75-A108-568F110581BE}"/>
              </a:ext>
            </a:extLst>
          </p:cNvPr>
          <p:cNvSpPr txBox="1"/>
          <p:nvPr/>
        </p:nvSpPr>
        <p:spPr>
          <a:xfrm>
            <a:off x="2173620" y="3116121"/>
            <a:ext cx="192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dép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CB5E98-27CD-4F6C-936A-6D2A0A3AF1EA}"/>
              </a:ext>
            </a:extLst>
          </p:cNvPr>
          <p:cNvSpPr txBox="1"/>
          <p:nvPr/>
        </p:nvSpPr>
        <p:spPr>
          <a:xfrm>
            <a:off x="8372960" y="6011200"/>
            <a:ext cx="1882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9BF3CAD-29EC-4FDB-8651-C37A87F1B981}"/>
              </a:ext>
            </a:extLst>
          </p:cNvPr>
          <p:cNvSpPr txBox="1"/>
          <p:nvPr/>
        </p:nvSpPr>
        <p:spPr>
          <a:xfrm>
            <a:off x="2160191" y="6034238"/>
            <a:ext cx="1882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602297A-CE6D-40C8-98A2-43EF5F116E58}"/>
              </a:ext>
            </a:extLst>
          </p:cNvPr>
          <p:cNvSpPr txBox="1"/>
          <p:nvPr/>
        </p:nvSpPr>
        <p:spPr>
          <a:xfrm>
            <a:off x="8277582" y="3123641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1EFA1520-5874-47D4-9FA0-B0BE76F8BFEA}"/>
              </a:ext>
            </a:extLst>
          </p:cNvPr>
          <p:cNvCxnSpPr>
            <a:cxnSpLocks/>
          </p:cNvCxnSpPr>
          <p:nvPr/>
        </p:nvCxnSpPr>
        <p:spPr>
          <a:xfrm>
            <a:off x="9554518" y="3831527"/>
            <a:ext cx="933450" cy="0"/>
          </a:xfrm>
          <a:prstGeom prst="line">
            <a:avLst/>
          </a:prstGeom>
          <a:ln w="38100">
            <a:solidFill>
              <a:srgbClr val="3A2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24CE9E67-7890-47C7-B496-7A77BDDCF841}"/>
              </a:ext>
            </a:extLst>
          </p:cNvPr>
          <p:cNvCxnSpPr>
            <a:cxnSpLocks/>
          </p:cNvCxnSpPr>
          <p:nvPr/>
        </p:nvCxnSpPr>
        <p:spPr>
          <a:xfrm>
            <a:off x="3021280" y="3824007"/>
            <a:ext cx="933450" cy="0"/>
          </a:xfrm>
          <a:prstGeom prst="line">
            <a:avLst/>
          </a:prstGeom>
          <a:ln w="38100">
            <a:solidFill>
              <a:srgbClr val="3A2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D73FBEF6-E2B9-4614-8F47-0B6A5C9E772A}"/>
              </a:ext>
            </a:extLst>
          </p:cNvPr>
          <p:cNvCxnSpPr>
            <a:cxnSpLocks/>
          </p:cNvCxnSpPr>
          <p:nvPr/>
        </p:nvCxnSpPr>
        <p:spPr>
          <a:xfrm>
            <a:off x="3293332" y="6697027"/>
            <a:ext cx="933450" cy="0"/>
          </a:xfrm>
          <a:prstGeom prst="line">
            <a:avLst/>
          </a:prstGeom>
          <a:ln w="38100">
            <a:solidFill>
              <a:srgbClr val="3A2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1BD86D0D-9F0F-4451-8528-DED44F2E731D}"/>
              </a:ext>
            </a:extLst>
          </p:cNvPr>
          <p:cNvCxnSpPr>
            <a:cxnSpLocks/>
          </p:cNvCxnSpPr>
          <p:nvPr/>
        </p:nvCxnSpPr>
        <p:spPr>
          <a:xfrm>
            <a:off x="8411036" y="6697027"/>
            <a:ext cx="1109121" cy="0"/>
          </a:xfrm>
          <a:prstGeom prst="line">
            <a:avLst/>
          </a:prstGeom>
          <a:ln w="38100">
            <a:solidFill>
              <a:srgbClr val="3A2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02 đôi dép đúc quai ngang hoạt hình trẻ em - Dép lê nhựa mềm cho bé -  comdep001">
            <a:extLst>
              <a:ext uri="{FF2B5EF4-FFF2-40B4-BE49-F238E27FC236}">
                <a16:creationId xmlns:a16="http://schemas.microsoft.com/office/drawing/2014/main" id="{37C95ABE-7E44-4C6B-9D92-52DF40DA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" y="829502"/>
            <a:ext cx="5257799" cy="23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FBF4F3F-EEA8-47AB-801A-416B9BD57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95" y="715660"/>
            <a:ext cx="5358383" cy="2339907"/>
          </a:xfrm>
          <a:prstGeom prst="rect">
            <a:avLst/>
          </a:prstGeom>
        </p:spPr>
      </p:pic>
      <p:pic>
        <p:nvPicPr>
          <p:cNvPr id="1028" name="Picture 4" descr="Chim bìm bịp ăn gì? Đặc điểm hình thái chim bìm bịp">
            <a:extLst>
              <a:ext uri="{FF2B5EF4-FFF2-40B4-BE49-F238E27FC236}">
                <a16:creationId xmlns:a16="http://schemas.microsoft.com/office/drawing/2014/main" id="{229F5189-E198-4CA3-86F9-AF31941B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5" y="4048273"/>
            <a:ext cx="5257799" cy="194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hoa sen đẹp tuyệt | VFO.VN">
            <a:extLst>
              <a:ext uri="{FF2B5EF4-FFF2-40B4-BE49-F238E27FC236}">
                <a16:creationId xmlns:a16="http://schemas.microsoft.com/office/drawing/2014/main" id="{0A8ACE71-E2EC-4DEC-8E86-BD41C8DCF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1" y="4048274"/>
            <a:ext cx="5234938" cy="20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35" y="1"/>
            <a:ext cx="2002537" cy="91440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75" y="0"/>
            <a:ext cx="758952" cy="889215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3230311" y="3123641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ep</a:t>
            </a:r>
          </a:p>
        </p:txBody>
      </p:sp>
      <p:sp>
        <p:nvSpPr>
          <p:cNvPr id="18" name="Hình chữ nhật 17"/>
          <p:cNvSpPr/>
          <p:nvPr/>
        </p:nvSpPr>
        <p:spPr>
          <a:xfrm>
            <a:off x="9498693" y="313467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 18"/>
          <p:cNvSpPr/>
          <p:nvPr/>
        </p:nvSpPr>
        <p:spPr>
          <a:xfrm>
            <a:off x="3429770" y="6053328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Hình chữ nhật 20"/>
          <p:cNvSpPr/>
          <p:nvPr/>
        </p:nvSpPr>
        <p:spPr>
          <a:xfrm>
            <a:off x="8680661" y="6021235"/>
            <a:ext cx="959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up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DB192BFB-C824-4D75-A108-568F110581BE}"/>
              </a:ext>
            </a:extLst>
          </p:cNvPr>
          <p:cNvSpPr txBox="1"/>
          <p:nvPr/>
        </p:nvSpPr>
        <p:spPr>
          <a:xfrm>
            <a:off x="2160191" y="3120608"/>
            <a:ext cx="179568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dép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602297A-CE6D-40C8-98A2-43EF5F116E58}"/>
              </a:ext>
            </a:extLst>
          </p:cNvPr>
          <p:cNvSpPr txBox="1"/>
          <p:nvPr/>
        </p:nvSpPr>
        <p:spPr>
          <a:xfrm>
            <a:off x="8131800" y="3134670"/>
            <a:ext cx="237917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9BF3CAD-29EC-4FDB-8651-C37A87F1B981}"/>
              </a:ext>
            </a:extLst>
          </p:cNvPr>
          <p:cNvSpPr txBox="1"/>
          <p:nvPr/>
        </p:nvSpPr>
        <p:spPr>
          <a:xfrm>
            <a:off x="2196897" y="6078501"/>
            <a:ext cx="188224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5CB5E98-27CD-4F6C-936A-6D2A0A3AF1EA}"/>
              </a:ext>
            </a:extLst>
          </p:cNvPr>
          <p:cNvSpPr txBox="1"/>
          <p:nvPr/>
        </p:nvSpPr>
        <p:spPr>
          <a:xfrm>
            <a:off x="8409666" y="6063363"/>
            <a:ext cx="188224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7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7" grpId="0"/>
      <p:bldP spid="18" grpId="0"/>
      <p:bldP spid="19" grpId="0"/>
      <p:bldP spid="21" grpId="0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38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51" y="3387338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888" y="6272367"/>
            <a:ext cx="1362112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67427" cy="744718"/>
          </a:xfrm>
          <a:prstGeom prst="rect">
            <a:avLst/>
          </a:prstGeom>
        </p:spPr>
      </p:pic>
      <p:pic>
        <p:nvPicPr>
          <p:cNvPr id="1026" name="Picture 2" descr="Tổng hợp Bảng Con Học Sinh giá rẻ, bán chạy tháng 11/2022 - BeeC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4" y="642325"/>
            <a:ext cx="6548846" cy="54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0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67427" cy="744718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03" y="171191"/>
            <a:ext cx="4448626" cy="3242066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4" y="211960"/>
            <a:ext cx="4375093" cy="3160528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03" y="3625078"/>
            <a:ext cx="4448626" cy="3086618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20" y="3625078"/>
            <a:ext cx="4368197" cy="30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17254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1" y="976085"/>
            <a:ext cx="5550384" cy="5128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1" y="976083"/>
            <a:ext cx="5550384" cy="5128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1" y="976081"/>
            <a:ext cx="5550384" cy="512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1" y="699690"/>
            <a:ext cx="5550384" cy="51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3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ách kẻ bảng trong PowerPoint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36"/>
            <a:ext cx="12192000" cy="630936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13F46F3-717B-4CC9-9D2D-189403006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7"/>
            <a:ext cx="2053807" cy="857250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2278920" y="2215231"/>
            <a:ext cx="4623382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5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búp</a:t>
            </a:r>
            <a:endParaRPr lang="en-US" sz="21500" b="1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2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ách kẻ bảng trong PowerPoint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"/>
            <a:ext cx="12192000" cy="630936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13F46F3-717B-4CC9-9D2D-189403006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7"/>
            <a:ext cx="2053807" cy="857250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1616422" y="2161128"/>
            <a:ext cx="9579867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5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bìm</a:t>
            </a:r>
            <a:r>
              <a:rPr lang="en-US" sz="21500" b="1" dirty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15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bịp</a:t>
            </a:r>
            <a:endParaRPr lang="en-US" sz="21500" b="1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9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ách kẻ bảng trong PowerPoint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562"/>
            <a:ext cx="12192000" cy="630936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13F46F3-717B-4CC9-9D2D-189403006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7"/>
            <a:ext cx="2053807" cy="857250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1474060" y="2105089"/>
            <a:ext cx="9696885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5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búp</a:t>
            </a:r>
            <a:r>
              <a:rPr lang="en-US" sz="21500" b="1" dirty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15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sen</a:t>
            </a:r>
            <a:endParaRPr lang="en-US" sz="21500" b="1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16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1"/>
          <p:cNvSpPr txBox="1"/>
          <p:nvPr/>
        </p:nvSpPr>
        <p:spPr>
          <a:xfrm>
            <a:off x="3276967" y="494206"/>
            <a:ext cx="4824253" cy="1015653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/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31"/>
          <p:cNvSpPr txBox="1"/>
          <p:nvPr/>
        </p:nvSpPr>
        <p:spPr>
          <a:xfrm>
            <a:off x="1585512" y="2107854"/>
            <a:ext cx="8207165" cy="1015653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táo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95" y="13833"/>
            <a:ext cx="12328595" cy="684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2" y="5209573"/>
            <a:ext cx="3017060" cy="19437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54625" y="1596645"/>
            <a:ext cx="1167507" cy="1138016"/>
            <a:chOff x="2334862" y="722423"/>
            <a:chExt cx="1167507" cy="12060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13064" y="3028462"/>
            <a:ext cx="1167507" cy="1055950"/>
            <a:chOff x="5595847" y="2105111"/>
            <a:chExt cx="1167507" cy="11585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3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09147" y="1889046"/>
            <a:ext cx="1167507" cy="1192763"/>
            <a:chOff x="1528788" y="2459387"/>
            <a:chExt cx="1167507" cy="11282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78576" y="1676400"/>
            <a:ext cx="1167507" cy="1143037"/>
            <a:chOff x="1509308" y="2459387"/>
            <a:chExt cx="1167507" cy="11796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1018" y="2370491"/>
            <a:ext cx="1167507" cy="1252878"/>
            <a:chOff x="1583511" y="2520192"/>
            <a:chExt cx="1167507" cy="10790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9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18540" y="2370490"/>
            <a:ext cx="1167507" cy="1176783"/>
            <a:chOff x="1576000" y="2459387"/>
            <a:chExt cx="1167507" cy="11780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9152822" y="1347270"/>
            <a:ext cx="990599" cy="102322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34660" y="-5642"/>
            <a:ext cx="5218162" cy="1015653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3" y="123112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175197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214513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3691" y="249782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286335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3232543"/>
            <a:ext cx="487363" cy="365522"/>
          </a:xfrm>
          <a:prstGeom prst="rect">
            <a:avLst/>
          </a:prstGeom>
        </p:spPr>
      </p:pic>
      <p:sp>
        <p:nvSpPr>
          <p:cNvPr id="4" name="Khung Chú Thích Hình Đám Mây 3"/>
          <p:cNvSpPr/>
          <p:nvPr/>
        </p:nvSpPr>
        <p:spPr>
          <a:xfrm>
            <a:off x="5891748" y="3362402"/>
            <a:ext cx="5941611" cy="2800273"/>
          </a:xfrm>
          <a:prstGeom prst="cloudCallout">
            <a:avLst>
              <a:gd name="adj1" fmla="val -27252"/>
              <a:gd name="adj2" fmla="val -141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49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5" y="-193212"/>
            <a:ext cx="12125325" cy="684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639" y="4576447"/>
            <a:ext cx="3017060" cy="19437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02763" y="873079"/>
            <a:ext cx="1167507" cy="1185906"/>
            <a:chOff x="2283000" y="-44411"/>
            <a:chExt cx="1167507" cy="12568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335" y="-444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283000" y="181360"/>
              <a:ext cx="1167507" cy="10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547261" y="4480758"/>
            <a:ext cx="2571908" cy="71557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súp</a:t>
            </a:r>
            <a:r>
              <a:rPr lang="es-ES" sz="405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endParaRPr kumimoji="0" lang="es-ES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13064" y="3028462"/>
            <a:ext cx="1167507" cy="1055950"/>
            <a:chOff x="5595847" y="2105111"/>
            <a:chExt cx="1167507" cy="11585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3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15609" y="1596645"/>
            <a:ext cx="1167507" cy="1192763"/>
            <a:chOff x="1528788" y="2459387"/>
            <a:chExt cx="1167507" cy="11282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7699" y="781134"/>
            <a:ext cx="1167507" cy="1143037"/>
            <a:chOff x="1509308" y="2459387"/>
            <a:chExt cx="1167507" cy="11796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64075" y="1995695"/>
            <a:ext cx="1167507" cy="1252878"/>
            <a:chOff x="1583511" y="2520192"/>
            <a:chExt cx="1167507" cy="10790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9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3694" y="1668074"/>
            <a:ext cx="1167507" cy="1176783"/>
            <a:chOff x="1576000" y="2459387"/>
            <a:chExt cx="1167507" cy="11780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9550" y="4487936"/>
            <a:ext cx="3087329" cy="71557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cơm</a:t>
            </a:r>
            <a:r>
              <a:rPr lang="es-ES" sz="405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endParaRPr kumimoji="0" lang="es-ES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170126" y="1082839"/>
            <a:ext cx="1193074" cy="1155264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59004" y="4446133"/>
            <a:ext cx="3148419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s-ES" sz="45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kumimoji="0" lang="es-ES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42190" y="4440039"/>
            <a:ext cx="3214401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s-ES" sz="45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endParaRPr kumimoji="0" lang="es-ES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89550" y="4453311"/>
            <a:ext cx="3245625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sắp</a:t>
            </a:r>
            <a:r>
              <a:rPr lang="es-ES" sz="45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endParaRPr kumimoji="0" lang="es-ES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71869" y="4403642"/>
            <a:ext cx="3280985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dọn</a:t>
            </a:r>
            <a:r>
              <a:rPr lang="es-ES" sz="45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4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dẹp</a:t>
            </a:r>
            <a:endParaRPr kumimoji="0" lang="es-ES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3" y="123112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175197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214513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3691" y="249782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286335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3232543"/>
            <a:ext cx="487363" cy="365522"/>
          </a:xfrm>
          <a:prstGeom prst="rect">
            <a:avLst/>
          </a:prstGeom>
        </p:spPr>
      </p:pic>
      <p:pic>
        <p:nvPicPr>
          <p:cNvPr id="3" name="Tieng-vo-tay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1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6276 0.572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2863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5117 0.280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140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6341 0.456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2280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85 0.05486 L -0.22955 0.580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2625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1 0.10463 L -0.05755 0.451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19714 0.4495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2247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hpowerpoi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6755"/>
            <a:ext cx="12473577" cy="9144000"/>
          </a:xfrm>
          <a:prstGeom prst="rect">
            <a:avLst/>
          </a:prstGeom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648788" y="2308596"/>
            <a:ext cx="11176000" cy="1616509"/>
          </a:xfrm>
          <a:prstGeom prst="rect">
            <a:avLst/>
          </a:prstGeom>
        </p:spPr>
        <p:txBody>
          <a:bodyPr wrap="none" lIns="121848" tIns="60924" rIns="121848" bIns="60924" numCol="1" fromWordArt="1">
            <a:prstTxWarp prst="textChevron">
              <a:avLst>
                <a:gd name="adj" fmla="val 4928"/>
              </a:avLst>
            </a:prstTxWarp>
          </a:bodyPr>
          <a:lstStyle/>
          <a:p>
            <a:pPr algn="ctr" defTabSz="1218360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tạm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466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7" y="0"/>
            <a:ext cx="1212233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0728960" y="0"/>
            <a:ext cx="146304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69670" y="-38817"/>
            <a:ext cx="1212233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ếch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sen.Các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rô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mời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ếch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Em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rô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bắng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ếch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352" y="400412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7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443984" y="2578608"/>
            <a:ext cx="3615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sng" strike="noStrike" kern="1200" cap="none" spc="0" normalizeH="0" baseline="0" noProof="0" dirty="0" err="1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9600" b="1" i="0" u="sng" strike="noStrike" kern="1200" cap="none" spc="0" normalizeH="0" baseline="0" noProof="0" dirty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3612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1946F04-67C7-4832-A611-0A2EBCBFA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878" y="117988"/>
            <a:ext cx="6188795" cy="55044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0DFBAEF-915A-43BA-BD07-535AB8CAE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882" y="5622443"/>
            <a:ext cx="6112791" cy="95290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767427" cy="744718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0" y="988517"/>
            <a:ext cx="3373651" cy="4992392"/>
          </a:xfrm>
          <a:prstGeom prst="rect">
            <a:avLst/>
          </a:prstGeom>
        </p:spPr>
      </p:pic>
      <p:pic>
        <p:nvPicPr>
          <p:cNvPr id="9" name="Picture 2" descr="tu the ngo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5" y="817713"/>
            <a:ext cx="3678936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1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378" y="3687901"/>
            <a:ext cx="121136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nghỉ lễ, nhà Hà có chú Tư và cô Lan đến chơi.  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nấu súp gà, cơm nếp và rán cá chép.  Hà giúp mẹ rửa rau quả và sắp xếp bát đĩa.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thì dọn dẹp nhà cửa.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Hà hôm nay thật là vui.</a:t>
            </a:r>
          </a:p>
        </p:txBody>
      </p:sp>
      <p:pic>
        <p:nvPicPr>
          <p:cNvPr id="13" name="Picture 12" descr="118452868_583303069033386_1946858051399822009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92111" y="-106628"/>
            <a:ext cx="12191999" cy="34501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695B47C-8C36-4988-83F8-4DCEE2E66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2" y="56656"/>
            <a:ext cx="1790700" cy="67151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443D37F-B071-4A23-952E-CB90CD88812B}"/>
              </a:ext>
            </a:extLst>
          </p:cNvPr>
          <p:cNvSpPr txBox="1"/>
          <p:nvPr/>
        </p:nvSpPr>
        <p:spPr>
          <a:xfrm>
            <a:off x="1012994" y="557326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63B569E-B67A-4061-86F4-90503F6F53E8}"/>
              </a:ext>
            </a:extLst>
          </p:cNvPr>
          <p:cNvSpPr txBox="1"/>
          <p:nvPr/>
        </p:nvSpPr>
        <p:spPr>
          <a:xfrm>
            <a:off x="198550" y="365134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3E7F960-932F-4525-92FB-FD78E3D16BD4}"/>
              </a:ext>
            </a:extLst>
          </p:cNvPr>
          <p:cNvSpPr txBox="1"/>
          <p:nvPr/>
        </p:nvSpPr>
        <p:spPr>
          <a:xfrm>
            <a:off x="-108563" y="43336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1B5C4BA-C8DA-4CA2-BAE0-2C947D2C2CD0}"/>
              </a:ext>
            </a:extLst>
          </p:cNvPr>
          <p:cNvSpPr txBox="1"/>
          <p:nvPr/>
        </p:nvSpPr>
        <p:spPr>
          <a:xfrm>
            <a:off x="8759485" y="434680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6E5A305-0EFE-494F-9F8B-8D9100A10CFA}"/>
              </a:ext>
            </a:extLst>
          </p:cNvPr>
          <p:cNvSpPr txBox="1"/>
          <p:nvPr/>
        </p:nvSpPr>
        <p:spPr>
          <a:xfrm>
            <a:off x="6874379" y="49096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4" name="Đường nối Thẳng 3"/>
          <p:cNvCxnSpPr/>
          <p:nvPr/>
        </p:nvCxnSpPr>
        <p:spPr>
          <a:xfrm>
            <a:off x="617254" y="4377499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916012" y="3687901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</a:t>
            </a:r>
          </a:p>
        </p:txBody>
      </p:sp>
      <p:cxnSp>
        <p:nvCxnSpPr>
          <p:cNvPr id="16" name="Đường nối Thẳng 15"/>
          <p:cNvCxnSpPr/>
          <p:nvPr/>
        </p:nvCxnSpPr>
        <p:spPr>
          <a:xfrm>
            <a:off x="1936555" y="4954974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>
            <a:off x="4688267" y="4959987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>
            <a:off x="7969948" y="4950388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2033556" y="429768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4839199" y="429660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8133011" y="429660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</a:t>
            </a:r>
          </a:p>
        </p:txBody>
      </p:sp>
      <p:cxnSp>
        <p:nvCxnSpPr>
          <p:cNvPr id="23" name="Đường nối Thẳng 22"/>
          <p:cNvCxnSpPr/>
          <p:nvPr/>
        </p:nvCxnSpPr>
        <p:spPr>
          <a:xfrm>
            <a:off x="9980087" y="4942875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10198797" y="428853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</a:t>
            </a:r>
          </a:p>
        </p:txBody>
      </p:sp>
      <p:cxnSp>
        <p:nvCxnSpPr>
          <p:cNvPr id="25" name="Đường nối Thẳng 24"/>
          <p:cNvCxnSpPr/>
          <p:nvPr/>
        </p:nvCxnSpPr>
        <p:spPr>
          <a:xfrm>
            <a:off x="4429147" y="5573835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4559311" y="492093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7" name="Đường nối Thẳng 26"/>
          <p:cNvCxnSpPr/>
          <p:nvPr/>
        </p:nvCxnSpPr>
        <p:spPr>
          <a:xfrm>
            <a:off x="9593907" y="5617247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F5D3ED4-4DCC-4EE9-A563-07D64ECEDCBB}"/>
              </a:ext>
            </a:extLst>
          </p:cNvPr>
          <p:cNvSpPr txBox="1"/>
          <p:nvPr/>
        </p:nvSpPr>
        <p:spPr>
          <a:xfrm>
            <a:off x="9895569" y="491666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9" name="Hình chữ nhật 28"/>
          <p:cNvSpPr/>
          <p:nvPr/>
        </p:nvSpPr>
        <p:spPr>
          <a:xfrm>
            <a:off x="513167" y="3687901"/>
            <a:ext cx="2579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Dịp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lễ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ình chữ nhật 29"/>
          <p:cNvSpPr/>
          <p:nvPr/>
        </p:nvSpPr>
        <p:spPr>
          <a:xfrm>
            <a:off x="1854322" y="4288536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gà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ình chữ nhật 31"/>
          <p:cNvSpPr/>
          <p:nvPr/>
        </p:nvSpPr>
        <p:spPr>
          <a:xfrm>
            <a:off x="3525758" y="4307318"/>
            <a:ext cx="2181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ình chữ nhật 32"/>
          <p:cNvSpPr/>
          <p:nvPr/>
        </p:nvSpPr>
        <p:spPr>
          <a:xfrm>
            <a:off x="7016058" y="4316025"/>
            <a:ext cx="1822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chép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ình chữ nhật 33"/>
          <p:cNvSpPr/>
          <p:nvPr/>
        </p:nvSpPr>
        <p:spPr>
          <a:xfrm>
            <a:off x="9772016" y="4298770"/>
            <a:ext cx="20665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ình chữ nhật 34"/>
          <p:cNvSpPr/>
          <p:nvPr/>
        </p:nvSpPr>
        <p:spPr>
          <a:xfrm>
            <a:off x="3451119" y="4902157"/>
            <a:ext cx="19527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ình chữ nhật 35"/>
          <p:cNvSpPr/>
          <p:nvPr/>
        </p:nvSpPr>
        <p:spPr>
          <a:xfrm>
            <a:off x="8673362" y="4897803"/>
            <a:ext cx="1938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dẹp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326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  <p:bldP spid="9" grpId="0"/>
      <p:bldP spid="10" grpId="0"/>
      <p:bldP spid="11" grpId="0"/>
      <p:bldP spid="15" grpId="0"/>
      <p:bldP spid="20" grpId="0"/>
      <p:bldP spid="21" grpId="0"/>
      <p:bldP spid="22" grpId="0"/>
      <p:bldP spid="24" grpId="0"/>
      <p:bldP spid="26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18452868_583303069033386_1946858051399822009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2111" y="65101"/>
            <a:ext cx="12191999" cy="34501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695B47C-8C36-4988-83F8-4DCEE2E66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2" y="56656"/>
            <a:ext cx="1790700" cy="671513"/>
          </a:xfrm>
          <a:prstGeom prst="rect">
            <a:avLst/>
          </a:prstGeom>
        </p:spPr>
      </p:pic>
      <p:sp>
        <p:nvSpPr>
          <p:cNvPr id="37" name="TextBox 5"/>
          <p:cNvSpPr txBox="1"/>
          <p:nvPr/>
        </p:nvSpPr>
        <p:spPr>
          <a:xfrm>
            <a:off x="-13734" y="3830755"/>
            <a:ext cx="1211362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nghỉ lễ, nhà Hà có chú Tư và cô Lan đến chơi.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nấu súp gà, cơm nếp và rán cá chép.  Hà giúp mẹ rửa rau quả và sắp xếp bát đĩa.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thì dọn dẹp nhà cửa.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hôm nay thật là vui.</a:t>
            </a:r>
          </a:p>
        </p:txBody>
      </p:sp>
      <p:cxnSp>
        <p:nvCxnSpPr>
          <p:cNvPr id="39" name="Đường nối Thẳng 38"/>
          <p:cNvCxnSpPr/>
          <p:nvPr/>
        </p:nvCxnSpPr>
        <p:spPr>
          <a:xfrm flipH="1">
            <a:off x="11471895" y="3825962"/>
            <a:ext cx="254198" cy="629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/>
          <p:cNvCxnSpPr/>
          <p:nvPr/>
        </p:nvCxnSpPr>
        <p:spPr>
          <a:xfrm flipH="1">
            <a:off x="11359749" y="3820401"/>
            <a:ext cx="239245" cy="582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/>
          <p:cNvCxnSpPr/>
          <p:nvPr/>
        </p:nvCxnSpPr>
        <p:spPr>
          <a:xfrm flipH="1">
            <a:off x="8774685" y="4386904"/>
            <a:ext cx="254198" cy="629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Đường nối Thẳng 54"/>
          <p:cNvCxnSpPr/>
          <p:nvPr/>
        </p:nvCxnSpPr>
        <p:spPr>
          <a:xfrm flipH="1">
            <a:off x="8706702" y="4396709"/>
            <a:ext cx="239245" cy="582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55"/>
          <p:cNvCxnSpPr/>
          <p:nvPr/>
        </p:nvCxnSpPr>
        <p:spPr>
          <a:xfrm flipH="1">
            <a:off x="6912299" y="4907042"/>
            <a:ext cx="254198" cy="629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56"/>
          <p:cNvCxnSpPr/>
          <p:nvPr/>
        </p:nvCxnSpPr>
        <p:spPr>
          <a:xfrm flipH="1">
            <a:off x="6839648" y="4940436"/>
            <a:ext cx="239245" cy="582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nối Thẳng 57"/>
          <p:cNvCxnSpPr/>
          <p:nvPr/>
        </p:nvCxnSpPr>
        <p:spPr>
          <a:xfrm flipH="1">
            <a:off x="1052978" y="5533590"/>
            <a:ext cx="254198" cy="629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Đường nối Thẳng 58"/>
          <p:cNvCxnSpPr/>
          <p:nvPr/>
        </p:nvCxnSpPr>
        <p:spPr>
          <a:xfrm flipH="1">
            <a:off x="978879" y="5581911"/>
            <a:ext cx="239245" cy="582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Đường nối Thẳng 59"/>
          <p:cNvCxnSpPr/>
          <p:nvPr/>
        </p:nvCxnSpPr>
        <p:spPr>
          <a:xfrm flipH="1">
            <a:off x="7477324" y="5599461"/>
            <a:ext cx="254198" cy="629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Đường nối Thẳng 60"/>
          <p:cNvCxnSpPr/>
          <p:nvPr/>
        </p:nvCxnSpPr>
        <p:spPr>
          <a:xfrm flipH="1">
            <a:off x="7384240" y="5613760"/>
            <a:ext cx="239245" cy="582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18343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695B47C-8C36-4988-83F8-4DCEE2E6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" y="56656"/>
            <a:ext cx="1790700" cy="671513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405644" y="575036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Dịp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223691" y="1129612"/>
            <a:ext cx="120036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Dịp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101517" y="1703142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món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đãi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khách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189915" y="2247961"/>
            <a:ext cx="1199175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chép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khách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1119235" y="3427748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2" name="Hộp Văn bản 11"/>
          <p:cNvSpPr txBox="1"/>
          <p:nvPr/>
        </p:nvSpPr>
        <p:spPr>
          <a:xfrm>
            <a:off x="223691" y="4041171"/>
            <a:ext cx="118006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dẹp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10331" y="5270147"/>
            <a:ext cx="1217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khách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377897" y="5978033"/>
            <a:ext cx="1217133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169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15E3E2D-CC35-4D27-86D8-895EB7EC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4863"/>
            <a:ext cx="12192000" cy="568053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9EEF1A9-0AA2-471D-8CFB-A00D77B41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47900" cy="8048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7A23488-44B1-4376-B000-830C8E85DFB8}"/>
              </a:ext>
            </a:extLst>
          </p:cNvPr>
          <p:cNvSpPr txBox="1"/>
          <p:nvPr/>
        </p:nvSpPr>
        <p:spPr>
          <a:xfrm>
            <a:off x="4468369" y="-73339"/>
            <a:ext cx="455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toigingiuvedep.vn/wp-content/uploads/2021/04/hinh-nen-mam-non-co-giao-va-cac-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81" y="48254"/>
            <a:ext cx="12192000" cy="67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7FB55-77DA-4D2C-8C1C-6F073EF12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7514" r="-1134" b="28632"/>
          <a:stretch/>
        </p:blipFill>
        <p:spPr>
          <a:xfrm>
            <a:off x="3687779" y="0"/>
            <a:ext cx="8504221" cy="29876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20060" y="1493822"/>
            <a:ext cx="44005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851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663"/>
            <a:ext cx="12274577" cy="3856777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3901568"/>
            <a:ext cx="12192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	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Tìm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ngữ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vần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ep 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up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4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58" y="2947313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35" name="Rounded Rectangle 34">
            <a:hlinkClick r:id="rId37" action="ppaction://hlinksldjump"/>
          </p:cNvPr>
          <p:cNvSpPr/>
          <p:nvPr/>
        </p:nvSpPr>
        <p:spPr>
          <a:xfrm>
            <a:off x="10706100" y="-966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8" action="ppaction://hlinksldjump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MỚI</a:t>
            </a:r>
          </a:p>
        </p:txBody>
      </p:sp>
      <p:sp>
        <p:nvSpPr>
          <p:cNvPr id="2" name="Hộp Văn bản 1"/>
          <p:cNvSpPr txBox="1"/>
          <p:nvPr/>
        </p:nvSpPr>
        <p:spPr>
          <a:xfrm>
            <a:off x="782835" y="370771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Hộp Văn bản 35"/>
          <p:cNvSpPr txBox="1"/>
          <p:nvPr/>
        </p:nvSpPr>
        <p:spPr>
          <a:xfrm>
            <a:off x="805033" y="559019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Hộp Văn bản 36"/>
          <p:cNvSpPr txBox="1"/>
          <p:nvPr/>
        </p:nvSpPr>
        <p:spPr>
          <a:xfrm>
            <a:off x="3617010" y="52362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Hộp Văn bản 38"/>
          <p:cNvSpPr txBox="1"/>
          <p:nvPr/>
        </p:nvSpPr>
        <p:spPr>
          <a:xfrm>
            <a:off x="4360337" y="259525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Hộp Văn bản 39"/>
          <p:cNvSpPr txBox="1"/>
          <p:nvPr/>
        </p:nvSpPr>
        <p:spPr>
          <a:xfrm>
            <a:off x="8620978" y="164879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1" name="Hộp Văn bản 40"/>
          <p:cNvSpPr txBox="1"/>
          <p:nvPr/>
        </p:nvSpPr>
        <p:spPr>
          <a:xfrm>
            <a:off x="6558949" y="39349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Hộp Văn bản 42"/>
          <p:cNvSpPr txBox="1"/>
          <p:nvPr/>
        </p:nvSpPr>
        <p:spPr>
          <a:xfrm>
            <a:off x="6089945" y="562416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Hộp Văn bản 43"/>
          <p:cNvSpPr txBox="1"/>
          <p:nvPr/>
        </p:nvSpPr>
        <p:spPr>
          <a:xfrm>
            <a:off x="8398802" y="492878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5" name="Hộp Văn bản 44"/>
          <p:cNvSpPr txBox="1"/>
          <p:nvPr/>
        </p:nvSpPr>
        <p:spPr>
          <a:xfrm>
            <a:off x="10996895" y="39209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8" name="Hộp Văn bản 47"/>
          <p:cNvSpPr txBox="1"/>
          <p:nvPr/>
        </p:nvSpPr>
        <p:spPr>
          <a:xfrm>
            <a:off x="10476327" y="5701902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74253" y="453994"/>
            <a:ext cx="181812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chữ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81074" y="453994"/>
            <a:ext cx="153920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4512" y="469122"/>
            <a:ext cx="1651414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3592" y="335619"/>
            <a:ext cx="190949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26222" y="220739"/>
            <a:ext cx="1624163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da</a:t>
            </a: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ựu Trường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91_TF02895269.potx" id="{0D7E8FE5-B36C-48FB-BC39-042020BEE3BD}" vid="{C94971FE-E9AE-4EEB-AF30-23B3F6F748F0}"/>
    </a:ext>
  </a:extLst>
</a:theme>
</file>

<file path=ppt/theme/theme5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308</Words>
  <Application>Microsoft Office PowerPoint</Application>
  <PresentationFormat>Widescreen</PresentationFormat>
  <Paragraphs>118</Paragraphs>
  <Slides>37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.VnAvant</vt:lpstr>
      <vt:lpstr>Arial</vt:lpstr>
      <vt:lpstr>AvantGarde</vt:lpstr>
      <vt:lpstr>Calibri</vt:lpstr>
      <vt:lpstr>Calibri Light</vt:lpstr>
      <vt:lpstr>HP001 4 hàng</vt:lpstr>
      <vt:lpstr>HP001 4 hang 1 ô ly</vt:lpstr>
      <vt:lpstr>Segoe Print</vt:lpstr>
      <vt:lpstr>Tahoma</vt:lpstr>
      <vt:lpstr>Times New Roman</vt:lpstr>
      <vt:lpstr>Office Theme</vt:lpstr>
      <vt:lpstr>Minh họa Thiên nhiên 16x9</vt:lpstr>
      <vt:lpstr>Chủ đề Office</vt:lpstr>
      <vt:lpstr>Tựu Trường 16 x 9</vt:lpstr>
      <vt:lpstr>HOC10 TEMPLATE (1)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98</cp:revision>
  <dcterms:created xsi:type="dcterms:W3CDTF">2018-08-07T02:06:19Z</dcterms:created>
  <dcterms:modified xsi:type="dcterms:W3CDTF">2023-11-28T00:37:15Z</dcterms:modified>
</cp:coreProperties>
</file>