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6"/>
  </p:notesMasterIdLst>
  <p:sldIdLst>
    <p:sldId id="271" r:id="rId4"/>
    <p:sldId id="279" r:id="rId5"/>
    <p:sldId id="302" r:id="rId6"/>
    <p:sldId id="281" r:id="rId7"/>
    <p:sldId id="283" r:id="rId8"/>
    <p:sldId id="304" r:id="rId9"/>
    <p:sldId id="293" r:id="rId10"/>
    <p:sldId id="284" r:id="rId11"/>
    <p:sldId id="285" r:id="rId12"/>
    <p:sldId id="286" r:id="rId13"/>
    <p:sldId id="287" r:id="rId14"/>
    <p:sldId id="288" r:id="rId15"/>
    <p:sldId id="290" r:id="rId16"/>
    <p:sldId id="305" r:id="rId17"/>
    <p:sldId id="291" r:id="rId18"/>
    <p:sldId id="306" r:id="rId19"/>
    <p:sldId id="294" r:id="rId20"/>
    <p:sldId id="308" r:id="rId21"/>
    <p:sldId id="309" r:id="rId22"/>
    <p:sldId id="310" r:id="rId23"/>
    <p:sldId id="311" r:id="rId24"/>
    <p:sldId id="3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15</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5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4.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450</Words>
  <Application>Microsoft Office PowerPoint</Application>
  <PresentationFormat>Widescreen</PresentationFormat>
  <Paragraphs>47</Paragraphs>
  <Slides>22</Slides>
  <Notes>17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Calibri</vt:lpstr>
      <vt:lpstr>等线</vt:lpstr>
      <vt:lpstr>Georgia</vt:lpstr>
      <vt:lpstr>黑体</vt:lpstr>
      <vt:lpstr>Times New Roman</vt:lpstr>
      <vt:lpstr>字魂59号-创粗黑</vt:lpstr>
      <vt:lpstr>思源黑体 CN Medium</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2023-07-25T11:51:11Z</dcterms:created>
  <dcterms:modified xsi:type="dcterms:W3CDTF">2024-12-02T22:37:53Z</dcterms:modified>
</cp:coreProperties>
</file>