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9" r:id="rId3"/>
  </p:sldMasterIdLst>
  <p:notesMasterIdLst>
    <p:notesMasterId r:id="rId17"/>
  </p:notesMasterIdLst>
  <p:sldIdLst>
    <p:sldId id="2007577270" r:id="rId4"/>
    <p:sldId id="2007577288" r:id="rId5"/>
    <p:sldId id="266" r:id="rId6"/>
    <p:sldId id="314" r:id="rId7"/>
    <p:sldId id="2007577290" r:id="rId8"/>
    <p:sldId id="2007577289" r:id="rId9"/>
    <p:sldId id="2007577291" r:id="rId10"/>
    <p:sldId id="315" r:id="rId11"/>
    <p:sldId id="2007577276" r:id="rId12"/>
    <p:sldId id="2007577292" r:id="rId13"/>
    <p:sldId id="2007577294" r:id="rId14"/>
    <p:sldId id="2007577275" r:id="rId15"/>
    <p:sldId id="200757728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37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D60EE0-BE79-4140-956F-435B3E5493CF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125C2F-53C1-4DF7-950E-C6791BCAB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686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2" name="Google Shape;4012;ga2992c976c_7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3" name="Google Shape;4013;ga2992c976c_7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8466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3" name="Google Shape;4083;ga2992c976c_7_3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4" name="Google Shape;4084;ga2992c976c_7_3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82021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2" name="Google Shape;4012;ga2992c976c_7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3" name="Google Shape;4013;ga2992c976c_7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1313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17457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0043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61115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1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3" name="Google Shape;353;p3"/>
          <p:cNvGrpSpPr/>
          <p:nvPr/>
        </p:nvGrpSpPr>
        <p:grpSpPr>
          <a:xfrm>
            <a:off x="26075" y="-10539"/>
            <a:ext cx="8057525" cy="4034340"/>
            <a:chOff x="-233487" y="-141344"/>
            <a:chExt cx="4696988" cy="2351745"/>
          </a:xfrm>
        </p:grpSpPr>
        <p:grpSp>
          <p:nvGrpSpPr>
            <p:cNvPr id="354" name="Google Shape;354;p3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355" name="Google Shape;355;p3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3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" name="Google Shape;359;p3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" name="Google Shape;360;p3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" name="Google Shape;362;p3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" name="Google Shape;363;p3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" name="Google Shape;364;p3"/>
            <p:cNvGrpSpPr/>
            <p:nvPr/>
          </p:nvGrpSpPr>
          <p:grpSpPr>
            <a:xfrm>
              <a:off x="137988" y="167210"/>
              <a:ext cx="4325513" cy="2043191"/>
              <a:chOff x="-3135437" y="-2928415"/>
              <a:chExt cx="4325513" cy="2043191"/>
            </a:xfrm>
          </p:grpSpPr>
          <p:sp>
            <p:nvSpPr>
              <p:cNvPr id="365" name="Google Shape;365;p3"/>
              <p:cNvSpPr/>
              <p:nvPr/>
            </p:nvSpPr>
            <p:spPr>
              <a:xfrm>
                <a:off x="-1357557" y="-2605438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" name="Google Shape;367;p3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" name="Google Shape;368;p3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-11543" y="-284045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" name="Google Shape;370;p3"/>
              <p:cNvSpPr/>
              <p:nvPr/>
            </p:nvSpPr>
            <p:spPr>
              <a:xfrm>
                <a:off x="-1667219" y="-2928415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" name="Google Shape;371;p3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-2397245" y="-2531227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74" name="Google Shape;374;p3"/>
          <p:cNvGrpSpPr/>
          <p:nvPr/>
        </p:nvGrpSpPr>
        <p:grpSpPr>
          <a:xfrm flipH="1">
            <a:off x="4428549" y="1"/>
            <a:ext cx="7763451" cy="3606820"/>
            <a:chOff x="-396757" y="-47625"/>
            <a:chExt cx="4860257" cy="2258026"/>
          </a:xfrm>
        </p:grpSpPr>
        <p:grpSp>
          <p:nvGrpSpPr>
            <p:cNvPr id="375" name="Google Shape;375;p3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" name="Google Shape;379;p3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" name="Google Shape;380;p3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3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3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5" name="Google Shape;385;p3"/>
            <p:cNvGrpSpPr/>
            <p:nvPr/>
          </p:nvGrpSpPr>
          <p:grpSpPr>
            <a:xfrm>
              <a:off x="-396757" y="400050"/>
              <a:ext cx="4860257" cy="1810351"/>
              <a:chOff x="-3670182" y="-2695575"/>
              <a:chExt cx="4860257" cy="1810351"/>
            </a:xfrm>
          </p:grpSpPr>
          <p:sp>
            <p:nvSpPr>
              <p:cNvPr id="386" name="Google Shape;386;p3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3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-2273300" y="-1186068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" name="Google Shape;390;p3"/>
              <p:cNvSpPr/>
              <p:nvPr/>
            </p:nvSpPr>
            <p:spPr>
              <a:xfrm>
                <a:off x="549412" y="-2394730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" name="Google Shape;391;p3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" name="Google Shape;393;p3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" name="Google Shape;394;p3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95" name="Google Shape;395;p3"/>
          <p:cNvSpPr/>
          <p:nvPr/>
        </p:nvSpPr>
        <p:spPr>
          <a:xfrm>
            <a:off x="698667" y="5981667"/>
            <a:ext cx="10884000" cy="635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6" name="Google Shape;396;p3"/>
          <p:cNvSpPr/>
          <p:nvPr/>
        </p:nvSpPr>
        <p:spPr>
          <a:xfrm>
            <a:off x="1377900" y="762000"/>
            <a:ext cx="9461600" cy="5575600"/>
          </a:xfrm>
          <a:prstGeom prst="roundRect">
            <a:avLst>
              <a:gd name="adj" fmla="val 3463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7" name="Google Shape;397;p3"/>
          <p:cNvGrpSpPr/>
          <p:nvPr/>
        </p:nvGrpSpPr>
        <p:grpSpPr>
          <a:xfrm>
            <a:off x="1682610" y="884868"/>
            <a:ext cx="8985697" cy="5357621"/>
            <a:chOff x="1261957" y="663651"/>
            <a:chExt cx="6739273" cy="4018216"/>
          </a:xfrm>
        </p:grpSpPr>
        <p:sp>
          <p:nvSpPr>
            <p:cNvPr id="398" name="Google Shape;398;p3"/>
            <p:cNvSpPr/>
            <p:nvPr/>
          </p:nvSpPr>
          <p:spPr>
            <a:xfrm>
              <a:off x="1261957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3"/>
            <p:cNvSpPr/>
            <p:nvPr/>
          </p:nvSpPr>
          <p:spPr>
            <a:xfrm>
              <a:off x="165217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3"/>
            <p:cNvSpPr/>
            <p:nvPr/>
          </p:nvSpPr>
          <p:spPr>
            <a:xfrm>
              <a:off x="204239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3"/>
            <p:cNvSpPr/>
            <p:nvPr/>
          </p:nvSpPr>
          <p:spPr>
            <a:xfrm>
              <a:off x="243261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3"/>
            <p:cNvSpPr/>
            <p:nvPr/>
          </p:nvSpPr>
          <p:spPr>
            <a:xfrm>
              <a:off x="282282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3"/>
            <p:cNvSpPr/>
            <p:nvPr/>
          </p:nvSpPr>
          <p:spPr>
            <a:xfrm>
              <a:off x="3212308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3"/>
            <p:cNvSpPr/>
            <p:nvPr/>
          </p:nvSpPr>
          <p:spPr>
            <a:xfrm>
              <a:off x="1457468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3"/>
            <p:cNvSpPr/>
            <p:nvPr/>
          </p:nvSpPr>
          <p:spPr>
            <a:xfrm>
              <a:off x="184768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3"/>
            <p:cNvSpPr/>
            <p:nvPr/>
          </p:nvSpPr>
          <p:spPr>
            <a:xfrm>
              <a:off x="2237099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3"/>
            <p:cNvSpPr/>
            <p:nvPr/>
          </p:nvSpPr>
          <p:spPr>
            <a:xfrm>
              <a:off x="262731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3"/>
            <p:cNvSpPr/>
            <p:nvPr/>
          </p:nvSpPr>
          <p:spPr>
            <a:xfrm>
              <a:off x="3017601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3"/>
            <p:cNvSpPr/>
            <p:nvPr/>
          </p:nvSpPr>
          <p:spPr>
            <a:xfrm>
              <a:off x="3407819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3"/>
            <p:cNvSpPr/>
            <p:nvPr/>
          </p:nvSpPr>
          <p:spPr>
            <a:xfrm>
              <a:off x="1261957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3"/>
            <p:cNvSpPr/>
            <p:nvPr/>
          </p:nvSpPr>
          <p:spPr>
            <a:xfrm>
              <a:off x="165217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3"/>
            <p:cNvSpPr/>
            <p:nvPr/>
          </p:nvSpPr>
          <p:spPr>
            <a:xfrm>
              <a:off x="204239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3"/>
            <p:cNvSpPr/>
            <p:nvPr/>
          </p:nvSpPr>
          <p:spPr>
            <a:xfrm>
              <a:off x="243261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3"/>
            <p:cNvSpPr/>
            <p:nvPr/>
          </p:nvSpPr>
          <p:spPr>
            <a:xfrm>
              <a:off x="282282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3"/>
            <p:cNvSpPr/>
            <p:nvPr/>
          </p:nvSpPr>
          <p:spPr>
            <a:xfrm>
              <a:off x="3212308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3"/>
            <p:cNvSpPr/>
            <p:nvPr/>
          </p:nvSpPr>
          <p:spPr>
            <a:xfrm>
              <a:off x="1457468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3"/>
            <p:cNvSpPr/>
            <p:nvPr/>
          </p:nvSpPr>
          <p:spPr>
            <a:xfrm>
              <a:off x="184768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3"/>
            <p:cNvSpPr/>
            <p:nvPr/>
          </p:nvSpPr>
          <p:spPr>
            <a:xfrm>
              <a:off x="2237099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3"/>
            <p:cNvSpPr/>
            <p:nvPr/>
          </p:nvSpPr>
          <p:spPr>
            <a:xfrm>
              <a:off x="262731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3"/>
            <p:cNvSpPr/>
            <p:nvPr/>
          </p:nvSpPr>
          <p:spPr>
            <a:xfrm>
              <a:off x="3017601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3"/>
            <p:cNvSpPr/>
            <p:nvPr/>
          </p:nvSpPr>
          <p:spPr>
            <a:xfrm>
              <a:off x="3407819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3"/>
            <p:cNvSpPr/>
            <p:nvPr/>
          </p:nvSpPr>
          <p:spPr>
            <a:xfrm>
              <a:off x="1261957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3"/>
            <p:cNvSpPr/>
            <p:nvPr/>
          </p:nvSpPr>
          <p:spPr>
            <a:xfrm>
              <a:off x="165217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3"/>
            <p:cNvSpPr/>
            <p:nvPr/>
          </p:nvSpPr>
          <p:spPr>
            <a:xfrm>
              <a:off x="204239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3"/>
            <p:cNvSpPr/>
            <p:nvPr/>
          </p:nvSpPr>
          <p:spPr>
            <a:xfrm>
              <a:off x="243261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3"/>
            <p:cNvSpPr/>
            <p:nvPr/>
          </p:nvSpPr>
          <p:spPr>
            <a:xfrm>
              <a:off x="282282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>
              <a:off x="3212308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3"/>
            <p:cNvSpPr/>
            <p:nvPr/>
          </p:nvSpPr>
          <p:spPr>
            <a:xfrm>
              <a:off x="1457468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3"/>
            <p:cNvSpPr/>
            <p:nvPr/>
          </p:nvSpPr>
          <p:spPr>
            <a:xfrm>
              <a:off x="184768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3"/>
            <p:cNvSpPr/>
            <p:nvPr/>
          </p:nvSpPr>
          <p:spPr>
            <a:xfrm>
              <a:off x="2237099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3"/>
            <p:cNvSpPr/>
            <p:nvPr/>
          </p:nvSpPr>
          <p:spPr>
            <a:xfrm>
              <a:off x="262731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3"/>
            <p:cNvSpPr/>
            <p:nvPr/>
          </p:nvSpPr>
          <p:spPr>
            <a:xfrm>
              <a:off x="3017601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3"/>
            <p:cNvSpPr/>
            <p:nvPr/>
          </p:nvSpPr>
          <p:spPr>
            <a:xfrm>
              <a:off x="3407819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4" name="Google Shape;434;p3"/>
            <p:cNvGrpSpPr/>
            <p:nvPr/>
          </p:nvGrpSpPr>
          <p:grpSpPr>
            <a:xfrm>
              <a:off x="1261957" y="2342026"/>
              <a:ext cx="2199348" cy="2339841"/>
              <a:chOff x="1262025" y="623413"/>
              <a:chExt cx="3815001" cy="4058701"/>
            </a:xfrm>
          </p:grpSpPr>
          <p:sp>
            <p:nvSpPr>
              <p:cNvPr id="435" name="Google Shape;435;p3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3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3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" name="Google Shape;438;p3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3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3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" name="Google Shape;441;p3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" name="Google Shape;442;p3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3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" name="Google Shape;444;p3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" name="Google Shape;445;p3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3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3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3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3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3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3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3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" name="Google Shape;453;p3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4" name="Google Shape;454;p3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3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3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" name="Google Shape;457;p3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" name="Google Shape;458;p3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" name="Google Shape;459;p3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3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3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" name="Google Shape;462;p3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" name="Google Shape;463;p3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3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" name="Google Shape;465;p3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" name="Google Shape;466;p3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3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3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" name="Google Shape;469;p3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" name="Google Shape;470;p3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3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3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" name="Google Shape;473;p3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" name="Google Shape;474;p3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3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" name="Google Shape;476;p3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" name="Google Shape;477;p3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" name="Google Shape;478;p3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3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3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" name="Google Shape;481;p3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" name="Google Shape;482;p3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" name="Google Shape;483;p3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" name="Google Shape;484;p3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" name="Google Shape;485;p3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3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3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" name="Google Shape;488;p3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" name="Google Shape;489;p3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3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" name="Google Shape;491;p3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" name="Google Shape;492;p3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" name="Google Shape;493;p3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3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5" name="Google Shape;495;p3"/>
            <p:cNvSpPr/>
            <p:nvPr/>
          </p:nvSpPr>
          <p:spPr>
            <a:xfrm>
              <a:off x="3602532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3"/>
            <p:cNvSpPr/>
            <p:nvPr/>
          </p:nvSpPr>
          <p:spPr>
            <a:xfrm>
              <a:off x="399275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3"/>
            <p:cNvSpPr/>
            <p:nvPr/>
          </p:nvSpPr>
          <p:spPr>
            <a:xfrm>
              <a:off x="438296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3"/>
            <p:cNvSpPr/>
            <p:nvPr/>
          </p:nvSpPr>
          <p:spPr>
            <a:xfrm>
              <a:off x="477318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3"/>
            <p:cNvSpPr/>
            <p:nvPr/>
          </p:nvSpPr>
          <p:spPr>
            <a:xfrm>
              <a:off x="516340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3"/>
            <p:cNvSpPr/>
            <p:nvPr/>
          </p:nvSpPr>
          <p:spPr>
            <a:xfrm>
              <a:off x="5552883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3"/>
            <p:cNvSpPr/>
            <p:nvPr/>
          </p:nvSpPr>
          <p:spPr>
            <a:xfrm>
              <a:off x="3798043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418826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3"/>
            <p:cNvSpPr/>
            <p:nvPr/>
          </p:nvSpPr>
          <p:spPr>
            <a:xfrm>
              <a:off x="4577674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3"/>
            <p:cNvSpPr/>
            <p:nvPr/>
          </p:nvSpPr>
          <p:spPr>
            <a:xfrm>
              <a:off x="496789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3"/>
            <p:cNvSpPr/>
            <p:nvPr/>
          </p:nvSpPr>
          <p:spPr>
            <a:xfrm>
              <a:off x="5358176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3"/>
            <p:cNvSpPr/>
            <p:nvPr/>
          </p:nvSpPr>
          <p:spPr>
            <a:xfrm>
              <a:off x="5748394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3"/>
            <p:cNvSpPr/>
            <p:nvPr/>
          </p:nvSpPr>
          <p:spPr>
            <a:xfrm>
              <a:off x="3602532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3"/>
            <p:cNvSpPr/>
            <p:nvPr/>
          </p:nvSpPr>
          <p:spPr>
            <a:xfrm>
              <a:off x="399275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3"/>
            <p:cNvSpPr/>
            <p:nvPr/>
          </p:nvSpPr>
          <p:spPr>
            <a:xfrm>
              <a:off x="438296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3"/>
            <p:cNvSpPr/>
            <p:nvPr/>
          </p:nvSpPr>
          <p:spPr>
            <a:xfrm>
              <a:off x="477318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3"/>
            <p:cNvSpPr/>
            <p:nvPr/>
          </p:nvSpPr>
          <p:spPr>
            <a:xfrm>
              <a:off x="516340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3"/>
            <p:cNvSpPr/>
            <p:nvPr/>
          </p:nvSpPr>
          <p:spPr>
            <a:xfrm>
              <a:off x="5552883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3"/>
            <p:cNvSpPr/>
            <p:nvPr/>
          </p:nvSpPr>
          <p:spPr>
            <a:xfrm>
              <a:off x="3798043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418826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3"/>
            <p:cNvSpPr/>
            <p:nvPr/>
          </p:nvSpPr>
          <p:spPr>
            <a:xfrm>
              <a:off x="4577674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3"/>
            <p:cNvSpPr/>
            <p:nvPr/>
          </p:nvSpPr>
          <p:spPr>
            <a:xfrm>
              <a:off x="496789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3"/>
            <p:cNvSpPr/>
            <p:nvPr/>
          </p:nvSpPr>
          <p:spPr>
            <a:xfrm>
              <a:off x="5358176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3"/>
            <p:cNvSpPr/>
            <p:nvPr/>
          </p:nvSpPr>
          <p:spPr>
            <a:xfrm>
              <a:off x="5748394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3"/>
            <p:cNvSpPr/>
            <p:nvPr/>
          </p:nvSpPr>
          <p:spPr>
            <a:xfrm>
              <a:off x="3602532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3"/>
            <p:cNvSpPr/>
            <p:nvPr/>
          </p:nvSpPr>
          <p:spPr>
            <a:xfrm>
              <a:off x="399275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3"/>
            <p:cNvSpPr/>
            <p:nvPr/>
          </p:nvSpPr>
          <p:spPr>
            <a:xfrm>
              <a:off x="438296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3"/>
            <p:cNvSpPr/>
            <p:nvPr/>
          </p:nvSpPr>
          <p:spPr>
            <a:xfrm>
              <a:off x="477318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3"/>
            <p:cNvSpPr/>
            <p:nvPr/>
          </p:nvSpPr>
          <p:spPr>
            <a:xfrm>
              <a:off x="516340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3"/>
            <p:cNvSpPr/>
            <p:nvPr/>
          </p:nvSpPr>
          <p:spPr>
            <a:xfrm>
              <a:off x="5552883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3"/>
            <p:cNvSpPr/>
            <p:nvPr/>
          </p:nvSpPr>
          <p:spPr>
            <a:xfrm>
              <a:off x="3798043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3"/>
            <p:cNvSpPr/>
            <p:nvPr/>
          </p:nvSpPr>
          <p:spPr>
            <a:xfrm>
              <a:off x="418826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3"/>
            <p:cNvSpPr/>
            <p:nvPr/>
          </p:nvSpPr>
          <p:spPr>
            <a:xfrm>
              <a:off x="4577674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3"/>
            <p:cNvSpPr/>
            <p:nvPr/>
          </p:nvSpPr>
          <p:spPr>
            <a:xfrm>
              <a:off x="496789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3"/>
            <p:cNvSpPr/>
            <p:nvPr/>
          </p:nvSpPr>
          <p:spPr>
            <a:xfrm>
              <a:off x="5358176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3"/>
            <p:cNvSpPr/>
            <p:nvPr/>
          </p:nvSpPr>
          <p:spPr>
            <a:xfrm>
              <a:off x="5748394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1" name="Google Shape;531;p3"/>
            <p:cNvGrpSpPr/>
            <p:nvPr/>
          </p:nvGrpSpPr>
          <p:grpSpPr>
            <a:xfrm>
              <a:off x="3602532" y="2342026"/>
              <a:ext cx="2199348" cy="2339841"/>
              <a:chOff x="1262025" y="623413"/>
              <a:chExt cx="3815001" cy="4058701"/>
            </a:xfrm>
          </p:grpSpPr>
          <p:sp>
            <p:nvSpPr>
              <p:cNvPr id="532" name="Google Shape;532;p3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" name="Google Shape;533;p3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3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3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" name="Google Shape;536;p3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7" name="Google Shape;537;p3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8" name="Google Shape;538;p3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3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3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1" name="Google Shape;541;p3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2" name="Google Shape;542;p3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3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3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" name="Google Shape;545;p3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" name="Google Shape;546;p3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3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8" name="Google Shape;548;p3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" name="Google Shape;549;p3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3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3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" name="Google Shape;552;p3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" name="Google Shape;553;p3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3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" name="Google Shape;555;p3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6" name="Google Shape;556;p3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3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3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" name="Google Shape;559;p3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" name="Google Shape;560;p3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" name="Google Shape;561;p3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" name="Google Shape;562;p3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" name="Google Shape;563;p3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" name="Google Shape;564;p3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" name="Google Shape;565;p3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" name="Google Shape;566;p3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" name="Google Shape;567;p3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3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" name="Google Shape;569;p3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" name="Google Shape;570;p3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" name="Google Shape;571;p3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" name="Google Shape;572;p3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3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" name="Google Shape;574;p3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" name="Google Shape;575;p3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" name="Google Shape;576;p3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3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" name="Google Shape;578;p3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" name="Google Shape;579;p3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" name="Google Shape;580;p3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" name="Google Shape;581;p3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" name="Google Shape;582;p3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" name="Google Shape;583;p3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3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5" name="Google Shape;585;p3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6" name="Google Shape;586;p3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3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8" name="Google Shape;588;p3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9" name="Google Shape;589;p3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0" name="Google Shape;590;p3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1" name="Google Shape;591;p3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92" name="Google Shape;592;p3"/>
            <p:cNvSpPr/>
            <p:nvPr/>
          </p:nvSpPr>
          <p:spPr>
            <a:xfrm>
              <a:off x="5801882" y="663651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3"/>
            <p:cNvSpPr/>
            <p:nvPr/>
          </p:nvSpPr>
          <p:spPr>
            <a:xfrm>
              <a:off x="6192100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6582317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6972535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7362752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7752233" y="663651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5997393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638761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6777024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716724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7557526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7947744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5801882" y="117116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6192100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6582317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6972535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7362752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7752233" y="1171164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3"/>
            <p:cNvSpPr/>
            <p:nvPr/>
          </p:nvSpPr>
          <p:spPr>
            <a:xfrm>
              <a:off x="5997393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3"/>
            <p:cNvSpPr/>
            <p:nvPr/>
          </p:nvSpPr>
          <p:spPr>
            <a:xfrm>
              <a:off x="638761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3"/>
            <p:cNvSpPr/>
            <p:nvPr/>
          </p:nvSpPr>
          <p:spPr>
            <a:xfrm>
              <a:off x="6777024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716724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7557526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7947744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5801882" y="167954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6192100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6582317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6972535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7362752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7752233" y="1679548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5997393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638761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6777024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716724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3"/>
            <p:cNvSpPr/>
            <p:nvPr/>
          </p:nvSpPr>
          <p:spPr>
            <a:xfrm>
              <a:off x="7557526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3"/>
            <p:cNvSpPr/>
            <p:nvPr/>
          </p:nvSpPr>
          <p:spPr>
            <a:xfrm>
              <a:off x="7947744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28" name="Google Shape;628;p3"/>
            <p:cNvGrpSpPr/>
            <p:nvPr/>
          </p:nvGrpSpPr>
          <p:grpSpPr>
            <a:xfrm>
              <a:off x="5801882" y="2321201"/>
              <a:ext cx="2199348" cy="2339841"/>
              <a:chOff x="1262025" y="623413"/>
              <a:chExt cx="3815001" cy="4058701"/>
            </a:xfrm>
          </p:grpSpPr>
          <p:sp>
            <p:nvSpPr>
              <p:cNvPr id="629" name="Google Shape;629;p3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0" name="Google Shape;630;p3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1" name="Google Shape;631;p3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3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3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4" name="Google Shape;634;p3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5" name="Google Shape;635;p3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3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7" name="Google Shape;637;p3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8" name="Google Shape;638;p3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9" name="Google Shape;639;p3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3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3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2" name="Google Shape;642;p3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3" name="Google Shape;643;p3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4" name="Google Shape;644;p3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5" name="Google Shape;645;p3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6" name="Google Shape;646;p3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3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3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9" name="Google Shape;649;p3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0" name="Google Shape;650;p3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3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2" name="Google Shape;652;p3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3" name="Google Shape;653;p3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3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3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6" name="Google Shape;656;p3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7" name="Google Shape;657;p3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8" name="Google Shape;658;p3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3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3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1" name="Google Shape;661;p3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2" name="Google Shape;662;p3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3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3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3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3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3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3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9" name="Google Shape;669;p3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0" name="Google Shape;670;p3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1" name="Google Shape;671;p3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3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3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4" name="Google Shape;674;p3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3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3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7" name="Google Shape;677;p3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8" name="Google Shape;678;p3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3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3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1" name="Google Shape;681;p3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2" name="Google Shape;682;p3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3" name="Google Shape;683;p3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3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5" name="Google Shape;685;p3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6" name="Google Shape;686;p3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7" name="Google Shape;687;p3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3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89" name="Google Shape;689;p3"/>
          <p:cNvGrpSpPr/>
          <p:nvPr/>
        </p:nvGrpSpPr>
        <p:grpSpPr>
          <a:xfrm>
            <a:off x="1757901" y="1258900"/>
            <a:ext cx="8707633" cy="4190800"/>
            <a:chOff x="1308900" y="944175"/>
            <a:chExt cx="6530725" cy="3143100"/>
          </a:xfrm>
        </p:grpSpPr>
        <p:sp>
          <p:nvSpPr>
            <p:cNvPr id="690" name="Google Shape;690;p3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3">
                <a:alpha val="38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1313425" y="944175"/>
              <a:ext cx="6526200" cy="3143100"/>
            </a:xfrm>
            <a:prstGeom prst="rect">
              <a:avLst/>
            </a:prstGeom>
            <a:solidFill>
              <a:schemeClr val="accent4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3" name="Google Shape;693;p3"/>
          <p:cNvSpPr txBox="1">
            <a:spLocks noGrp="1"/>
          </p:cNvSpPr>
          <p:nvPr>
            <p:ph type="ctrTitle"/>
          </p:nvPr>
        </p:nvSpPr>
        <p:spPr>
          <a:xfrm>
            <a:off x="1809400" y="1917699"/>
            <a:ext cx="8216400" cy="23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333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694" name="Google Shape;694;p3"/>
          <p:cNvSpPr txBox="1">
            <a:spLocks noGrp="1"/>
          </p:cNvSpPr>
          <p:nvPr>
            <p:ph type="subTitle" idx="1"/>
          </p:nvPr>
        </p:nvSpPr>
        <p:spPr>
          <a:xfrm>
            <a:off x="1745200" y="4380017"/>
            <a:ext cx="8701600" cy="6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695" name="Google Shape;695;p3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121108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5"/>
        </a:solidFill>
        <a:effectLst/>
      </p:bgPr>
    </p:bg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4"/>
          <p:cNvSpPr/>
          <p:nvPr/>
        </p:nvSpPr>
        <p:spPr>
          <a:xfrm>
            <a:off x="812801" y="492567"/>
            <a:ext cx="10388596" cy="5872900"/>
          </a:xfrm>
          <a:custGeom>
            <a:avLst/>
            <a:gdLst/>
            <a:ahLst/>
            <a:cxnLst/>
            <a:rect l="l" t="t" r="r" b="b"/>
            <a:pathLst>
              <a:path w="38053" h="23170" extrusionOk="0">
                <a:moveTo>
                  <a:pt x="37981" y="0"/>
                </a:moveTo>
                <a:cubicBezTo>
                  <a:pt x="37969" y="0"/>
                  <a:pt x="16145" y="488"/>
                  <a:pt x="13966" y="655"/>
                </a:cubicBezTo>
                <a:cubicBezTo>
                  <a:pt x="12490" y="774"/>
                  <a:pt x="751" y="643"/>
                  <a:pt x="751" y="822"/>
                </a:cubicBezTo>
                <a:cubicBezTo>
                  <a:pt x="751" y="1024"/>
                  <a:pt x="0" y="15312"/>
                  <a:pt x="72" y="18550"/>
                </a:cubicBezTo>
                <a:cubicBezTo>
                  <a:pt x="203" y="23170"/>
                  <a:pt x="108" y="22836"/>
                  <a:pt x="203" y="22991"/>
                </a:cubicBezTo>
                <a:cubicBezTo>
                  <a:pt x="237" y="23042"/>
                  <a:pt x="2787" y="23060"/>
                  <a:pt x="6451" y="23060"/>
                </a:cubicBezTo>
                <a:cubicBezTo>
                  <a:pt x="14885" y="23060"/>
                  <a:pt x="29225" y="22966"/>
                  <a:pt x="32376" y="22966"/>
                </a:cubicBezTo>
                <a:cubicBezTo>
                  <a:pt x="32619" y="22966"/>
                  <a:pt x="32795" y="22966"/>
                  <a:pt x="32897" y="22967"/>
                </a:cubicBezTo>
                <a:cubicBezTo>
                  <a:pt x="33243" y="22967"/>
                  <a:pt x="37993" y="22753"/>
                  <a:pt x="38005" y="22682"/>
                </a:cubicBezTo>
                <a:cubicBezTo>
                  <a:pt x="38053" y="18455"/>
                  <a:pt x="37993" y="191"/>
                  <a:pt x="3798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8" name="Google Shape;698;p4"/>
          <p:cNvSpPr txBox="1">
            <a:spLocks noGrp="1"/>
          </p:cNvSpPr>
          <p:nvPr>
            <p:ph type="subTitle" idx="1"/>
          </p:nvPr>
        </p:nvSpPr>
        <p:spPr>
          <a:xfrm>
            <a:off x="1384300" y="1651000"/>
            <a:ext cx="9512400" cy="4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467"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3733"/>
            </a:lvl9pPr>
          </a:lstStyle>
          <a:p>
            <a:endParaRPr/>
          </a:p>
        </p:txBody>
      </p:sp>
      <p:sp>
        <p:nvSpPr>
          <p:cNvPr id="699" name="Google Shape;699;p4"/>
          <p:cNvSpPr txBox="1">
            <a:spLocks noGrp="1"/>
          </p:cNvSpPr>
          <p:nvPr>
            <p:ph type="ctrTitle"/>
          </p:nvPr>
        </p:nvSpPr>
        <p:spPr>
          <a:xfrm>
            <a:off x="960000" y="718600"/>
            <a:ext cx="77276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grpSp>
        <p:nvGrpSpPr>
          <p:cNvPr id="700" name="Google Shape;700;p4"/>
          <p:cNvGrpSpPr/>
          <p:nvPr/>
        </p:nvGrpSpPr>
        <p:grpSpPr>
          <a:xfrm>
            <a:off x="26075" y="-10539"/>
            <a:ext cx="5274888" cy="3956660"/>
            <a:chOff x="-233487" y="-141344"/>
            <a:chExt cx="3074899" cy="2306463"/>
          </a:xfrm>
        </p:grpSpPr>
        <p:grpSp>
          <p:nvGrpSpPr>
            <p:cNvPr id="701" name="Google Shape;701;p4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702" name="Google Shape;702;p4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3" name="Google Shape;703;p4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4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4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6" name="Google Shape;706;p4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7" name="Google Shape;707;p4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4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9" name="Google Shape;709;p4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0" name="Google Shape;710;p4"/>
            <p:cNvGrpSpPr/>
            <p:nvPr/>
          </p:nvGrpSpPr>
          <p:grpSpPr>
            <a:xfrm>
              <a:off x="137988" y="1163157"/>
              <a:ext cx="279376" cy="1001962"/>
              <a:chOff x="-3135437" y="-1932468"/>
              <a:chExt cx="279376" cy="1001962"/>
            </a:xfrm>
          </p:grpSpPr>
          <p:sp>
            <p:nvSpPr>
              <p:cNvPr id="711" name="Google Shape;711;p4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4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713" name="Google Shape;713;p4"/>
          <p:cNvGrpSpPr/>
          <p:nvPr/>
        </p:nvGrpSpPr>
        <p:grpSpPr>
          <a:xfrm flipH="1">
            <a:off x="6937248" y="0"/>
            <a:ext cx="5254753" cy="3126261"/>
            <a:chOff x="-396757" y="-47625"/>
            <a:chExt cx="3289703" cy="1957175"/>
          </a:xfrm>
        </p:grpSpPr>
        <p:grpSp>
          <p:nvGrpSpPr>
            <p:cNvPr id="714" name="Google Shape;714;p4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715" name="Google Shape;715;p4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6" name="Google Shape;716;p4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7" name="Google Shape;717;p4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8" name="Google Shape;718;p4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4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0" name="Google Shape;720;p4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1" name="Google Shape;721;p4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4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3" name="Google Shape;723;p4"/>
            <p:cNvGrpSpPr/>
            <p:nvPr/>
          </p:nvGrpSpPr>
          <p:grpSpPr>
            <a:xfrm>
              <a:off x="-396757" y="400050"/>
              <a:ext cx="3289703" cy="874359"/>
              <a:chOff x="-3670182" y="-2695575"/>
              <a:chExt cx="3289703" cy="874359"/>
            </a:xfrm>
          </p:grpSpPr>
          <p:sp>
            <p:nvSpPr>
              <p:cNvPr id="724" name="Google Shape;724;p4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5" name="Google Shape;725;p4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6" name="Google Shape;726;p4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7" name="Google Shape;727;p4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28" name="Google Shape;728;p4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288474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lt1"/>
        </a:solidFill>
        <a:effectLst/>
      </p:bgPr>
    </p:bg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5"/>
          <p:cNvSpPr/>
          <p:nvPr/>
        </p:nvSpPr>
        <p:spPr>
          <a:xfrm rot="-5400000">
            <a:off x="1800287" y="-4186214"/>
            <a:ext cx="8896212" cy="14576151"/>
          </a:xfrm>
          <a:custGeom>
            <a:avLst/>
            <a:gdLst/>
            <a:ahLst/>
            <a:cxnLst/>
            <a:rect l="l" t="t" r="r" b="b"/>
            <a:pathLst>
              <a:path w="73391" h="107217" extrusionOk="0">
                <a:moveTo>
                  <a:pt x="62770" y="13904"/>
                </a:moveTo>
                <a:cubicBezTo>
                  <a:pt x="62806" y="15975"/>
                  <a:pt x="62829" y="18059"/>
                  <a:pt x="62841" y="20131"/>
                </a:cubicBezTo>
                <a:cubicBezTo>
                  <a:pt x="61460" y="20143"/>
                  <a:pt x="60079" y="20154"/>
                  <a:pt x="58698" y="20166"/>
                </a:cubicBezTo>
                <a:cubicBezTo>
                  <a:pt x="58365" y="20166"/>
                  <a:pt x="58019" y="20166"/>
                  <a:pt x="57686" y="20178"/>
                </a:cubicBezTo>
                <a:cubicBezTo>
                  <a:pt x="57662" y="18095"/>
                  <a:pt x="57626" y="16011"/>
                  <a:pt x="57579" y="13927"/>
                </a:cubicBezTo>
                <a:cubicBezTo>
                  <a:pt x="59305" y="13916"/>
                  <a:pt x="61043" y="13916"/>
                  <a:pt x="62770" y="13904"/>
                </a:cubicBezTo>
                <a:close/>
                <a:moveTo>
                  <a:pt x="56829" y="13927"/>
                </a:moveTo>
                <a:cubicBezTo>
                  <a:pt x="56864" y="16011"/>
                  <a:pt x="56876" y="18095"/>
                  <a:pt x="56888" y="20178"/>
                </a:cubicBezTo>
                <a:cubicBezTo>
                  <a:pt x="55174" y="20190"/>
                  <a:pt x="53447" y="20202"/>
                  <a:pt x="51733" y="20214"/>
                </a:cubicBezTo>
                <a:cubicBezTo>
                  <a:pt x="51721" y="18130"/>
                  <a:pt x="51685" y="16047"/>
                  <a:pt x="51626" y="13975"/>
                </a:cubicBezTo>
                <a:cubicBezTo>
                  <a:pt x="53352" y="13951"/>
                  <a:pt x="55090" y="13939"/>
                  <a:pt x="56829" y="13927"/>
                </a:cubicBezTo>
                <a:close/>
                <a:moveTo>
                  <a:pt x="50876" y="13975"/>
                </a:moveTo>
                <a:cubicBezTo>
                  <a:pt x="50899" y="16059"/>
                  <a:pt x="50923" y="18142"/>
                  <a:pt x="50935" y="20226"/>
                </a:cubicBezTo>
                <a:cubicBezTo>
                  <a:pt x="49221" y="20238"/>
                  <a:pt x="47494" y="20262"/>
                  <a:pt x="45780" y="20273"/>
                </a:cubicBezTo>
                <a:cubicBezTo>
                  <a:pt x="45768" y="18190"/>
                  <a:pt x="45732" y="16118"/>
                  <a:pt x="45673" y="14035"/>
                </a:cubicBezTo>
                <a:cubicBezTo>
                  <a:pt x="47411" y="14011"/>
                  <a:pt x="49137" y="13987"/>
                  <a:pt x="50876" y="13975"/>
                </a:cubicBezTo>
                <a:close/>
                <a:moveTo>
                  <a:pt x="44922" y="14047"/>
                </a:moveTo>
                <a:cubicBezTo>
                  <a:pt x="44958" y="16118"/>
                  <a:pt x="44970" y="18202"/>
                  <a:pt x="44982" y="20285"/>
                </a:cubicBezTo>
                <a:cubicBezTo>
                  <a:pt x="44803" y="20285"/>
                  <a:pt x="44625" y="20285"/>
                  <a:pt x="44446" y="20297"/>
                </a:cubicBezTo>
                <a:cubicBezTo>
                  <a:pt x="42898" y="20309"/>
                  <a:pt x="41362" y="20333"/>
                  <a:pt x="39827" y="20357"/>
                </a:cubicBezTo>
                <a:cubicBezTo>
                  <a:pt x="39815" y="18273"/>
                  <a:pt x="39779" y="16202"/>
                  <a:pt x="39719" y="14118"/>
                </a:cubicBezTo>
                <a:cubicBezTo>
                  <a:pt x="41458" y="14094"/>
                  <a:pt x="43184" y="14058"/>
                  <a:pt x="44922" y="14047"/>
                </a:cubicBezTo>
                <a:close/>
                <a:moveTo>
                  <a:pt x="38969" y="14130"/>
                </a:moveTo>
                <a:cubicBezTo>
                  <a:pt x="39005" y="16213"/>
                  <a:pt x="39017" y="18297"/>
                  <a:pt x="39029" y="20369"/>
                </a:cubicBezTo>
                <a:cubicBezTo>
                  <a:pt x="37314" y="20404"/>
                  <a:pt x="35600" y="20428"/>
                  <a:pt x="33873" y="20464"/>
                </a:cubicBezTo>
                <a:cubicBezTo>
                  <a:pt x="33862" y="18380"/>
                  <a:pt x="33826" y="16297"/>
                  <a:pt x="33778" y="14213"/>
                </a:cubicBezTo>
                <a:cubicBezTo>
                  <a:pt x="35505" y="14178"/>
                  <a:pt x="37231" y="14154"/>
                  <a:pt x="38969" y="14130"/>
                </a:cubicBezTo>
                <a:close/>
                <a:moveTo>
                  <a:pt x="33016" y="14225"/>
                </a:moveTo>
                <a:cubicBezTo>
                  <a:pt x="33052" y="16309"/>
                  <a:pt x="33064" y="18392"/>
                  <a:pt x="33076" y="20476"/>
                </a:cubicBezTo>
                <a:cubicBezTo>
                  <a:pt x="31361" y="20512"/>
                  <a:pt x="29647" y="20547"/>
                  <a:pt x="27920" y="20595"/>
                </a:cubicBezTo>
                <a:cubicBezTo>
                  <a:pt x="27908" y="18499"/>
                  <a:pt x="27873" y="16416"/>
                  <a:pt x="27825" y="14332"/>
                </a:cubicBezTo>
                <a:cubicBezTo>
                  <a:pt x="28111" y="14320"/>
                  <a:pt x="28408" y="14320"/>
                  <a:pt x="28706" y="14308"/>
                </a:cubicBezTo>
                <a:cubicBezTo>
                  <a:pt x="30135" y="14285"/>
                  <a:pt x="31576" y="14261"/>
                  <a:pt x="33016" y="14225"/>
                </a:cubicBezTo>
                <a:close/>
                <a:moveTo>
                  <a:pt x="27063" y="14344"/>
                </a:moveTo>
                <a:cubicBezTo>
                  <a:pt x="27099" y="16440"/>
                  <a:pt x="27123" y="18523"/>
                  <a:pt x="27123" y="20607"/>
                </a:cubicBezTo>
                <a:cubicBezTo>
                  <a:pt x="25408" y="20654"/>
                  <a:pt x="23694" y="20690"/>
                  <a:pt x="21967" y="20738"/>
                </a:cubicBezTo>
                <a:cubicBezTo>
                  <a:pt x="21955" y="18642"/>
                  <a:pt x="21931" y="16559"/>
                  <a:pt x="21872" y="14463"/>
                </a:cubicBezTo>
                <a:cubicBezTo>
                  <a:pt x="23598" y="14428"/>
                  <a:pt x="25337" y="14380"/>
                  <a:pt x="27063" y="14344"/>
                </a:cubicBezTo>
                <a:close/>
                <a:moveTo>
                  <a:pt x="21110" y="14487"/>
                </a:moveTo>
                <a:cubicBezTo>
                  <a:pt x="21146" y="16571"/>
                  <a:pt x="21169" y="18666"/>
                  <a:pt x="21169" y="20762"/>
                </a:cubicBezTo>
                <a:cubicBezTo>
                  <a:pt x="19526" y="20809"/>
                  <a:pt x="17871" y="20857"/>
                  <a:pt x="16228" y="20905"/>
                </a:cubicBezTo>
                <a:lnTo>
                  <a:pt x="16014" y="20905"/>
                </a:lnTo>
                <a:cubicBezTo>
                  <a:pt x="16002" y="18809"/>
                  <a:pt x="15978" y="16714"/>
                  <a:pt x="15919" y="14618"/>
                </a:cubicBezTo>
                <a:cubicBezTo>
                  <a:pt x="17657" y="14570"/>
                  <a:pt x="19384" y="14523"/>
                  <a:pt x="21110" y="14487"/>
                </a:cubicBezTo>
                <a:close/>
                <a:moveTo>
                  <a:pt x="15169" y="14630"/>
                </a:moveTo>
                <a:cubicBezTo>
                  <a:pt x="15193" y="16737"/>
                  <a:pt x="15216" y="18833"/>
                  <a:pt x="15216" y="20928"/>
                </a:cubicBezTo>
                <a:cubicBezTo>
                  <a:pt x="13502" y="20988"/>
                  <a:pt x="11787" y="21047"/>
                  <a:pt x="10073" y="21119"/>
                </a:cubicBezTo>
                <a:cubicBezTo>
                  <a:pt x="10049" y="19000"/>
                  <a:pt x="10025" y="16880"/>
                  <a:pt x="9978" y="14773"/>
                </a:cubicBezTo>
                <a:cubicBezTo>
                  <a:pt x="11466" y="14737"/>
                  <a:pt x="12954" y="14689"/>
                  <a:pt x="14442" y="14654"/>
                </a:cubicBezTo>
                <a:cubicBezTo>
                  <a:pt x="14681" y="14642"/>
                  <a:pt x="14919" y="14642"/>
                  <a:pt x="15169" y="14630"/>
                </a:cubicBezTo>
                <a:close/>
                <a:moveTo>
                  <a:pt x="62841" y="20905"/>
                </a:moveTo>
                <a:cubicBezTo>
                  <a:pt x="62841" y="20988"/>
                  <a:pt x="62841" y="21059"/>
                  <a:pt x="62841" y="21143"/>
                </a:cubicBezTo>
                <a:cubicBezTo>
                  <a:pt x="62841" y="23143"/>
                  <a:pt x="62841" y="25131"/>
                  <a:pt x="62818" y="27120"/>
                </a:cubicBezTo>
                <a:cubicBezTo>
                  <a:pt x="61448" y="27143"/>
                  <a:pt x="60079" y="27155"/>
                  <a:pt x="58698" y="27167"/>
                </a:cubicBezTo>
                <a:lnTo>
                  <a:pt x="57698" y="27167"/>
                </a:lnTo>
                <a:cubicBezTo>
                  <a:pt x="57698" y="25988"/>
                  <a:pt x="57710" y="24810"/>
                  <a:pt x="57710" y="23631"/>
                </a:cubicBezTo>
                <a:cubicBezTo>
                  <a:pt x="57710" y="22726"/>
                  <a:pt x="57698" y="21821"/>
                  <a:pt x="57698" y="20916"/>
                </a:cubicBezTo>
                <a:cubicBezTo>
                  <a:pt x="59412" y="20916"/>
                  <a:pt x="61127" y="20905"/>
                  <a:pt x="62841" y="20905"/>
                </a:cubicBezTo>
                <a:close/>
                <a:moveTo>
                  <a:pt x="56888" y="20928"/>
                </a:moveTo>
                <a:cubicBezTo>
                  <a:pt x="56888" y="21000"/>
                  <a:pt x="56888" y="21071"/>
                  <a:pt x="56888" y="21143"/>
                </a:cubicBezTo>
                <a:cubicBezTo>
                  <a:pt x="56888" y="23155"/>
                  <a:pt x="56876" y="25167"/>
                  <a:pt x="56864" y="27179"/>
                </a:cubicBezTo>
                <a:cubicBezTo>
                  <a:pt x="55162" y="27179"/>
                  <a:pt x="53447" y="27191"/>
                  <a:pt x="51745" y="27203"/>
                </a:cubicBezTo>
                <a:cubicBezTo>
                  <a:pt x="51745" y="26012"/>
                  <a:pt x="51757" y="24822"/>
                  <a:pt x="51745" y="23631"/>
                </a:cubicBezTo>
                <a:cubicBezTo>
                  <a:pt x="51745" y="22738"/>
                  <a:pt x="51745" y="21845"/>
                  <a:pt x="51745" y="20964"/>
                </a:cubicBezTo>
                <a:cubicBezTo>
                  <a:pt x="53459" y="20952"/>
                  <a:pt x="55174" y="20928"/>
                  <a:pt x="56888" y="20928"/>
                </a:cubicBezTo>
                <a:close/>
                <a:moveTo>
                  <a:pt x="50935" y="20976"/>
                </a:moveTo>
                <a:cubicBezTo>
                  <a:pt x="50935" y="21024"/>
                  <a:pt x="50935" y="21083"/>
                  <a:pt x="50935" y="21143"/>
                </a:cubicBezTo>
                <a:cubicBezTo>
                  <a:pt x="50935" y="23167"/>
                  <a:pt x="50923" y="25191"/>
                  <a:pt x="50911" y="27215"/>
                </a:cubicBezTo>
                <a:cubicBezTo>
                  <a:pt x="49197" y="27227"/>
                  <a:pt x="47494" y="27251"/>
                  <a:pt x="45792" y="27274"/>
                </a:cubicBezTo>
                <a:cubicBezTo>
                  <a:pt x="45792" y="26060"/>
                  <a:pt x="45803" y="24845"/>
                  <a:pt x="45792" y="23631"/>
                </a:cubicBezTo>
                <a:cubicBezTo>
                  <a:pt x="45792" y="22762"/>
                  <a:pt x="45792" y="21893"/>
                  <a:pt x="45780" y="21024"/>
                </a:cubicBezTo>
                <a:cubicBezTo>
                  <a:pt x="47494" y="21012"/>
                  <a:pt x="49221" y="20988"/>
                  <a:pt x="50935" y="20976"/>
                </a:cubicBezTo>
                <a:close/>
                <a:moveTo>
                  <a:pt x="44982" y="21035"/>
                </a:moveTo>
                <a:lnTo>
                  <a:pt x="44982" y="21143"/>
                </a:lnTo>
                <a:cubicBezTo>
                  <a:pt x="44982" y="23191"/>
                  <a:pt x="44970" y="25238"/>
                  <a:pt x="44958" y="27286"/>
                </a:cubicBezTo>
                <a:lnTo>
                  <a:pt x="44446" y="27286"/>
                </a:lnTo>
                <a:cubicBezTo>
                  <a:pt x="42910" y="27310"/>
                  <a:pt x="41374" y="27334"/>
                  <a:pt x="39838" y="27358"/>
                </a:cubicBezTo>
                <a:cubicBezTo>
                  <a:pt x="39838" y="26108"/>
                  <a:pt x="39850" y="24869"/>
                  <a:pt x="39838" y="23631"/>
                </a:cubicBezTo>
                <a:cubicBezTo>
                  <a:pt x="39838" y="22786"/>
                  <a:pt x="39838" y="21952"/>
                  <a:pt x="39838" y="21107"/>
                </a:cubicBezTo>
                <a:cubicBezTo>
                  <a:pt x="41553" y="21083"/>
                  <a:pt x="43267" y="21059"/>
                  <a:pt x="44982" y="21035"/>
                </a:cubicBezTo>
                <a:close/>
                <a:moveTo>
                  <a:pt x="39029" y="21119"/>
                </a:moveTo>
                <a:lnTo>
                  <a:pt x="39029" y="21143"/>
                </a:lnTo>
                <a:cubicBezTo>
                  <a:pt x="39029" y="23226"/>
                  <a:pt x="39017" y="25298"/>
                  <a:pt x="39005" y="27370"/>
                </a:cubicBezTo>
                <a:cubicBezTo>
                  <a:pt x="37291" y="27393"/>
                  <a:pt x="35588" y="27429"/>
                  <a:pt x="33885" y="27465"/>
                </a:cubicBezTo>
                <a:cubicBezTo>
                  <a:pt x="33885" y="26179"/>
                  <a:pt x="33897" y="24905"/>
                  <a:pt x="33885" y="23631"/>
                </a:cubicBezTo>
                <a:cubicBezTo>
                  <a:pt x="33885" y="22821"/>
                  <a:pt x="33885" y="22012"/>
                  <a:pt x="33885" y="21202"/>
                </a:cubicBezTo>
                <a:cubicBezTo>
                  <a:pt x="35600" y="21178"/>
                  <a:pt x="37314" y="21143"/>
                  <a:pt x="39029" y="21119"/>
                </a:cubicBezTo>
                <a:close/>
                <a:moveTo>
                  <a:pt x="33076" y="21226"/>
                </a:moveTo>
                <a:cubicBezTo>
                  <a:pt x="33076" y="23310"/>
                  <a:pt x="33064" y="25393"/>
                  <a:pt x="33052" y="27477"/>
                </a:cubicBezTo>
                <a:cubicBezTo>
                  <a:pt x="31337" y="27512"/>
                  <a:pt x="29635" y="27548"/>
                  <a:pt x="27932" y="27584"/>
                </a:cubicBezTo>
                <a:cubicBezTo>
                  <a:pt x="27932" y="26262"/>
                  <a:pt x="27944" y="24953"/>
                  <a:pt x="27944" y="23631"/>
                </a:cubicBezTo>
                <a:cubicBezTo>
                  <a:pt x="27932" y="22857"/>
                  <a:pt x="27932" y="22083"/>
                  <a:pt x="27932" y="21321"/>
                </a:cubicBezTo>
                <a:cubicBezTo>
                  <a:pt x="28182" y="21309"/>
                  <a:pt x="28444" y="21309"/>
                  <a:pt x="28706" y="21297"/>
                </a:cubicBezTo>
                <a:cubicBezTo>
                  <a:pt x="30159" y="21274"/>
                  <a:pt x="31623" y="21250"/>
                  <a:pt x="33076" y="21226"/>
                </a:cubicBezTo>
                <a:close/>
                <a:moveTo>
                  <a:pt x="27123" y="21333"/>
                </a:moveTo>
                <a:cubicBezTo>
                  <a:pt x="27123" y="23429"/>
                  <a:pt x="27111" y="25512"/>
                  <a:pt x="27099" y="27608"/>
                </a:cubicBezTo>
                <a:cubicBezTo>
                  <a:pt x="25384" y="27643"/>
                  <a:pt x="23682" y="27691"/>
                  <a:pt x="21979" y="27739"/>
                </a:cubicBezTo>
                <a:cubicBezTo>
                  <a:pt x="21979" y="26369"/>
                  <a:pt x="21991" y="25000"/>
                  <a:pt x="21979" y="23631"/>
                </a:cubicBezTo>
                <a:cubicBezTo>
                  <a:pt x="21979" y="22905"/>
                  <a:pt x="21979" y="22178"/>
                  <a:pt x="21979" y="21452"/>
                </a:cubicBezTo>
                <a:cubicBezTo>
                  <a:pt x="23694" y="21416"/>
                  <a:pt x="25408" y="21381"/>
                  <a:pt x="27123" y="21333"/>
                </a:cubicBezTo>
                <a:close/>
                <a:moveTo>
                  <a:pt x="21169" y="21476"/>
                </a:moveTo>
                <a:cubicBezTo>
                  <a:pt x="21169" y="23572"/>
                  <a:pt x="21158" y="25667"/>
                  <a:pt x="21134" y="27763"/>
                </a:cubicBezTo>
                <a:cubicBezTo>
                  <a:pt x="19503" y="27798"/>
                  <a:pt x="17860" y="27846"/>
                  <a:pt x="16228" y="27893"/>
                </a:cubicBezTo>
                <a:cubicBezTo>
                  <a:pt x="16157" y="27893"/>
                  <a:pt x="16085" y="27905"/>
                  <a:pt x="16014" y="27905"/>
                </a:cubicBezTo>
                <a:cubicBezTo>
                  <a:pt x="16026" y="26477"/>
                  <a:pt x="16038" y="25048"/>
                  <a:pt x="16026" y="23631"/>
                </a:cubicBezTo>
                <a:cubicBezTo>
                  <a:pt x="16026" y="22952"/>
                  <a:pt x="16026" y="22274"/>
                  <a:pt x="16026" y="21607"/>
                </a:cubicBezTo>
                <a:cubicBezTo>
                  <a:pt x="17740" y="21559"/>
                  <a:pt x="19455" y="21524"/>
                  <a:pt x="21169" y="21476"/>
                </a:cubicBezTo>
                <a:close/>
                <a:moveTo>
                  <a:pt x="15216" y="21631"/>
                </a:moveTo>
                <a:cubicBezTo>
                  <a:pt x="15216" y="23726"/>
                  <a:pt x="15204" y="25834"/>
                  <a:pt x="15181" y="27929"/>
                </a:cubicBezTo>
                <a:cubicBezTo>
                  <a:pt x="13478" y="27989"/>
                  <a:pt x="11775" y="28036"/>
                  <a:pt x="10061" y="28108"/>
                </a:cubicBezTo>
                <a:cubicBezTo>
                  <a:pt x="10073" y="26620"/>
                  <a:pt x="10085" y="25119"/>
                  <a:pt x="10085" y="23631"/>
                </a:cubicBezTo>
                <a:cubicBezTo>
                  <a:pt x="10073" y="23012"/>
                  <a:pt x="10073" y="22381"/>
                  <a:pt x="10073" y="21762"/>
                </a:cubicBezTo>
                <a:cubicBezTo>
                  <a:pt x="11525" y="21726"/>
                  <a:pt x="12990" y="21690"/>
                  <a:pt x="14442" y="21643"/>
                </a:cubicBezTo>
                <a:cubicBezTo>
                  <a:pt x="14704" y="21643"/>
                  <a:pt x="14954" y="21631"/>
                  <a:pt x="15216" y="21631"/>
                </a:cubicBezTo>
                <a:close/>
                <a:moveTo>
                  <a:pt x="62806" y="27893"/>
                </a:moveTo>
                <a:cubicBezTo>
                  <a:pt x="62794" y="29977"/>
                  <a:pt x="62758" y="32049"/>
                  <a:pt x="62722" y="34120"/>
                </a:cubicBezTo>
                <a:cubicBezTo>
                  <a:pt x="61377" y="34132"/>
                  <a:pt x="60043" y="34156"/>
                  <a:pt x="58698" y="34156"/>
                </a:cubicBezTo>
                <a:cubicBezTo>
                  <a:pt x="58341" y="34156"/>
                  <a:pt x="57984" y="34168"/>
                  <a:pt x="57626" y="34168"/>
                </a:cubicBezTo>
                <a:cubicBezTo>
                  <a:pt x="57650" y="32084"/>
                  <a:pt x="57674" y="30001"/>
                  <a:pt x="57698" y="27917"/>
                </a:cubicBezTo>
                <a:cubicBezTo>
                  <a:pt x="59400" y="27905"/>
                  <a:pt x="61103" y="27905"/>
                  <a:pt x="62806" y="27893"/>
                </a:cubicBezTo>
                <a:close/>
                <a:moveTo>
                  <a:pt x="56852" y="27917"/>
                </a:moveTo>
                <a:cubicBezTo>
                  <a:pt x="56841" y="30001"/>
                  <a:pt x="56805" y="32084"/>
                  <a:pt x="56769" y="34168"/>
                </a:cubicBezTo>
                <a:cubicBezTo>
                  <a:pt x="55067" y="34180"/>
                  <a:pt x="53364" y="34192"/>
                  <a:pt x="51673" y="34204"/>
                </a:cubicBezTo>
                <a:cubicBezTo>
                  <a:pt x="51709" y="32120"/>
                  <a:pt x="51721" y="30037"/>
                  <a:pt x="51745" y="27965"/>
                </a:cubicBezTo>
                <a:cubicBezTo>
                  <a:pt x="53447" y="27941"/>
                  <a:pt x="55150" y="27929"/>
                  <a:pt x="56852" y="27917"/>
                </a:cubicBezTo>
                <a:close/>
                <a:moveTo>
                  <a:pt x="50899" y="27965"/>
                </a:moveTo>
                <a:lnTo>
                  <a:pt x="50899" y="27965"/>
                </a:lnTo>
                <a:cubicBezTo>
                  <a:pt x="50887" y="30049"/>
                  <a:pt x="50852" y="32132"/>
                  <a:pt x="50816" y="34216"/>
                </a:cubicBezTo>
                <a:cubicBezTo>
                  <a:pt x="49113" y="34228"/>
                  <a:pt x="47411" y="34251"/>
                  <a:pt x="45720" y="34263"/>
                </a:cubicBezTo>
                <a:cubicBezTo>
                  <a:pt x="45744" y="32180"/>
                  <a:pt x="45768" y="30108"/>
                  <a:pt x="45792" y="28024"/>
                </a:cubicBezTo>
                <a:cubicBezTo>
                  <a:pt x="47494" y="28001"/>
                  <a:pt x="49197" y="27977"/>
                  <a:pt x="50899" y="27965"/>
                </a:cubicBezTo>
                <a:close/>
                <a:moveTo>
                  <a:pt x="44946" y="28036"/>
                </a:moveTo>
                <a:lnTo>
                  <a:pt x="44946" y="28036"/>
                </a:lnTo>
                <a:cubicBezTo>
                  <a:pt x="44922" y="30108"/>
                  <a:pt x="44899" y="32192"/>
                  <a:pt x="44863" y="34275"/>
                </a:cubicBezTo>
                <a:lnTo>
                  <a:pt x="44446" y="34275"/>
                </a:lnTo>
                <a:cubicBezTo>
                  <a:pt x="42886" y="34299"/>
                  <a:pt x="41315" y="34323"/>
                  <a:pt x="39755" y="34347"/>
                </a:cubicBezTo>
                <a:cubicBezTo>
                  <a:pt x="39791" y="32263"/>
                  <a:pt x="39815" y="30179"/>
                  <a:pt x="39827" y="28108"/>
                </a:cubicBezTo>
                <a:cubicBezTo>
                  <a:pt x="41541" y="28072"/>
                  <a:pt x="43244" y="28048"/>
                  <a:pt x="44946" y="28036"/>
                </a:cubicBezTo>
                <a:close/>
                <a:moveTo>
                  <a:pt x="38993" y="28120"/>
                </a:moveTo>
                <a:lnTo>
                  <a:pt x="38993" y="28120"/>
                </a:lnTo>
                <a:cubicBezTo>
                  <a:pt x="38969" y="30203"/>
                  <a:pt x="38945" y="32287"/>
                  <a:pt x="38910" y="34359"/>
                </a:cubicBezTo>
                <a:cubicBezTo>
                  <a:pt x="37207" y="34394"/>
                  <a:pt x="35505" y="34418"/>
                  <a:pt x="33802" y="34454"/>
                </a:cubicBezTo>
                <a:cubicBezTo>
                  <a:pt x="33838" y="32370"/>
                  <a:pt x="33862" y="30287"/>
                  <a:pt x="33873" y="28203"/>
                </a:cubicBezTo>
                <a:cubicBezTo>
                  <a:pt x="35588" y="28167"/>
                  <a:pt x="37291" y="28144"/>
                  <a:pt x="38993" y="28120"/>
                </a:cubicBezTo>
                <a:close/>
                <a:moveTo>
                  <a:pt x="33040" y="28215"/>
                </a:moveTo>
                <a:cubicBezTo>
                  <a:pt x="33016" y="30299"/>
                  <a:pt x="32992" y="32382"/>
                  <a:pt x="32945" y="34478"/>
                </a:cubicBezTo>
                <a:cubicBezTo>
                  <a:pt x="31254" y="34501"/>
                  <a:pt x="29551" y="34549"/>
                  <a:pt x="27849" y="34585"/>
                </a:cubicBezTo>
                <a:cubicBezTo>
                  <a:pt x="27885" y="32489"/>
                  <a:pt x="27908" y="30406"/>
                  <a:pt x="27920" y="28310"/>
                </a:cubicBezTo>
                <a:cubicBezTo>
                  <a:pt x="28182" y="28310"/>
                  <a:pt x="28444" y="28298"/>
                  <a:pt x="28706" y="28298"/>
                </a:cubicBezTo>
                <a:cubicBezTo>
                  <a:pt x="30147" y="28263"/>
                  <a:pt x="31599" y="28239"/>
                  <a:pt x="33040" y="28215"/>
                </a:cubicBezTo>
                <a:close/>
                <a:moveTo>
                  <a:pt x="27087" y="28334"/>
                </a:moveTo>
                <a:lnTo>
                  <a:pt x="27087" y="28334"/>
                </a:lnTo>
                <a:cubicBezTo>
                  <a:pt x="27063" y="30430"/>
                  <a:pt x="27027" y="32513"/>
                  <a:pt x="26992" y="34609"/>
                </a:cubicBezTo>
                <a:cubicBezTo>
                  <a:pt x="25289" y="34644"/>
                  <a:pt x="23598" y="34680"/>
                  <a:pt x="21896" y="34728"/>
                </a:cubicBezTo>
                <a:cubicBezTo>
                  <a:pt x="21931" y="32644"/>
                  <a:pt x="21955" y="30549"/>
                  <a:pt x="21967" y="28453"/>
                </a:cubicBezTo>
                <a:cubicBezTo>
                  <a:pt x="23682" y="28405"/>
                  <a:pt x="25384" y="28370"/>
                  <a:pt x="27087" y="28334"/>
                </a:cubicBezTo>
                <a:close/>
                <a:moveTo>
                  <a:pt x="21134" y="28477"/>
                </a:moveTo>
                <a:cubicBezTo>
                  <a:pt x="21110" y="30572"/>
                  <a:pt x="21074" y="32656"/>
                  <a:pt x="21038" y="34751"/>
                </a:cubicBezTo>
                <a:cubicBezTo>
                  <a:pt x="19431" y="34799"/>
                  <a:pt x="17836" y="34847"/>
                  <a:pt x="16228" y="34894"/>
                </a:cubicBezTo>
                <a:lnTo>
                  <a:pt x="15943" y="34906"/>
                </a:lnTo>
                <a:cubicBezTo>
                  <a:pt x="15978" y="32799"/>
                  <a:pt x="16002" y="30703"/>
                  <a:pt x="16014" y="28596"/>
                </a:cubicBezTo>
                <a:cubicBezTo>
                  <a:pt x="17717" y="28560"/>
                  <a:pt x="19431" y="28513"/>
                  <a:pt x="21134" y="28477"/>
                </a:cubicBezTo>
                <a:close/>
                <a:moveTo>
                  <a:pt x="15181" y="28620"/>
                </a:moveTo>
                <a:cubicBezTo>
                  <a:pt x="15157" y="30727"/>
                  <a:pt x="15121" y="32823"/>
                  <a:pt x="15085" y="34930"/>
                </a:cubicBezTo>
                <a:cubicBezTo>
                  <a:pt x="13383" y="34978"/>
                  <a:pt x="11680" y="35037"/>
                  <a:pt x="9978" y="35109"/>
                </a:cubicBezTo>
                <a:cubicBezTo>
                  <a:pt x="10013" y="32989"/>
                  <a:pt x="10049" y="30882"/>
                  <a:pt x="10061" y="28763"/>
                </a:cubicBezTo>
                <a:cubicBezTo>
                  <a:pt x="11525" y="28727"/>
                  <a:pt x="12990" y="28679"/>
                  <a:pt x="14442" y="28644"/>
                </a:cubicBezTo>
                <a:cubicBezTo>
                  <a:pt x="14692" y="28644"/>
                  <a:pt x="14931" y="28632"/>
                  <a:pt x="15181" y="28620"/>
                </a:cubicBezTo>
                <a:close/>
                <a:moveTo>
                  <a:pt x="62710" y="34894"/>
                </a:moveTo>
                <a:cubicBezTo>
                  <a:pt x="62663" y="36966"/>
                  <a:pt x="62627" y="39038"/>
                  <a:pt x="62579" y="41109"/>
                </a:cubicBezTo>
                <a:cubicBezTo>
                  <a:pt x="61282" y="41133"/>
                  <a:pt x="59996" y="41145"/>
                  <a:pt x="58698" y="41157"/>
                </a:cubicBezTo>
                <a:lnTo>
                  <a:pt x="57495" y="41157"/>
                </a:lnTo>
                <a:cubicBezTo>
                  <a:pt x="57531" y="39073"/>
                  <a:pt x="57579" y="36990"/>
                  <a:pt x="57614" y="34906"/>
                </a:cubicBezTo>
                <a:cubicBezTo>
                  <a:pt x="59305" y="34906"/>
                  <a:pt x="61008" y="34894"/>
                  <a:pt x="62710" y="34894"/>
                </a:cubicBezTo>
                <a:close/>
                <a:moveTo>
                  <a:pt x="56757" y="34918"/>
                </a:moveTo>
                <a:cubicBezTo>
                  <a:pt x="56722" y="37002"/>
                  <a:pt x="56674" y="39085"/>
                  <a:pt x="56614" y="41169"/>
                </a:cubicBezTo>
                <a:cubicBezTo>
                  <a:pt x="54924" y="41181"/>
                  <a:pt x="53233" y="41181"/>
                  <a:pt x="51542" y="41205"/>
                </a:cubicBezTo>
                <a:cubicBezTo>
                  <a:pt x="51578" y="39121"/>
                  <a:pt x="51626" y="37037"/>
                  <a:pt x="51661" y="34954"/>
                </a:cubicBezTo>
                <a:cubicBezTo>
                  <a:pt x="53352" y="34942"/>
                  <a:pt x="55055" y="34918"/>
                  <a:pt x="56757" y="34918"/>
                </a:cubicBezTo>
                <a:close/>
                <a:moveTo>
                  <a:pt x="50804" y="34966"/>
                </a:moveTo>
                <a:cubicBezTo>
                  <a:pt x="50768" y="37037"/>
                  <a:pt x="50721" y="39121"/>
                  <a:pt x="50673" y="41205"/>
                </a:cubicBezTo>
                <a:cubicBezTo>
                  <a:pt x="48971" y="41228"/>
                  <a:pt x="47280" y="41240"/>
                  <a:pt x="45577" y="41264"/>
                </a:cubicBezTo>
                <a:cubicBezTo>
                  <a:pt x="45625" y="39181"/>
                  <a:pt x="45673" y="37097"/>
                  <a:pt x="45708" y="35013"/>
                </a:cubicBezTo>
                <a:cubicBezTo>
                  <a:pt x="47399" y="35001"/>
                  <a:pt x="49102" y="34978"/>
                  <a:pt x="50804" y="34966"/>
                </a:cubicBezTo>
                <a:close/>
                <a:moveTo>
                  <a:pt x="44839" y="35025"/>
                </a:moveTo>
                <a:lnTo>
                  <a:pt x="44839" y="35025"/>
                </a:lnTo>
                <a:cubicBezTo>
                  <a:pt x="44803" y="37109"/>
                  <a:pt x="44756" y="39192"/>
                  <a:pt x="44708" y="41276"/>
                </a:cubicBezTo>
                <a:lnTo>
                  <a:pt x="44446" y="41276"/>
                </a:lnTo>
                <a:cubicBezTo>
                  <a:pt x="42839" y="41300"/>
                  <a:pt x="41231" y="41324"/>
                  <a:pt x="39624" y="41348"/>
                </a:cubicBezTo>
                <a:cubicBezTo>
                  <a:pt x="39672" y="39264"/>
                  <a:pt x="39707" y="37180"/>
                  <a:pt x="39743" y="35097"/>
                </a:cubicBezTo>
                <a:cubicBezTo>
                  <a:pt x="41446" y="35073"/>
                  <a:pt x="43148" y="35049"/>
                  <a:pt x="44839" y="35025"/>
                </a:cubicBezTo>
                <a:close/>
                <a:moveTo>
                  <a:pt x="38886" y="35109"/>
                </a:moveTo>
                <a:cubicBezTo>
                  <a:pt x="38850" y="37192"/>
                  <a:pt x="38803" y="39276"/>
                  <a:pt x="38755" y="41359"/>
                </a:cubicBezTo>
                <a:cubicBezTo>
                  <a:pt x="37064" y="41383"/>
                  <a:pt x="35362" y="41419"/>
                  <a:pt x="33671" y="41455"/>
                </a:cubicBezTo>
                <a:cubicBezTo>
                  <a:pt x="33719" y="39371"/>
                  <a:pt x="33754" y="37287"/>
                  <a:pt x="33790" y="35204"/>
                </a:cubicBezTo>
                <a:cubicBezTo>
                  <a:pt x="35493" y="35168"/>
                  <a:pt x="37195" y="35144"/>
                  <a:pt x="38886" y="35109"/>
                </a:cubicBezTo>
                <a:close/>
                <a:moveTo>
                  <a:pt x="32933" y="35216"/>
                </a:moveTo>
                <a:cubicBezTo>
                  <a:pt x="32897" y="37299"/>
                  <a:pt x="32849" y="39383"/>
                  <a:pt x="32802" y="41467"/>
                </a:cubicBezTo>
                <a:cubicBezTo>
                  <a:pt x="31099" y="41502"/>
                  <a:pt x="29409" y="41538"/>
                  <a:pt x="27718" y="41586"/>
                </a:cubicBezTo>
                <a:cubicBezTo>
                  <a:pt x="27766" y="39490"/>
                  <a:pt x="27801" y="37395"/>
                  <a:pt x="27837" y="35311"/>
                </a:cubicBezTo>
                <a:cubicBezTo>
                  <a:pt x="28123" y="35311"/>
                  <a:pt x="28408" y="35299"/>
                  <a:pt x="28706" y="35287"/>
                </a:cubicBezTo>
                <a:cubicBezTo>
                  <a:pt x="30111" y="35263"/>
                  <a:pt x="31528" y="35240"/>
                  <a:pt x="32933" y="35216"/>
                </a:cubicBezTo>
                <a:close/>
                <a:moveTo>
                  <a:pt x="26980" y="35335"/>
                </a:moveTo>
                <a:cubicBezTo>
                  <a:pt x="26944" y="37418"/>
                  <a:pt x="26896" y="39514"/>
                  <a:pt x="26849" y="41598"/>
                </a:cubicBezTo>
                <a:cubicBezTo>
                  <a:pt x="25146" y="41645"/>
                  <a:pt x="23455" y="41681"/>
                  <a:pt x="21765" y="41729"/>
                </a:cubicBezTo>
                <a:cubicBezTo>
                  <a:pt x="21800" y="39633"/>
                  <a:pt x="21848" y="37538"/>
                  <a:pt x="21884" y="35454"/>
                </a:cubicBezTo>
                <a:cubicBezTo>
                  <a:pt x="23586" y="35406"/>
                  <a:pt x="25277" y="35371"/>
                  <a:pt x="26980" y="35335"/>
                </a:cubicBezTo>
                <a:close/>
                <a:moveTo>
                  <a:pt x="21027" y="35466"/>
                </a:moveTo>
                <a:lnTo>
                  <a:pt x="21027" y="35466"/>
                </a:lnTo>
                <a:cubicBezTo>
                  <a:pt x="20979" y="37561"/>
                  <a:pt x="20931" y="39657"/>
                  <a:pt x="20884" y="41752"/>
                </a:cubicBezTo>
                <a:cubicBezTo>
                  <a:pt x="19336" y="41800"/>
                  <a:pt x="17776" y="41836"/>
                  <a:pt x="16228" y="41883"/>
                </a:cubicBezTo>
                <a:cubicBezTo>
                  <a:pt x="16085" y="41895"/>
                  <a:pt x="15943" y="41895"/>
                  <a:pt x="15800" y="41907"/>
                </a:cubicBezTo>
                <a:cubicBezTo>
                  <a:pt x="15847" y="39800"/>
                  <a:pt x="15895" y="37704"/>
                  <a:pt x="15931" y="35597"/>
                </a:cubicBezTo>
                <a:cubicBezTo>
                  <a:pt x="17621" y="35561"/>
                  <a:pt x="19324" y="35513"/>
                  <a:pt x="21027" y="35466"/>
                </a:cubicBezTo>
                <a:close/>
                <a:moveTo>
                  <a:pt x="15073" y="35621"/>
                </a:moveTo>
                <a:cubicBezTo>
                  <a:pt x="15026" y="37716"/>
                  <a:pt x="14978" y="39800"/>
                  <a:pt x="14931" y="41895"/>
                </a:cubicBezTo>
                <a:cubicBezTo>
                  <a:pt x="14931" y="41907"/>
                  <a:pt x="14931" y="41919"/>
                  <a:pt x="14931" y="41931"/>
                </a:cubicBezTo>
                <a:cubicBezTo>
                  <a:pt x="13240" y="41979"/>
                  <a:pt x="11537" y="42038"/>
                  <a:pt x="9847" y="42110"/>
                </a:cubicBezTo>
                <a:cubicBezTo>
                  <a:pt x="9894" y="39990"/>
                  <a:pt x="9930" y="37871"/>
                  <a:pt x="9978" y="35752"/>
                </a:cubicBezTo>
                <a:cubicBezTo>
                  <a:pt x="11466" y="35716"/>
                  <a:pt x="12954" y="35680"/>
                  <a:pt x="14442" y="35633"/>
                </a:cubicBezTo>
                <a:cubicBezTo>
                  <a:pt x="14657" y="35633"/>
                  <a:pt x="14859" y="35633"/>
                  <a:pt x="15073" y="35621"/>
                </a:cubicBezTo>
                <a:close/>
                <a:moveTo>
                  <a:pt x="62556" y="41883"/>
                </a:moveTo>
                <a:cubicBezTo>
                  <a:pt x="62556" y="41895"/>
                  <a:pt x="62556" y="41895"/>
                  <a:pt x="62556" y="41895"/>
                </a:cubicBezTo>
                <a:cubicBezTo>
                  <a:pt x="62508" y="43967"/>
                  <a:pt x="62460" y="46039"/>
                  <a:pt x="62401" y="48110"/>
                </a:cubicBezTo>
                <a:cubicBezTo>
                  <a:pt x="61174" y="48122"/>
                  <a:pt x="59936" y="48146"/>
                  <a:pt x="58698" y="48146"/>
                </a:cubicBezTo>
                <a:cubicBezTo>
                  <a:pt x="58246" y="48146"/>
                  <a:pt x="57793" y="48158"/>
                  <a:pt x="57329" y="48158"/>
                </a:cubicBezTo>
                <a:cubicBezTo>
                  <a:pt x="57376" y="46074"/>
                  <a:pt x="57424" y="43991"/>
                  <a:pt x="57472" y="41907"/>
                </a:cubicBezTo>
                <a:cubicBezTo>
                  <a:pt x="59162" y="41895"/>
                  <a:pt x="60865" y="41895"/>
                  <a:pt x="62556" y="41883"/>
                </a:cubicBezTo>
                <a:close/>
                <a:moveTo>
                  <a:pt x="56602" y="41907"/>
                </a:moveTo>
                <a:cubicBezTo>
                  <a:pt x="56555" y="43991"/>
                  <a:pt x="56495" y="46074"/>
                  <a:pt x="56448" y="48158"/>
                </a:cubicBezTo>
                <a:cubicBezTo>
                  <a:pt x="54757" y="48170"/>
                  <a:pt x="53066" y="48182"/>
                  <a:pt x="51376" y="48194"/>
                </a:cubicBezTo>
                <a:cubicBezTo>
                  <a:pt x="51423" y="46110"/>
                  <a:pt x="51471" y="44038"/>
                  <a:pt x="51518" y="41955"/>
                </a:cubicBezTo>
                <a:cubicBezTo>
                  <a:pt x="53209" y="41931"/>
                  <a:pt x="54912" y="41919"/>
                  <a:pt x="56602" y="41907"/>
                </a:cubicBezTo>
                <a:close/>
                <a:moveTo>
                  <a:pt x="50649" y="41955"/>
                </a:moveTo>
                <a:lnTo>
                  <a:pt x="50649" y="41955"/>
                </a:lnTo>
                <a:cubicBezTo>
                  <a:pt x="50602" y="44038"/>
                  <a:pt x="50542" y="46122"/>
                  <a:pt x="50495" y="48206"/>
                </a:cubicBezTo>
                <a:cubicBezTo>
                  <a:pt x="48804" y="48217"/>
                  <a:pt x="47113" y="48241"/>
                  <a:pt x="45422" y="48265"/>
                </a:cubicBezTo>
                <a:cubicBezTo>
                  <a:pt x="45470" y="46181"/>
                  <a:pt x="45518" y="44098"/>
                  <a:pt x="45565" y="42014"/>
                </a:cubicBezTo>
                <a:cubicBezTo>
                  <a:pt x="47256" y="41990"/>
                  <a:pt x="48959" y="41967"/>
                  <a:pt x="50649" y="41955"/>
                </a:cubicBezTo>
                <a:close/>
                <a:moveTo>
                  <a:pt x="44696" y="42026"/>
                </a:moveTo>
                <a:lnTo>
                  <a:pt x="44696" y="42026"/>
                </a:lnTo>
                <a:cubicBezTo>
                  <a:pt x="44649" y="44110"/>
                  <a:pt x="44589" y="46181"/>
                  <a:pt x="44541" y="48265"/>
                </a:cubicBezTo>
                <a:lnTo>
                  <a:pt x="44446" y="48265"/>
                </a:lnTo>
                <a:cubicBezTo>
                  <a:pt x="42779" y="48289"/>
                  <a:pt x="41124" y="48313"/>
                  <a:pt x="39469" y="48348"/>
                </a:cubicBezTo>
                <a:cubicBezTo>
                  <a:pt x="39517" y="46265"/>
                  <a:pt x="39565" y="44181"/>
                  <a:pt x="39612" y="42098"/>
                </a:cubicBezTo>
                <a:cubicBezTo>
                  <a:pt x="41303" y="42074"/>
                  <a:pt x="42994" y="42050"/>
                  <a:pt x="44696" y="42026"/>
                </a:cubicBezTo>
                <a:close/>
                <a:moveTo>
                  <a:pt x="38743" y="42110"/>
                </a:moveTo>
                <a:lnTo>
                  <a:pt x="38743" y="42110"/>
                </a:lnTo>
                <a:cubicBezTo>
                  <a:pt x="38684" y="44193"/>
                  <a:pt x="38636" y="46277"/>
                  <a:pt x="38588" y="48360"/>
                </a:cubicBezTo>
                <a:cubicBezTo>
                  <a:pt x="36898" y="48384"/>
                  <a:pt x="35207" y="48420"/>
                  <a:pt x="33516" y="48456"/>
                </a:cubicBezTo>
                <a:cubicBezTo>
                  <a:pt x="33564" y="46372"/>
                  <a:pt x="33611" y="44276"/>
                  <a:pt x="33659" y="42193"/>
                </a:cubicBezTo>
                <a:cubicBezTo>
                  <a:pt x="35350" y="42169"/>
                  <a:pt x="37040" y="42133"/>
                  <a:pt x="38743" y="42110"/>
                </a:cubicBezTo>
                <a:close/>
                <a:moveTo>
                  <a:pt x="32778" y="42217"/>
                </a:moveTo>
                <a:cubicBezTo>
                  <a:pt x="32730" y="44300"/>
                  <a:pt x="32683" y="46384"/>
                  <a:pt x="32635" y="48467"/>
                </a:cubicBezTo>
                <a:cubicBezTo>
                  <a:pt x="30944" y="48503"/>
                  <a:pt x="29242" y="48539"/>
                  <a:pt x="27551" y="48587"/>
                </a:cubicBezTo>
                <a:cubicBezTo>
                  <a:pt x="27599" y="46491"/>
                  <a:pt x="27646" y="44396"/>
                  <a:pt x="27694" y="42312"/>
                </a:cubicBezTo>
                <a:cubicBezTo>
                  <a:pt x="28039" y="42300"/>
                  <a:pt x="28373" y="42300"/>
                  <a:pt x="28706" y="42288"/>
                </a:cubicBezTo>
                <a:cubicBezTo>
                  <a:pt x="30063" y="42264"/>
                  <a:pt x="31421" y="42240"/>
                  <a:pt x="32778" y="42217"/>
                </a:cubicBezTo>
                <a:close/>
                <a:moveTo>
                  <a:pt x="26825" y="42324"/>
                </a:moveTo>
                <a:cubicBezTo>
                  <a:pt x="26777" y="44419"/>
                  <a:pt x="26730" y="46515"/>
                  <a:pt x="26670" y="48598"/>
                </a:cubicBezTo>
                <a:cubicBezTo>
                  <a:pt x="24979" y="48646"/>
                  <a:pt x="23289" y="48682"/>
                  <a:pt x="21598" y="48729"/>
                </a:cubicBezTo>
                <a:cubicBezTo>
                  <a:pt x="21646" y="46634"/>
                  <a:pt x="21693" y="44538"/>
                  <a:pt x="21741" y="42443"/>
                </a:cubicBezTo>
                <a:cubicBezTo>
                  <a:pt x="23444" y="42407"/>
                  <a:pt x="25134" y="42371"/>
                  <a:pt x="26825" y="42324"/>
                </a:cubicBezTo>
                <a:close/>
                <a:moveTo>
                  <a:pt x="20872" y="42467"/>
                </a:moveTo>
                <a:lnTo>
                  <a:pt x="20872" y="42467"/>
                </a:lnTo>
                <a:cubicBezTo>
                  <a:pt x="20824" y="44562"/>
                  <a:pt x="20765" y="46658"/>
                  <a:pt x="20717" y="48753"/>
                </a:cubicBezTo>
                <a:cubicBezTo>
                  <a:pt x="19217" y="48801"/>
                  <a:pt x="17729" y="48837"/>
                  <a:pt x="16228" y="48884"/>
                </a:cubicBezTo>
                <a:lnTo>
                  <a:pt x="15645" y="48896"/>
                </a:lnTo>
                <a:cubicBezTo>
                  <a:pt x="15693" y="46801"/>
                  <a:pt x="15740" y="44693"/>
                  <a:pt x="15788" y="42598"/>
                </a:cubicBezTo>
                <a:cubicBezTo>
                  <a:pt x="17479" y="42550"/>
                  <a:pt x="19181" y="42514"/>
                  <a:pt x="20872" y="42467"/>
                </a:cubicBezTo>
                <a:close/>
                <a:moveTo>
                  <a:pt x="14919" y="42621"/>
                </a:moveTo>
                <a:cubicBezTo>
                  <a:pt x="14859" y="44729"/>
                  <a:pt x="14812" y="46824"/>
                  <a:pt x="14764" y="48932"/>
                </a:cubicBezTo>
                <a:cubicBezTo>
                  <a:pt x="13073" y="48979"/>
                  <a:pt x="11383" y="49039"/>
                  <a:pt x="9692" y="49110"/>
                </a:cubicBezTo>
                <a:cubicBezTo>
                  <a:pt x="9739" y="46991"/>
                  <a:pt x="9787" y="44872"/>
                  <a:pt x="9835" y="42752"/>
                </a:cubicBezTo>
                <a:cubicBezTo>
                  <a:pt x="11371" y="42717"/>
                  <a:pt x="12907" y="42669"/>
                  <a:pt x="14442" y="42633"/>
                </a:cubicBezTo>
                <a:cubicBezTo>
                  <a:pt x="14609" y="42633"/>
                  <a:pt x="14764" y="42621"/>
                  <a:pt x="14919" y="42621"/>
                </a:cubicBezTo>
                <a:close/>
                <a:moveTo>
                  <a:pt x="62389" y="48884"/>
                </a:moveTo>
                <a:cubicBezTo>
                  <a:pt x="62341" y="50956"/>
                  <a:pt x="62294" y="53028"/>
                  <a:pt x="62246" y="55111"/>
                </a:cubicBezTo>
                <a:cubicBezTo>
                  <a:pt x="61067" y="55123"/>
                  <a:pt x="59877" y="55135"/>
                  <a:pt x="58698" y="55147"/>
                </a:cubicBezTo>
                <a:cubicBezTo>
                  <a:pt x="58198" y="55147"/>
                  <a:pt x="57686" y="55147"/>
                  <a:pt x="57174" y="55159"/>
                </a:cubicBezTo>
                <a:cubicBezTo>
                  <a:pt x="57222" y="53075"/>
                  <a:pt x="57269" y="50992"/>
                  <a:pt x="57317" y="48908"/>
                </a:cubicBezTo>
                <a:cubicBezTo>
                  <a:pt x="59008" y="48896"/>
                  <a:pt x="60698" y="48884"/>
                  <a:pt x="62389" y="48884"/>
                </a:cubicBezTo>
                <a:close/>
                <a:moveTo>
                  <a:pt x="56436" y="48908"/>
                </a:moveTo>
                <a:lnTo>
                  <a:pt x="56436" y="48908"/>
                </a:lnTo>
                <a:cubicBezTo>
                  <a:pt x="56388" y="50992"/>
                  <a:pt x="56329" y="53075"/>
                  <a:pt x="56293" y="55159"/>
                </a:cubicBezTo>
                <a:cubicBezTo>
                  <a:pt x="54602" y="55171"/>
                  <a:pt x="52912" y="55183"/>
                  <a:pt x="51221" y="55194"/>
                </a:cubicBezTo>
                <a:cubicBezTo>
                  <a:pt x="51268" y="53111"/>
                  <a:pt x="51316" y="51027"/>
                  <a:pt x="51364" y="48944"/>
                </a:cubicBezTo>
                <a:cubicBezTo>
                  <a:pt x="53054" y="48932"/>
                  <a:pt x="54745" y="48920"/>
                  <a:pt x="56436" y="48908"/>
                </a:cubicBezTo>
                <a:close/>
                <a:moveTo>
                  <a:pt x="50483" y="48956"/>
                </a:moveTo>
                <a:cubicBezTo>
                  <a:pt x="50435" y="51039"/>
                  <a:pt x="50375" y="53123"/>
                  <a:pt x="50340" y="55206"/>
                </a:cubicBezTo>
                <a:cubicBezTo>
                  <a:pt x="48649" y="55218"/>
                  <a:pt x="46958" y="55242"/>
                  <a:pt x="45268" y="55254"/>
                </a:cubicBezTo>
                <a:cubicBezTo>
                  <a:pt x="45315" y="53170"/>
                  <a:pt x="45363" y="51087"/>
                  <a:pt x="45411" y="49015"/>
                </a:cubicBezTo>
                <a:cubicBezTo>
                  <a:pt x="47101" y="48991"/>
                  <a:pt x="48792" y="48968"/>
                  <a:pt x="50483" y="48956"/>
                </a:cubicBezTo>
                <a:close/>
                <a:moveTo>
                  <a:pt x="44530" y="49015"/>
                </a:moveTo>
                <a:lnTo>
                  <a:pt x="44530" y="49015"/>
                </a:lnTo>
                <a:cubicBezTo>
                  <a:pt x="44482" y="51099"/>
                  <a:pt x="44434" y="53182"/>
                  <a:pt x="44387" y="55266"/>
                </a:cubicBezTo>
                <a:cubicBezTo>
                  <a:pt x="42696" y="55290"/>
                  <a:pt x="41005" y="55314"/>
                  <a:pt x="39315" y="55337"/>
                </a:cubicBezTo>
                <a:cubicBezTo>
                  <a:pt x="39350" y="53254"/>
                  <a:pt x="39398" y="51182"/>
                  <a:pt x="39446" y="49098"/>
                </a:cubicBezTo>
                <a:cubicBezTo>
                  <a:pt x="41148" y="49063"/>
                  <a:pt x="42839" y="49039"/>
                  <a:pt x="44530" y="49015"/>
                </a:cubicBezTo>
                <a:close/>
                <a:moveTo>
                  <a:pt x="38564" y="49110"/>
                </a:moveTo>
                <a:lnTo>
                  <a:pt x="38564" y="49110"/>
                </a:lnTo>
                <a:cubicBezTo>
                  <a:pt x="38517" y="51194"/>
                  <a:pt x="38469" y="53266"/>
                  <a:pt x="38434" y="55349"/>
                </a:cubicBezTo>
                <a:cubicBezTo>
                  <a:pt x="36743" y="55385"/>
                  <a:pt x="35052" y="55421"/>
                  <a:pt x="33361" y="55444"/>
                </a:cubicBezTo>
                <a:cubicBezTo>
                  <a:pt x="33397" y="53361"/>
                  <a:pt x="33445" y="51277"/>
                  <a:pt x="33492" y="49194"/>
                </a:cubicBezTo>
                <a:cubicBezTo>
                  <a:pt x="35183" y="49158"/>
                  <a:pt x="36874" y="49134"/>
                  <a:pt x="38564" y="49110"/>
                </a:cubicBezTo>
                <a:close/>
                <a:moveTo>
                  <a:pt x="32611" y="49206"/>
                </a:moveTo>
                <a:lnTo>
                  <a:pt x="32611" y="49206"/>
                </a:lnTo>
                <a:cubicBezTo>
                  <a:pt x="32564" y="51301"/>
                  <a:pt x="32516" y="53385"/>
                  <a:pt x="32468" y="55468"/>
                </a:cubicBezTo>
                <a:cubicBezTo>
                  <a:pt x="30778" y="55504"/>
                  <a:pt x="29099" y="55540"/>
                  <a:pt x="27408" y="55575"/>
                </a:cubicBezTo>
                <a:cubicBezTo>
                  <a:pt x="27444" y="53492"/>
                  <a:pt x="27492" y="51396"/>
                  <a:pt x="27539" y="49313"/>
                </a:cubicBezTo>
                <a:cubicBezTo>
                  <a:pt x="27932" y="49301"/>
                  <a:pt x="28313" y="49289"/>
                  <a:pt x="28706" y="49289"/>
                </a:cubicBezTo>
                <a:cubicBezTo>
                  <a:pt x="30004" y="49253"/>
                  <a:pt x="31314" y="49229"/>
                  <a:pt x="32611" y="49206"/>
                </a:cubicBezTo>
                <a:close/>
                <a:moveTo>
                  <a:pt x="26658" y="49325"/>
                </a:moveTo>
                <a:cubicBezTo>
                  <a:pt x="26611" y="51420"/>
                  <a:pt x="26563" y="53504"/>
                  <a:pt x="26515" y="55599"/>
                </a:cubicBezTo>
                <a:cubicBezTo>
                  <a:pt x="24825" y="55635"/>
                  <a:pt x="23134" y="55683"/>
                  <a:pt x="21443" y="55730"/>
                </a:cubicBezTo>
                <a:cubicBezTo>
                  <a:pt x="21491" y="53635"/>
                  <a:pt x="21539" y="51539"/>
                  <a:pt x="21586" y="49444"/>
                </a:cubicBezTo>
                <a:cubicBezTo>
                  <a:pt x="23277" y="49408"/>
                  <a:pt x="24968" y="49360"/>
                  <a:pt x="26658" y="49325"/>
                </a:cubicBezTo>
                <a:close/>
                <a:moveTo>
                  <a:pt x="20705" y="49468"/>
                </a:moveTo>
                <a:cubicBezTo>
                  <a:pt x="20657" y="51563"/>
                  <a:pt x="20610" y="53659"/>
                  <a:pt x="20562" y="55754"/>
                </a:cubicBezTo>
                <a:cubicBezTo>
                  <a:pt x="19122" y="55790"/>
                  <a:pt x="17669" y="55837"/>
                  <a:pt x="16228" y="55873"/>
                </a:cubicBezTo>
                <a:cubicBezTo>
                  <a:pt x="15978" y="55885"/>
                  <a:pt x="15740" y="55885"/>
                  <a:pt x="15490" y="55897"/>
                </a:cubicBezTo>
                <a:cubicBezTo>
                  <a:pt x="15538" y="53801"/>
                  <a:pt x="15574" y="51694"/>
                  <a:pt x="15633" y="49599"/>
                </a:cubicBezTo>
                <a:cubicBezTo>
                  <a:pt x="17324" y="49551"/>
                  <a:pt x="19014" y="49515"/>
                  <a:pt x="20705" y="49468"/>
                </a:cubicBezTo>
                <a:close/>
                <a:moveTo>
                  <a:pt x="14740" y="49622"/>
                </a:moveTo>
                <a:cubicBezTo>
                  <a:pt x="14692" y="51718"/>
                  <a:pt x="14645" y="53825"/>
                  <a:pt x="14609" y="55933"/>
                </a:cubicBezTo>
                <a:cubicBezTo>
                  <a:pt x="12918" y="55980"/>
                  <a:pt x="11228" y="56040"/>
                  <a:pt x="9537" y="56111"/>
                </a:cubicBezTo>
                <a:cubicBezTo>
                  <a:pt x="9573" y="53992"/>
                  <a:pt x="9620" y="51873"/>
                  <a:pt x="9668" y="49753"/>
                </a:cubicBezTo>
                <a:cubicBezTo>
                  <a:pt x="11263" y="49718"/>
                  <a:pt x="12859" y="49670"/>
                  <a:pt x="14442" y="49622"/>
                </a:cubicBezTo>
                <a:close/>
                <a:moveTo>
                  <a:pt x="62234" y="55873"/>
                </a:moveTo>
                <a:lnTo>
                  <a:pt x="62234" y="55873"/>
                </a:lnTo>
                <a:cubicBezTo>
                  <a:pt x="62186" y="57957"/>
                  <a:pt x="62151" y="60028"/>
                  <a:pt x="62127" y="62100"/>
                </a:cubicBezTo>
                <a:cubicBezTo>
                  <a:pt x="60984" y="62124"/>
                  <a:pt x="59841" y="62136"/>
                  <a:pt x="58698" y="62136"/>
                </a:cubicBezTo>
                <a:cubicBezTo>
                  <a:pt x="58150" y="62136"/>
                  <a:pt x="57603" y="62148"/>
                  <a:pt x="57055" y="62148"/>
                </a:cubicBezTo>
                <a:cubicBezTo>
                  <a:pt x="57079" y="60064"/>
                  <a:pt x="57114" y="57981"/>
                  <a:pt x="57162" y="55897"/>
                </a:cubicBezTo>
                <a:cubicBezTo>
                  <a:pt x="58853" y="55885"/>
                  <a:pt x="60543" y="55885"/>
                  <a:pt x="62234" y="55873"/>
                </a:cubicBezTo>
                <a:close/>
                <a:moveTo>
                  <a:pt x="56281" y="55909"/>
                </a:moveTo>
                <a:cubicBezTo>
                  <a:pt x="56233" y="57992"/>
                  <a:pt x="56198" y="60076"/>
                  <a:pt x="56174" y="62160"/>
                </a:cubicBezTo>
                <a:cubicBezTo>
                  <a:pt x="54483" y="62160"/>
                  <a:pt x="52792" y="62172"/>
                  <a:pt x="51102" y="62195"/>
                </a:cubicBezTo>
                <a:cubicBezTo>
                  <a:pt x="51126" y="60112"/>
                  <a:pt x="51161" y="58028"/>
                  <a:pt x="51209" y="55945"/>
                </a:cubicBezTo>
                <a:cubicBezTo>
                  <a:pt x="52900" y="55933"/>
                  <a:pt x="54590" y="55909"/>
                  <a:pt x="56281" y="55909"/>
                </a:cubicBezTo>
                <a:close/>
                <a:moveTo>
                  <a:pt x="50328" y="55945"/>
                </a:moveTo>
                <a:lnTo>
                  <a:pt x="50328" y="55945"/>
                </a:lnTo>
                <a:cubicBezTo>
                  <a:pt x="50280" y="58028"/>
                  <a:pt x="50245" y="60112"/>
                  <a:pt x="50221" y="62195"/>
                </a:cubicBezTo>
                <a:cubicBezTo>
                  <a:pt x="48530" y="62219"/>
                  <a:pt x="46839" y="62231"/>
                  <a:pt x="45149" y="62255"/>
                </a:cubicBezTo>
                <a:cubicBezTo>
                  <a:pt x="45172" y="60171"/>
                  <a:pt x="45208" y="58088"/>
                  <a:pt x="45256" y="56004"/>
                </a:cubicBezTo>
                <a:cubicBezTo>
                  <a:pt x="46946" y="55980"/>
                  <a:pt x="48637" y="55968"/>
                  <a:pt x="50328" y="55945"/>
                </a:cubicBezTo>
                <a:close/>
                <a:moveTo>
                  <a:pt x="44375" y="56016"/>
                </a:moveTo>
                <a:cubicBezTo>
                  <a:pt x="44327" y="58100"/>
                  <a:pt x="44291" y="60183"/>
                  <a:pt x="44268" y="62267"/>
                </a:cubicBezTo>
                <a:cubicBezTo>
                  <a:pt x="42577" y="62291"/>
                  <a:pt x="40886" y="62314"/>
                  <a:pt x="39196" y="62338"/>
                </a:cubicBezTo>
                <a:cubicBezTo>
                  <a:pt x="39219" y="60255"/>
                  <a:pt x="39255" y="58171"/>
                  <a:pt x="39303" y="56087"/>
                </a:cubicBezTo>
                <a:cubicBezTo>
                  <a:pt x="40993" y="56064"/>
                  <a:pt x="42684" y="56040"/>
                  <a:pt x="44375" y="56016"/>
                </a:cubicBezTo>
                <a:close/>
                <a:moveTo>
                  <a:pt x="38410" y="56099"/>
                </a:moveTo>
                <a:lnTo>
                  <a:pt x="38410" y="56099"/>
                </a:lnTo>
                <a:cubicBezTo>
                  <a:pt x="38374" y="58183"/>
                  <a:pt x="38338" y="60267"/>
                  <a:pt x="38314" y="62350"/>
                </a:cubicBezTo>
                <a:cubicBezTo>
                  <a:pt x="36624" y="62386"/>
                  <a:pt x="34933" y="62410"/>
                  <a:pt x="33242" y="62445"/>
                </a:cubicBezTo>
                <a:cubicBezTo>
                  <a:pt x="33266" y="60362"/>
                  <a:pt x="33302" y="58278"/>
                  <a:pt x="33350" y="56195"/>
                </a:cubicBezTo>
                <a:cubicBezTo>
                  <a:pt x="35028" y="56159"/>
                  <a:pt x="36719" y="56135"/>
                  <a:pt x="38410" y="56099"/>
                </a:cubicBezTo>
                <a:close/>
                <a:moveTo>
                  <a:pt x="32457" y="56206"/>
                </a:moveTo>
                <a:lnTo>
                  <a:pt x="32457" y="56206"/>
                </a:lnTo>
                <a:cubicBezTo>
                  <a:pt x="32421" y="58290"/>
                  <a:pt x="32385" y="60374"/>
                  <a:pt x="32349" y="62469"/>
                </a:cubicBezTo>
                <a:cubicBezTo>
                  <a:pt x="30659" y="62493"/>
                  <a:pt x="28968" y="62541"/>
                  <a:pt x="27289" y="62576"/>
                </a:cubicBezTo>
                <a:cubicBezTo>
                  <a:pt x="27313" y="60493"/>
                  <a:pt x="27349" y="58397"/>
                  <a:pt x="27385" y="56302"/>
                </a:cubicBezTo>
                <a:cubicBezTo>
                  <a:pt x="27825" y="56302"/>
                  <a:pt x="28266" y="56290"/>
                  <a:pt x="28706" y="56278"/>
                </a:cubicBezTo>
                <a:cubicBezTo>
                  <a:pt x="29956" y="56254"/>
                  <a:pt x="31206" y="56230"/>
                  <a:pt x="32457" y="56206"/>
                </a:cubicBezTo>
                <a:close/>
                <a:moveTo>
                  <a:pt x="26503" y="56326"/>
                </a:moveTo>
                <a:cubicBezTo>
                  <a:pt x="26468" y="58421"/>
                  <a:pt x="26432" y="60505"/>
                  <a:pt x="26396" y="62600"/>
                </a:cubicBezTo>
                <a:cubicBezTo>
                  <a:pt x="24706" y="62636"/>
                  <a:pt x="23015" y="62683"/>
                  <a:pt x="21336" y="62731"/>
                </a:cubicBezTo>
                <a:cubicBezTo>
                  <a:pt x="21360" y="60636"/>
                  <a:pt x="21396" y="58540"/>
                  <a:pt x="21431" y="56445"/>
                </a:cubicBezTo>
                <a:cubicBezTo>
                  <a:pt x="23122" y="56409"/>
                  <a:pt x="24813" y="56361"/>
                  <a:pt x="26503" y="56326"/>
                </a:cubicBezTo>
                <a:close/>
                <a:moveTo>
                  <a:pt x="20550" y="56468"/>
                </a:moveTo>
                <a:lnTo>
                  <a:pt x="20550" y="56468"/>
                </a:lnTo>
                <a:cubicBezTo>
                  <a:pt x="20503" y="58564"/>
                  <a:pt x="20467" y="60659"/>
                  <a:pt x="20443" y="62755"/>
                </a:cubicBezTo>
                <a:cubicBezTo>
                  <a:pt x="19038" y="62791"/>
                  <a:pt x="17633" y="62826"/>
                  <a:pt x="16228" y="62874"/>
                </a:cubicBezTo>
                <a:cubicBezTo>
                  <a:pt x="15943" y="62874"/>
                  <a:pt x="15657" y="62886"/>
                  <a:pt x="15371" y="62898"/>
                </a:cubicBezTo>
                <a:cubicBezTo>
                  <a:pt x="15395" y="60802"/>
                  <a:pt x="15431" y="58695"/>
                  <a:pt x="15478" y="56599"/>
                </a:cubicBezTo>
                <a:cubicBezTo>
                  <a:pt x="17169" y="56552"/>
                  <a:pt x="18860" y="56504"/>
                  <a:pt x="20550" y="56468"/>
                </a:cubicBezTo>
                <a:close/>
                <a:moveTo>
                  <a:pt x="14597" y="56623"/>
                </a:moveTo>
                <a:cubicBezTo>
                  <a:pt x="14550" y="58719"/>
                  <a:pt x="14514" y="60826"/>
                  <a:pt x="14490" y="62934"/>
                </a:cubicBezTo>
                <a:cubicBezTo>
                  <a:pt x="12799" y="62981"/>
                  <a:pt x="11109" y="63041"/>
                  <a:pt x="9418" y="63112"/>
                </a:cubicBezTo>
                <a:cubicBezTo>
                  <a:pt x="9442" y="60993"/>
                  <a:pt x="9478" y="58873"/>
                  <a:pt x="9525" y="56754"/>
                </a:cubicBezTo>
                <a:cubicBezTo>
                  <a:pt x="11156" y="56718"/>
                  <a:pt x="12799" y="56659"/>
                  <a:pt x="14442" y="56623"/>
                </a:cubicBezTo>
                <a:close/>
                <a:moveTo>
                  <a:pt x="62115" y="62874"/>
                </a:moveTo>
                <a:cubicBezTo>
                  <a:pt x="62091" y="64946"/>
                  <a:pt x="62079" y="67029"/>
                  <a:pt x="62067" y="69101"/>
                </a:cubicBezTo>
                <a:cubicBezTo>
                  <a:pt x="60948" y="69113"/>
                  <a:pt x="59829" y="69125"/>
                  <a:pt x="58698" y="69137"/>
                </a:cubicBezTo>
                <a:cubicBezTo>
                  <a:pt x="58138" y="69137"/>
                  <a:pt x="57567" y="69137"/>
                  <a:pt x="56995" y="69149"/>
                </a:cubicBezTo>
                <a:cubicBezTo>
                  <a:pt x="57007" y="67851"/>
                  <a:pt x="57007" y="66565"/>
                  <a:pt x="57019" y="65267"/>
                </a:cubicBezTo>
                <a:cubicBezTo>
                  <a:pt x="57031" y="64481"/>
                  <a:pt x="57031" y="63684"/>
                  <a:pt x="57043" y="62898"/>
                </a:cubicBezTo>
                <a:cubicBezTo>
                  <a:pt x="58734" y="62886"/>
                  <a:pt x="60424" y="62874"/>
                  <a:pt x="62115" y="62874"/>
                </a:cubicBezTo>
                <a:close/>
                <a:moveTo>
                  <a:pt x="56162" y="62898"/>
                </a:moveTo>
                <a:lnTo>
                  <a:pt x="56162" y="62898"/>
                </a:lnTo>
                <a:cubicBezTo>
                  <a:pt x="56138" y="64981"/>
                  <a:pt x="56126" y="67065"/>
                  <a:pt x="56114" y="69149"/>
                </a:cubicBezTo>
                <a:cubicBezTo>
                  <a:pt x="54424" y="69160"/>
                  <a:pt x="52733" y="69172"/>
                  <a:pt x="51042" y="69184"/>
                </a:cubicBezTo>
                <a:cubicBezTo>
                  <a:pt x="51054" y="67875"/>
                  <a:pt x="51054" y="66577"/>
                  <a:pt x="51066" y="65267"/>
                </a:cubicBezTo>
                <a:cubicBezTo>
                  <a:pt x="51078" y="64493"/>
                  <a:pt x="51078" y="63719"/>
                  <a:pt x="51090" y="62934"/>
                </a:cubicBezTo>
                <a:cubicBezTo>
                  <a:pt x="52781" y="62922"/>
                  <a:pt x="54471" y="62910"/>
                  <a:pt x="56162" y="62898"/>
                </a:cubicBezTo>
                <a:close/>
                <a:moveTo>
                  <a:pt x="50209" y="62945"/>
                </a:moveTo>
                <a:lnTo>
                  <a:pt x="50209" y="62945"/>
                </a:lnTo>
                <a:cubicBezTo>
                  <a:pt x="50185" y="65029"/>
                  <a:pt x="50173" y="67113"/>
                  <a:pt x="50161" y="69196"/>
                </a:cubicBezTo>
                <a:cubicBezTo>
                  <a:pt x="48470" y="69208"/>
                  <a:pt x="46780" y="69232"/>
                  <a:pt x="45089" y="69244"/>
                </a:cubicBezTo>
                <a:cubicBezTo>
                  <a:pt x="45101" y="67922"/>
                  <a:pt x="45101" y="66601"/>
                  <a:pt x="45113" y="65267"/>
                </a:cubicBezTo>
                <a:cubicBezTo>
                  <a:pt x="45125" y="64517"/>
                  <a:pt x="45125" y="63755"/>
                  <a:pt x="45137" y="63005"/>
                </a:cubicBezTo>
                <a:cubicBezTo>
                  <a:pt x="46827" y="62981"/>
                  <a:pt x="48518" y="62957"/>
                  <a:pt x="50209" y="62945"/>
                </a:cubicBezTo>
                <a:close/>
                <a:moveTo>
                  <a:pt x="44256" y="63017"/>
                </a:moveTo>
                <a:lnTo>
                  <a:pt x="44256" y="63017"/>
                </a:lnTo>
                <a:cubicBezTo>
                  <a:pt x="44232" y="65100"/>
                  <a:pt x="44220" y="67172"/>
                  <a:pt x="44208" y="69256"/>
                </a:cubicBezTo>
                <a:cubicBezTo>
                  <a:pt x="42517" y="69280"/>
                  <a:pt x="40827" y="69303"/>
                  <a:pt x="39136" y="69339"/>
                </a:cubicBezTo>
                <a:cubicBezTo>
                  <a:pt x="39148" y="67982"/>
                  <a:pt x="39148" y="66624"/>
                  <a:pt x="39160" y="65267"/>
                </a:cubicBezTo>
                <a:cubicBezTo>
                  <a:pt x="39172" y="64541"/>
                  <a:pt x="39172" y="63815"/>
                  <a:pt x="39184" y="63088"/>
                </a:cubicBezTo>
                <a:cubicBezTo>
                  <a:pt x="40874" y="63064"/>
                  <a:pt x="42565" y="63041"/>
                  <a:pt x="44256" y="63017"/>
                </a:cubicBezTo>
                <a:close/>
                <a:moveTo>
                  <a:pt x="38303" y="63100"/>
                </a:moveTo>
                <a:cubicBezTo>
                  <a:pt x="38279" y="65184"/>
                  <a:pt x="38267" y="67267"/>
                  <a:pt x="38255" y="69351"/>
                </a:cubicBezTo>
                <a:cubicBezTo>
                  <a:pt x="36564" y="69375"/>
                  <a:pt x="34874" y="69410"/>
                  <a:pt x="33195" y="69446"/>
                </a:cubicBezTo>
                <a:cubicBezTo>
                  <a:pt x="33195" y="68053"/>
                  <a:pt x="33195" y="66660"/>
                  <a:pt x="33207" y="65267"/>
                </a:cubicBezTo>
                <a:cubicBezTo>
                  <a:pt x="33219" y="64577"/>
                  <a:pt x="33219" y="63886"/>
                  <a:pt x="33230" y="63184"/>
                </a:cubicBezTo>
                <a:cubicBezTo>
                  <a:pt x="34921" y="63160"/>
                  <a:pt x="36612" y="63124"/>
                  <a:pt x="38303" y="63100"/>
                </a:cubicBezTo>
                <a:close/>
                <a:moveTo>
                  <a:pt x="32349" y="63207"/>
                </a:moveTo>
                <a:lnTo>
                  <a:pt x="32349" y="63207"/>
                </a:lnTo>
                <a:cubicBezTo>
                  <a:pt x="32326" y="65291"/>
                  <a:pt x="32314" y="67375"/>
                  <a:pt x="32302" y="69458"/>
                </a:cubicBezTo>
                <a:cubicBezTo>
                  <a:pt x="30611" y="69494"/>
                  <a:pt x="28920" y="69530"/>
                  <a:pt x="27242" y="69577"/>
                </a:cubicBezTo>
                <a:cubicBezTo>
                  <a:pt x="27242" y="68137"/>
                  <a:pt x="27242" y="66708"/>
                  <a:pt x="27254" y="65267"/>
                </a:cubicBezTo>
                <a:cubicBezTo>
                  <a:pt x="27265" y="64612"/>
                  <a:pt x="27265" y="63957"/>
                  <a:pt x="27277" y="63303"/>
                </a:cubicBezTo>
                <a:lnTo>
                  <a:pt x="28706" y="63279"/>
                </a:lnTo>
                <a:cubicBezTo>
                  <a:pt x="29921" y="63243"/>
                  <a:pt x="31135" y="63231"/>
                  <a:pt x="32349" y="63207"/>
                </a:cubicBezTo>
                <a:close/>
                <a:moveTo>
                  <a:pt x="26396" y="63326"/>
                </a:moveTo>
                <a:cubicBezTo>
                  <a:pt x="26372" y="65410"/>
                  <a:pt x="26349" y="67505"/>
                  <a:pt x="26349" y="69589"/>
                </a:cubicBezTo>
                <a:cubicBezTo>
                  <a:pt x="24658" y="69637"/>
                  <a:pt x="22967" y="69672"/>
                  <a:pt x="21289" y="69720"/>
                </a:cubicBezTo>
                <a:cubicBezTo>
                  <a:pt x="21289" y="68244"/>
                  <a:pt x="21289" y="66755"/>
                  <a:pt x="21300" y="65267"/>
                </a:cubicBezTo>
                <a:cubicBezTo>
                  <a:pt x="21312" y="64660"/>
                  <a:pt x="21312" y="64053"/>
                  <a:pt x="21324" y="63445"/>
                </a:cubicBezTo>
                <a:cubicBezTo>
                  <a:pt x="23015" y="63398"/>
                  <a:pt x="24706" y="63362"/>
                  <a:pt x="26396" y="63326"/>
                </a:cubicBezTo>
                <a:close/>
                <a:moveTo>
                  <a:pt x="20443" y="63469"/>
                </a:moveTo>
                <a:lnTo>
                  <a:pt x="20443" y="63469"/>
                </a:lnTo>
                <a:cubicBezTo>
                  <a:pt x="20419" y="65565"/>
                  <a:pt x="20396" y="67660"/>
                  <a:pt x="20396" y="69744"/>
                </a:cubicBezTo>
                <a:cubicBezTo>
                  <a:pt x="19014" y="69791"/>
                  <a:pt x="17621" y="69827"/>
                  <a:pt x="16228" y="69863"/>
                </a:cubicBezTo>
                <a:cubicBezTo>
                  <a:pt x="15931" y="69875"/>
                  <a:pt x="15633" y="69887"/>
                  <a:pt x="15323" y="69899"/>
                </a:cubicBezTo>
                <a:cubicBezTo>
                  <a:pt x="15323" y="68351"/>
                  <a:pt x="15335" y="66815"/>
                  <a:pt x="15347" y="65267"/>
                </a:cubicBezTo>
                <a:cubicBezTo>
                  <a:pt x="15359" y="64708"/>
                  <a:pt x="15359" y="64148"/>
                  <a:pt x="15371" y="63600"/>
                </a:cubicBezTo>
                <a:cubicBezTo>
                  <a:pt x="17062" y="63553"/>
                  <a:pt x="18752" y="63505"/>
                  <a:pt x="20443" y="63469"/>
                </a:cubicBezTo>
                <a:close/>
                <a:moveTo>
                  <a:pt x="14490" y="63612"/>
                </a:moveTo>
                <a:cubicBezTo>
                  <a:pt x="14466" y="65720"/>
                  <a:pt x="14454" y="67815"/>
                  <a:pt x="14454" y="69922"/>
                </a:cubicBezTo>
                <a:cubicBezTo>
                  <a:pt x="12764" y="69982"/>
                  <a:pt x="11073" y="70042"/>
                  <a:pt x="9382" y="70113"/>
                </a:cubicBezTo>
                <a:cubicBezTo>
                  <a:pt x="9370" y="68494"/>
                  <a:pt x="9382" y="66886"/>
                  <a:pt x="9394" y="65267"/>
                </a:cubicBezTo>
                <a:cubicBezTo>
                  <a:pt x="9406" y="64767"/>
                  <a:pt x="9406" y="64255"/>
                  <a:pt x="9418" y="63755"/>
                </a:cubicBezTo>
                <a:cubicBezTo>
                  <a:pt x="11097" y="63707"/>
                  <a:pt x="12764" y="63660"/>
                  <a:pt x="14454" y="63612"/>
                </a:cubicBezTo>
                <a:close/>
                <a:moveTo>
                  <a:pt x="62067" y="69863"/>
                </a:moveTo>
                <a:cubicBezTo>
                  <a:pt x="62067" y="71947"/>
                  <a:pt x="62079" y="74018"/>
                  <a:pt x="62103" y="76090"/>
                </a:cubicBezTo>
                <a:cubicBezTo>
                  <a:pt x="60972" y="76114"/>
                  <a:pt x="59841" y="76126"/>
                  <a:pt x="58698" y="76126"/>
                </a:cubicBezTo>
                <a:cubicBezTo>
                  <a:pt x="58150" y="76126"/>
                  <a:pt x="57591" y="76138"/>
                  <a:pt x="57043" y="76138"/>
                </a:cubicBezTo>
                <a:cubicBezTo>
                  <a:pt x="57007" y="74054"/>
                  <a:pt x="56995" y="71970"/>
                  <a:pt x="56995" y="69887"/>
                </a:cubicBezTo>
                <a:cubicBezTo>
                  <a:pt x="58686" y="69875"/>
                  <a:pt x="60377" y="69875"/>
                  <a:pt x="62067" y="69863"/>
                </a:cubicBezTo>
                <a:close/>
                <a:moveTo>
                  <a:pt x="56114" y="69899"/>
                </a:moveTo>
                <a:cubicBezTo>
                  <a:pt x="56114" y="71982"/>
                  <a:pt x="56126" y="74066"/>
                  <a:pt x="56162" y="76149"/>
                </a:cubicBezTo>
                <a:cubicBezTo>
                  <a:pt x="54471" y="76149"/>
                  <a:pt x="52781" y="76161"/>
                  <a:pt x="51090" y="76185"/>
                </a:cubicBezTo>
                <a:cubicBezTo>
                  <a:pt x="51054" y="74102"/>
                  <a:pt x="51042" y="72018"/>
                  <a:pt x="51042" y="69934"/>
                </a:cubicBezTo>
                <a:cubicBezTo>
                  <a:pt x="52733" y="69922"/>
                  <a:pt x="54424" y="69899"/>
                  <a:pt x="56114" y="69899"/>
                </a:cubicBezTo>
                <a:close/>
                <a:moveTo>
                  <a:pt x="50161" y="69934"/>
                </a:moveTo>
                <a:cubicBezTo>
                  <a:pt x="50161" y="72018"/>
                  <a:pt x="50173" y="74102"/>
                  <a:pt x="50209" y="76185"/>
                </a:cubicBezTo>
                <a:cubicBezTo>
                  <a:pt x="48518" y="76197"/>
                  <a:pt x="46827" y="76221"/>
                  <a:pt x="45137" y="76245"/>
                </a:cubicBezTo>
                <a:cubicBezTo>
                  <a:pt x="45101" y="74161"/>
                  <a:pt x="45089" y="72077"/>
                  <a:pt x="45089" y="69994"/>
                </a:cubicBezTo>
                <a:cubicBezTo>
                  <a:pt x="46780" y="69982"/>
                  <a:pt x="48470" y="69958"/>
                  <a:pt x="50161" y="69934"/>
                </a:cubicBezTo>
                <a:close/>
                <a:moveTo>
                  <a:pt x="44208" y="70006"/>
                </a:moveTo>
                <a:cubicBezTo>
                  <a:pt x="44208" y="72089"/>
                  <a:pt x="44220" y="74173"/>
                  <a:pt x="44256" y="76257"/>
                </a:cubicBezTo>
                <a:cubicBezTo>
                  <a:pt x="42565" y="76280"/>
                  <a:pt x="40874" y="76304"/>
                  <a:pt x="39184" y="76328"/>
                </a:cubicBezTo>
                <a:cubicBezTo>
                  <a:pt x="39148" y="74244"/>
                  <a:pt x="39136" y="72161"/>
                  <a:pt x="39136" y="70089"/>
                </a:cubicBezTo>
                <a:cubicBezTo>
                  <a:pt x="40827" y="70053"/>
                  <a:pt x="42517" y="70030"/>
                  <a:pt x="44208" y="70006"/>
                </a:cubicBezTo>
                <a:close/>
                <a:moveTo>
                  <a:pt x="38255" y="70101"/>
                </a:moveTo>
                <a:cubicBezTo>
                  <a:pt x="38255" y="72185"/>
                  <a:pt x="38267" y="74256"/>
                  <a:pt x="38303" y="76340"/>
                </a:cubicBezTo>
                <a:cubicBezTo>
                  <a:pt x="36612" y="76376"/>
                  <a:pt x="34921" y="76399"/>
                  <a:pt x="33230" y="76435"/>
                </a:cubicBezTo>
                <a:cubicBezTo>
                  <a:pt x="33195" y="74352"/>
                  <a:pt x="33183" y="72268"/>
                  <a:pt x="33183" y="70184"/>
                </a:cubicBezTo>
                <a:cubicBezTo>
                  <a:pt x="34874" y="70149"/>
                  <a:pt x="36564" y="70125"/>
                  <a:pt x="38255" y="70101"/>
                </a:cubicBezTo>
                <a:close/>
                <a:moveTo>
                  <a:pt x="32302" y="70196"/>
                </a:moveTo>
                <a:cubicBezTo>
                  <a:pt x="32302" y="72280"/>
                  <a:pt x="32314" y="74363"/>
                  <a:pt x="32349" y="76459"/>
                </a:cubicBezTo>
                <a:cubicBezTo>
                  <a:pt x="30659" y="76483"/>
                  <a:pt x="28968" y="76530"/>
                  <a:pt x="27277" y="76566"/>
                </a:cubicBezTo>
                <a:cubicBezTo>
                  <a:pt x="27254" y="74483"/>
                  <a:pt x="27230" y="72387"/>
                  <a:pt x="27230" y="70303"/>
                </a:cubicBezTo>
                <a:cubicBezTo>
                  <a:pt x="27718" y="70292"/>
                  <a:pt x="28206" y="70280"/>
                  <a:pt x="28706" y="70268"/>
                </a:cubicBezTo>
                <a:cubicBezTo>
                  <a:pt x="29897" y="70244"/>
                  <a:pt x="31099" y="70220"/>
                  <a:pt x="32302" y="70196"/>
                </a:cubicBezTo>
                <a:close/>
                <a:moveTo>
                  <a:pt x="26349" y="70315"/>
                </a:moveTo>
                <a:cubicBezTo>
                  <a:pt x="26349" y="72411"/>
                  <a:pt x="26372" y="74494"/>
                  <a:pt x="26396" y="76590"/>
                </a:cubicBezTo>
                <a:cubicBezTo>
                  <a:pt x="24706" y="76626"/>
                  <a:pt x="23015" y="76673"/>
                  <a:pt x="21324" y="76721"/>
                </a:cubicBezTo>
                <a:cubicBezTo>
                  <a:pt x="21300" y="74625"/>
                  <a:pt x="21277" y="72530"/>
                  <a:pt x="21277" y="70434"/>
                </a:cubicBezTo>
                <a:cubicBezTo>
                  <a:pt x="22967" y="70399"/>
                  <a:pt x="24658" y="70351"/>
                  <a:pt x="26349" y="70315"/>
                </a:cubicBezTo>
                <a:close/>
                <a:moveTo>
                  <a:pt x="20396" y="70458"/>
                </a:moveTo>
                <a:cubicBezTo>
                  <a:pt x="20396" y="72554"/>
                  <a:pt x="20419" y="74649"/>
                  <a:pt x="20443" y="76745"/>
                </a:cubicBezTo>
                <a:cubicBezTo>
                  <a:pt x="19038" y="76780"/>
                  <a:pt x="17633" y="76816"/>
                  <a:pt x="16228" y="76864"/>
                </a:cubicBezTo>
                <a:cubicBezTo>
                  <a:pt x="15943" y="76864"/>
                  <a:pt x="15657" y="76876"/>
                  <a:pt x="15383" y="76888"/>
                </a:cubicBezTo>
                <a:cubicBezTo>
                  <a:pt x="15347" y="74792"/>
                  <a:pt x="15323" y="72685"/>
                  <a:pt x="15323" y="70589"/>
                </a:cubicBezTo>
                <a:cubicBezTo>
                  <a:pt x="17014" y="70542"/>
                  <a:pt x="18705" y="70506"/>
                  <a:pt x="20396" y="70458"/>
                </a:cubicBezTo>
                <a:close/>
                <a:moveTo>
                  <a:pt x="14442" y="70613"/>
                </a:moveTo>
                <a:cubicBezTo>
                  <a:pt x="14454" y="72709"/>
                  <a:pt x="14466" y="74816"/>
                  <a:pt x="14502" y="76911"/>
                </a:cubicBezTo>
                <a:cubicBezTo>
                  <a:pt x="12811" y="76971"/>
                  <a:pt x="11121" y="77030"/>
                  <a:pt x="9430" y="77102"/>
                </a:cubicBezTo>
                <a:cubicBezTo>
                  <a:pt x="9394" y="74983"/>
                  <a:pt x="9382" y="72863"/>
                  <a:pt x="9370" y="70744"/>
                </a:cubicBezTo>
                <a:cubicBezTo>
                  <a:pt x="11061" y="70708"/>
                  <a:pt x="12752" y="70661"/>
                  <a:pt x="14442" y="70613"/>
                </a:cubicBezTo>
                <a:close/>
                <a:moveTo>
                  <a:pt x="62127" y="76864"/>
                </a:moveTo>
                <a:cubicBezTo>
                  <a:pt x="62151" y="78935"/>
                  <a:pt x="62198" y="81019"/>
                  <a:pt x="62270" y="83091"/>
                </a:cubicBezTo>
                <a:cubicBezTo>
                  <a:pt x="61079" y="83103"/>
                  <a:pt x="59889" y="83115"/>
                  <a:pt x="58698" y="83126"/>
                </a:cubicBezTo>
                <a:cubicBezTo>
                  <a:pt x="58198" y="83126"/>
                  <a:pt x="57698" y="83126"/>
                  <a:pt x="57198" y="83138"/>
                </a:cubicBezTo>
                <a:cubicBezTo>
                  <a:pt x="57126" y="81055"/>
                  <a:pt x="57079" y="78971"/>
                  <a:pt x="57055" y="76888"/>
                </a:cubicBezTo>
                <a:cubicBezTo>
                  <a:pt x="58746" y="76876"/>
                  <a:pt x="60436" y="76864"/>
                  <a:pt x="62127" y="76864"/>
                </a:cubicBezTo>
                <a:close/>
                <a:moveTo>
                  <a:pt x="56162" y="76888"/>
                </a:moveTo>
                <a:cubicBezTo>
                  <a:pt x="56198" y="78971"/>
                  <a:pt x="56245" y="81055"/>
                  <a:pt x="56317" y="83138"/>
                </a:cubicBezTo>
                <a:cubicBezTo>
                  <a:pt x="54626" y="83150"/>
                  <a:pt x="52935" y="83162"/>
                  <a:pt x="51245" y="83174"/>
                </a:cubicBezTo>
                <a:cubicBezTo>
                  <a:pt x="51173" y="81090"/>
                  <a:pt x="51126" y="79007"/>
                  <a:pt x="51102" y="76923"/>
                </a:cubicBezTo>
                <a:cubicBezTo>
                  <a:pt x="52792" y="76911"/>
                  <a:pt x="54483" y="76900"/>
                  <a:pt x="56162" y="76888"/>
                </a:cubicBezTo>
                <a:close/>
                <a:moveTo>
                  <a:pt x="50221" y="76935"/>
                </a:moveTo>
                <a:cubicBezTo>
                  <a:pt x="50245" y="79019"/>
                  <a:pt x="50292" y="81102"/>
                  <a:pt x="50364" y="83186"/>
                </a:cubicBezTo>
                <a:cubicBezTo>
                  <a:pt x="48673" y="83198"/>
                  <a:pt x="46982" y="83222"/>
                  <a:pt x="45292" y="83234"/>
                </a:cubicBezTo>
                <a:cubicBezTo>
                  <a:pt x="45220" y="81150"/>
                  <a:pt x="45172" y="79078"/>
                  <a:pt x="45149" y="76995"/>
                </a:cubicBezTo>
                <a:cubicBezTo>
                  <a:pt x="46839" y="76971"/>
                  <a:pt x="48530" y="76947"/>
                  <a:pt x="50221" y="76935"/>
                </a:cubicBezTo>
                <a:close/>
                <a:moveTo>
                  <a:pt x="44268" y="77007"/>
                </a:moveTo>
                <a:cubicBezTo>
                  <a:pt x="44303" y="79090"/>
                  <a:pt x="44351" y="81162"/>
                  <a:pt x="44410" y="83246"/>
                </a:cubicBezTo>
                <a:cubicBezTo>
                  <a:pt x="42720" y="83269"/>
                  <a:pt x="41029" y="83293"/>
                  <a:pt x="39338" y="83317"/>
                </a:cubicBezTo>
                <a:cubicBezTo>
                  <a:pt x="39279" y="81245"/>
                  <a:pt x="39231" y="79162"/>
                  <a:pt x="39196" y="77078"/>
                </a:cubicBezTo>
                <a:cubicBezTo>
                  <a:pt x="40886" y="77054"/>
                  <a:pt x="42577" y="77030"/>
                  <a:pt x="44268" y="77007"/>
                </a:cubicBezTo>
                <a:close/>
                <a:moveTo>
                  <a:pt x="38314" y="77090"/>
                </a:moveTo>
                <a:cubicBezTo>
                  <a:pt x="38350" y="79174"/>
                  <a:pt x="38398" y="81257"/>
                  <a:pt x="38469" y="83341"/>
                </a:cubicBezTo>
                <a:cubicBezTo>
                  <a:pt x="36779" y="83365"/>
                  <a:pt x="35088" y="83400"/>
                  <a:pt x="33397" y="83424"/>
                </a:cubicBezTo>
                <a:cubicBezTo>
                  <a:pt x="33326" y="81341"/>
                  <a:pt x="33278" y="79257"/>
                  <a:pt x="33242" y="77173"/>
                </a:cubicBezTo>
                <a:cubicBezTo>
                  <a:pt x="34933" y="77150"/>
                  <a:pt x="36624" y="77114"/>
                  <a:pt x="38314" y="77090"/>
                </a:cubicBezTo>
                <a:close/>
                <a:moveTo>
                  <a:pt x="32361" y="77197"/>
                </a:moveTo>
                <a:cubicBezTo>
                  <a:pt x="32397" y="79281"/>
                  <a:pt x="32445" y="81364"/>
                  <a:pt x="32516" y="83448"/>
                </a:cubicBezTo>
                <a:cubicBezTo>
                  <a:pt x="30825" y="83484"/>
                  <a:pt x="29135" y="83519"/>
                  <a:pt x="27444" y="83555"/>
                </a:cubicBezTo>
                <a:cubicBezTo>
                  <a:pt x="27373" y="81471"/>
                  <a:pt x="27325" y="79388"/>
                  <a:pt x="27289" y="77292"/>
                </a:cubicBezTo>
                <a:lnTo>
                  <a:pt x="28706" y="77257"/>
                </a:lnTo>
                <a:cubicBezTo>
                  <a:pt x="29921" y="77233"/>
                  <a:pt x="31135" y="77221"/>
                  <a:pt x="32361" y="77197"/>
                </a:cubicBezTo>
                <a:close/>
                <a:moveTo>
                  <a:pt x="26408" y="77316"/>
                </a:moveTo>
                <a:cubicBezTo>
                  <a:pt x="26444" y="79400"/>
                  <a:pt x="26492" y="81495"/>
                  <a:pt x="26563" y="83579"/>
                </a:cubicBezTo>
                <a:cubicBezTo>
                  <a:pt x="24872" y="83615"/>
                  <a:pt x="23194" y="83662"/>
                  <a:pt x="21503" y="83710"/>
                </a:cubicBezTo>
                <a:cubicBezTo>
                  <a:pt x="21431" y="81614"/>
                  <a:pt x="21372" y="79519"/>
                  <a:pt x="21336" y="77435"/>
                </a:cubicBezTo>
                <a:cubicBezTo>
                  <a:pt x="23027" y="77388"/>
                  <a:pt x="24718" y="77352"/>
                  <a:pt x="26408" y="77316"/>
                </a:cubicBezTo>
                <a:close/>
                <a:moveTo>
                  <a:pt x="20455" y="77459"/>
                </a:moveTo>
                <a:cubicBezTo>
                  <a:pt x="20491" y="79543"/>
                  <a:pt x="20550" y="81638"/>
                  <a:pt x="20622" y="83734"/>
                </a:cubicBezTo>
                <a:cubicBezTo>
                  <a:pt x="19157" y="83769"/>
                  <a:pt x="17693" y="83817"/>
                  <a:pt x="16228" y="83853"/>
                </a:cubicBezTo>
                <a:cubicBezTo>
                  <a:pt x="16002" y="83865"/>
                  <a:pt x="15776" y="83865"/>
                  <a:pt x="15550" y="83877"/>
                </a:cubicBezTo>
                <a:cubicBezTo>
                  <a:pt x="15478" y="81781"/>
                  <a:pt x="15431" y="79686"/>
                  <a:pt x="15383" y="77578"/>
                </a:cubicBezTo>
                <a:cubicBezTo>
                  <a:pt x="17074" y="77542"/>
                  <a:pt x="18764" y="77495"/>
                  <a:pt x="20455" y="77459"/>
                </a:cubicBezTo>
                <a:close/>
                <a:moveTo>
                  <a:pt x="14514" y="77602"/>
                </a:moveTo>
                <a:cubicBezTo>
                  <a:pt x="14550" y="79662"/>
                  <a:pt x="14597" y="81722"/>
                  <a:pt x="14669" y="83781"/>
                </a:cubicBezTo>
                <a:cubicBezTo>
                  <a:pt x="14669" y="83817"/>
                  <a:pt x="14669" y="83865"/>
                  <a:pt x="14669" y="83900"/>
                </a:cubicBezTo>
                <a:cubicBezTo>
                  <a:pt x="12978" y="83960"/>
                  <a:pt x="11299" y="84019"/>
                  <a:pt x="9608" y="84091"/>
                </a:cubicBezTo>
                <a:cubicBezTo>
                  <a:pt x="9525" y="81972"/>
                  <a:pt x="9478" y="79852"/>
                  <a:pt x="9442" y="77745"/>
                </a:cubicBezTo>
                <a:cubicBezTo>
                  <a:pt x="11109" y="77697"/>
                  <a:pt x="12776" y="77650"/>
                  <a:pt x="14442" y="77602"/>
                </a:cubicBezTo>
                <a:close/>
                <a:moveTo>
                  <a:pt x="62294" y="83853"/>
                </a:moveTo>
                <a:cubicBezTo>
                  <a:pt x="62365" y="85936"/>
                  <a:pt x="62460" y="88008"/>
                  <a:pt x="62579" y="90080"/>
                </a:cubicBezTo>
                <a:cubicBezTo>
                  <a:pt x="61282" y="90092"/>
                  <a:pt x="59996" y="90115"/>
                  <a:pt x="58698" y="90115"/>
                </a:cubicBezTo>
                <a:cubicBezTo>
                  <a:pt x="58305" y="90115"/>
                  <a:pt x="57912" y="90127"/>
                  <a:pt x="57507" y="90127"/>
                </a:cubicBezTo>
                <a:cubicBezTo>
                  <a:pt x="57436" y="88782"/>
                  <a:pt x="57364" y="87448"/>
                  <a:pt x="57305" y="86115"/>
                </a:cubicBezTo>
                <a:cubicBezTo>
                  <a:pt x="57281" y="85365"/>
                  <a:pt x="57245" y="84615"/>
                  <a:pt x="57222" y="83877"/>
                </a:cubicBezTo>
                <a:cubicBezTo>
                  <a:pt x="58912" y="83865"/>
                  <a:pt x="60603" y="83865"/>
                  <a:pt x="62294" y="83853"/>
                </a:cubicBezTo>
                <a:close/>
                <a:moveTo>
                  <a:pt x="56341" y="83877"/>
                </a:moveTo>
                <a:cubicBezTo>
                  <a:pt x="56412" y="85960"/>
                  <a:pt x="56507" y="88044"/>
                  <a:pt x="56626" y="90127"/>
                </a:cubicBezTo>
                <a:cubicBezTo>
                  <a:pt x="54936" y="90139"/>
                  <a:pt x="53245" y="90151"/>
                  <a:pt x="51554" y="90163"/>
                </a:cubicBezTo>
                <a:cubicBezTo>
                  <a:pt x="51483" y="88818"/>
                  <a:pt x="51411" y="87460"/>
                  <a:pt x="51352" y="86115"/>
                </a:cubicBezTo>
                <a:cubicBezTo>
                  <a:pt x="51328" y="85377"/>
                  <a:pt x="51304" y="84650"/>
                  <a:pt x="51268" y="83924"/>
                </a:cubicBezTo>
                <a:cubicBezTo>
                  <a:pt x="52959" y="83900"/>
                  <a:pt x="54650" y="83888"/>
                  <a:pt x="56341" y="83877"/>
                </a:cubicBezTo>
                <a:close/>
                <a:moveTo>
                  <a:pt x="50387" y="83924"/>
                </a:moveTo>
                <a:cubicBezTo>
                  <a:pt x="50471" y="86008"/>
                  <a:pt x="50554" y="88091"/>
                  <a:pt x="50673" y="90175"/>
                </a:cubicBezTo>
                <a:cubicBezTo>
                  <a:pt x="48982" y="90187"/>
                  <a:pt x="47304" y="90211"/>
                  <a:pt x="45613" y="90223"/>
                </a:cubicBezTo>
                <a:cubicBezTo>
                  <a:pt x="45530" y="88853"/>
                  <a:pt x="45458" y="87484"/>
                  <a:pt x="45399" y="86115"/>
                </a:cubicBezTo>
                <a:cubicBezTo>
                  <a:pt x="45375" y="85401"/>
                  <a:pt x="45351" y="84698"/>
                  <a:pt x="45327" y="83984"/>
                </a:cubicBezTo>
                <a:cubicBezTo>
                  <a:pt x="47006" y="83960"/>
                  <a:pt x="48697" y="83948"/>
                  <a:pt x="50387" y="83924"/>
                </a:cubicBezTo>
                <a:close/>
                <a:moveTo>
                  <a:pt x="44434" y="83996"/>
                </a:moveTo>
                <a:cubicBezTo>
                  <a:pt x="44518" y="86079"/>
                  <a:pt x="44613" y="88163"/>
                  <a:pt x="44732" y="90234"/>
                </a:cubicBezTo>
                <a:lnTo>
                  <a:pt x="44446" y="90234"/>
                </a:lnTo>
                <a:cubicBezTo>
                  <a:pt x="42851" y="90258"/>
                  <a:pt x="41255" y="90282"/>
                  <a:pt x="39660" y="90306"/>
                </a:cubicBezTo>
                <a:cubicBezTo>
                  <a:pt x="39577" y="88913"/>
                  <a:pt x="39505" y="87508"/>
                  <a:pt x="39446" y="86115"/>
                </a:cubicBezTo>
                <a:cubicBezTo>
                  <a:pt x="39422" y="85424"/>
                  <a:pt x="39398" y="84746"/>
                  <a:pt x="39374" y="84067"/>
                </a:cubicBezTo>
                <a:cubicBezTo>
                  <a:pt x="41065" y="84043"/>
                  <a:pt x="42744" y="84019"/>
                  <a:pt x="44434" y="83996"/>
                </a:cubicBezTo>
                <a:close/>
                <a:moveTo>
                  <a:pt x="38493" y="84079"/>
                </a:moveTo>
                <a:cubicBezTo>
                  <a:pt x="38564" y="86163"/>
                  <a:pt x="38660" y="88246"/>
                  <a:pt x="38779" y="90330"/>
                </a:cubicBezTo>
                <a:cubicBezTo>
                  <a:pt x="37088" y="90354"/>
                  <a:pt x="35397" y="90389"/>
                  <a:pt x="33719" y="90413"/>
                </a:cubicBezTo>
                <a:cubicBezTo>
                  <a:pt x="33635" y="88984"/>
                  <a:pt x="33552" y="87544"/>
                  <a:pt x="33492" y="86115"/>
                </a:cubicBezTo>
                <a:cubicBezTo>
                  <a:pt x="33469" y="85460"/>
                  <a:pt x="33445" y="84817"/>
                  <a:pt x="33421" y="84174"/>
                </a:cubicBezTo>
                <a:cubicBezTo>
                  <a:pt x="35112" y="84138"/>
                  <a:pt x="36802" y="84115"/>
                  <a:pt x="38493" y="84079"/>
                </a:cubicBezTo>
                <a:close/>
                <a:moveTo>
                  <a:pt x="32540" y="84186"/>
                </a:moveTo>
                <a:cubicBezTo>
                  <a:pt x="32611" y="86270"/>
                  <a:pt x="32707" y="88353"/>
                  <a:pt x="32838" y="90437"/>
                </a:cubicBezTo>
                <a:cubicBezTo>
                  <a:pt x="31147" y="90473"/>
                  <a:pt x="29456" y="90508"/>
                  <a:pt x="27766" y="90544"/>
                </a:cubicBezTo>
                <a:cubicBezTo>
                  <a:pt x="27682" y="89068"/>
                  <a:pt x="27611" y="87591"/>
                  <a:pt x="27539" y="86115"/>
                </a:cubicBezTo>
                <a:cubicBezTo>
                  <a:pt x="27515" y="85508"/>
                  <a:pt x="27492" y="84889"/>
                  <a:pt x="27468" y="84281"/>
                </a:cubicBezTo>
                <a:lnTo>
                  <a:pt x="28706" y="84258"/>
                </a:lnTo>
                <a:cubicBezTo>
                  <a:pt x="29980" y="84234"/>
                  <a:pt x="31266" y="84210"/>
                  <a:pt x="32540" y="84186"/>
                </a:cubicBezTo>
                <a:close/>
                <a:moveTo>
                  <a:pt x="26587" y="84305"/>
                </a:moveTo>
                <a:cubicBezTo>
                  <a:pt x="26670" y="86389"/>
                  <a:pt x="26765" y="88484"/>
                  <a:pt x="26884" y="90568"/>
                </a:cubicBezTo>
                <a:cubicBezTo>
                  <a:pt x="25194" y="90604"/>
                  <a:pt x="23515" y="90651"/>
                  <a:pt x="21824" y="90699"/>
                </a:cubicBezTo>
                <a:cubicBezTo>
                  <a:pt x="21729" y="89163"/>
                  <a:pt x="21658" y="87639"/>
                  <a:pt x="21586" y="86115"/>
                </a:cubicBezTo>
                <a:cubicBezTo>
                  <a:pt x="21562" y="85543"/>
                  <a:pt x="21550" y="84984"/>
                  <a:pt x="21527" y="84424"/>
                </a:cubicBezTo>
                <a:cubicBezTo>
                  <a:pt x="23217" y="84377"/>
                  <a:pt x="24896" y="84341"/>
                  <a:pt x="26587" y="84305"/>
                </a:cubicBezTo>
                <a:close/>
                <a:moveTo>
                  <a:pt x="20646" y="84448"/>
                </a:moveTo>
                <a:cubicBezTo>
                  <a:pt x="20717" y="86532"/>
                  <a:pt x="20824" y="88627"/>
                  <a:pt x="20943" y="90711"/>
                </a:cubicBezTo>
                <a:cubicBezTo>
                  <a:pt x="19372" y="90758"/>
                  <a:pt x="17800" y="90806"/>
                  <a:pt x="16228" y="90854"/>
                </a:cubicBezTo>
                <a:cubicBezTo>
                  <a:pt x="16109" y="90854"/>
                  <a:pt x="15990" y="90854"/>
                  <a:pt x="15883" y="90866"/>
                </a:cubicBezTo>
                <a:cubicBezTo>
                  <a:pt x="15788" y="89282"/>
                  <a:pt x="15704" y="87698"/>
                  <a:pt x="15633" y="86103"/>
                </a:cubicBezTo>
                <a:cubicBezTo>
                  <a:pt x="15621" y="85591"/>
                  <a:pt x="15597" y="85079"/>
                  <a:pt x="15574" y="84567"/>
                </a:cubicBezTo>
                <a:cubicBezTo>
                  <a:pt x="17264" y="84531"/>
                  <a:pt x="18955" y="84484"/>
                  <a:pt x="20646" y="84448"/>
                </a:cubicBezTo>
                <a:close/>
                <a:moveTo>
                  <a:pt x="14692" y="84591"/>
                </a:moveTo>
                <a:cubicBezTo>
                  <a:pt x="14776" y="86698"/>
                  <a:pt x="14871" y="88794"/>
                  <a:pt x="15002" y="90889"/>
                </a:cubicBezTo>
                <a:cubicBezTo>
                  <a:pt x="13311" y="90949"/>
                  <a:pt x="11633" y="90996"/>
                  <a:pt x="9942" y="91068"/>
                </a:cubicBezTo>
                <a:cubicBezTo>
                  <a:pt x="9847" y="89413"/>
                  <a:pt x="9751" y="87758"/>
                  <a:pt x="9680" y="86115"/>
                </a:cubicBezTo>
                <a:cubicBezTo>
                  <a:pt x="9668" y="85651"/>
                  <a:pt x="9644" y="85186"/>
                  <a:pt x="9632" y="84734"/>
                </a:cubicBezTo>
                <a:cubicBezTo>
                  <a:pt x="11240" y="84686"/>
                  <a:pt x="12847" y="84639"/>
                  <a:pt x="14442" y="84603"/>
                </a:cubicBezTo>
                <a:cubicBezTo>
                  <a:pt x="14526" y="84603"/>
                  <a:pt x="14609" y="84603"/>
                  <a:pt x="14692" y="84591"/>
                </a:cubicBezTo>
                <a:close/>
                <a:moveTo>
                  <a:pt x="20869" y="0"/>
                </a:moveTo>
                <a:cubicBezTo>
                  <a:pt x="20794" y="0"/>
                  <a:pt x="20723" y="51"/>
                  <a:pt x="20729" y="152"/>
                </a:cubicBezTo>
                <a:cubicBezTo>
                  <a:pt x="20812" y="1521"/>
                  <a:pt x="20872" y="2890"/>
                  <a:pt x="20908" y="4272"/>
                </a:cubicBezTo>
                <a:cubicBezTo>
                  <a:pt x="20967" y="6391"/>
                  <a:pt x="20991" y="8522"/>
                  <a:pt x="21038" y="10641"/>
                </a:cubicBezTo>
                <a:cubicBezTo>
                  <a:pt x="21062" y="11689"/>
                  <a:pt x="21086" y="12725"/>
                  <a:pt x="21098" y="13773"/>
                </a:cubicBezTo>
                <a:cubicBezTo>
                  <a:pt x="19479" y="13820"/>
                  <a:pt x="17848" y="13856"/>
                  <a:pt x="16228" y="13916"/>
                </a:cubicBezTo>
                <a:lnTo>
                  <a:pt x="15907" y="13916"/>
                </a:lnTo>
                <a:cubicBezTo>
                  <a:pt x="15883" y="13261"/>
                  <a:pt x="15871" y="12606"/>
                  <a:pt x="15847" y="11951"/>
                </a:cubicBezTo>
                <a:cubicBezTo>
                  <a:pt x="15752" y="9379"/>
                  <a:pt x="15574" y="6831"/>
                  <a:pt x="15383" y="4272"/>
                </a:cubicBezTo>
                <a:cubicBezTo>
                  <a:pt x="15276" y="2890"/>
                  <a:pt x="15169" y="1521"/>
                  <a:pt x="15073" y="152"/>
                </a:cubicBezTo>
                <a:cubicBezTo>
                  <a:pt x="15067" y="55"/>
                  <a:pt x="14988" y="5"/>
                  <a:pt x="14912" y="5"/>
                </a:cubicBezTo>
                <a:cubicBezTo>
                  <a:pt x="14839" y="5"/>
                  <a:pt x="14770" y="52"/>
                  <a:pt x="14776" y="152"/>
                </a:cubicBezTo>
                <a:cubicBezTo>
                  <a:pt x="14859" y="1521"/>
                  <a:pt x="14907" y="2890"/>
                  <a:pt x="14954" y="4272"/>
                </a:cubicBezTo>
                <a:cubicBezTo>
                  <a:pt x="15014" y="6391"/>
                  <a:pt x="15038" y="8522"/>
                  <a:pt x="15085" y="10641"/>
                </a:cubicBezTo>
                <a:cubicBezTo>
                  <a:pt x="15109" y="11749"/>
                  <a:pt x="15133" y="12844"/>
                  <a:pt x="15145" y="13939"/>
                </a:cubicBezTo>
                <a:cubicBezTo>
                  <a:pt x="13418" y="13999"/>
                  <a:pt x="11680" y="14058"/>
                  <a:pt x="9954" y="14130"/>
                </a:cubicBezTo>
                <a:cubicBezTo>
                  <a:pt x="9930" y="13404"/>
                  <a:pt x="9918" y="12677"/>
                  <a:pt x="9894" y="11951"/>
                </a:cubicBezTo>
                <a:cubicBezTo>
                  <a:pt x="9799" y="9379"/>
                  <a:pt x="9620" y="6831"/>
                  <a:pt x="9430" y="4272"/>
                </a:cubicBezTo>
                <a:cubicBezTo>
                  <a:pt x="9323" y="2890"/>
                  <a:pt x="9216" y="1521"/>
                  <a:pt x="9120" y="152"/>
                </a:cubicBezTo>
                <a:cubicBezTo>
                  <a:pt x="9114" y="55"/>
                  <a:pt x="9035" y="5"/>
                  <a:pt x="8959" y="5"/>
                </a:cubicBezTo>
                <a:cubicBezTo>
                  <a:pt x="8886" y="5"/>
                  <a:pt x="8817" y="52"/>
                  <a:pt x="8823" y="152"/>
                </a:cubicBezTo>
                <a:cubicBezTo>
                  <a:pt x="8906" y="1521"/>
                  <a:pt x="8954" y="2890"/>
                  <a:pt x="9001" y="4272"/>
                </a:cubicBezTo>
                <a:cubicBezTo>
                  <a:pt x="9061" y="6391"/>
                  <a:pt x="9085" y="8522"/>
                  <a:pt x="9132" y="10641"/>
                </a:cubicBezTo>
                <a:cubicBezTo>
                  <a:pt x="9156" y="11820"/>
                  <a:pt x="9180" y="12987"/>
                  <a:pt x="9204" y="14166"/>
                </a:cubicBezTo>
                <a:cubicBezTo>
                  <a:pt x="8870" y="14178"/>
                  <a:pt x="8537" y="14189"/>
                  <a:pt x="8204" y="14201"/>
                </a:cubicBezTo>
                <a:cubicBezTo>
                  <a:pt x="5537" y="14320"/>
                  <a:pt x="2870" y="14559"/>
                  <a:pt x="191" y="14654"/>
                </a:cubicBezTo>
                <a:cubicBezTo>
                  <a:pt x="12" y="14666"/>
                  <a:pt x="12" y="14940"/>
                  <a:pt x="191" y="14940"/>
                </a:cubicBezTo>
                <a:cubicBezTo>
                  <a:pt x="2572" y="14844"/>
                  <a:pt x="4941" y="14880"/>
                  <a:pt x="7322" y="14832"/>
                </a:cubicBezTo>
                <a:cubicBezTo>
                  <a:pt x="7942" y="14820"/>
                  <a:pt x="8573" y="14809"/>
                  <a:pt x="9204" y="14797"/>
                </a:cubicBezTo>
                <a:cubicBezTo>
                  <a:pt x="9239" y="16916"/>
                  <a:pt x="9263" y="19035"/>
                  <a:pt x="9263" y="21155"/>
                </a:cubicBezTo>
                <a:cubicBezTo>
                  <a:pt x="8906" y="21166"/>
                  <a:pt x="8561" y="21178"/>
                  <a:pt x="8204" y="21202"/>
                </a:cubicBezTo>
                <a:cubicBezTo>
                  <a:pt x="5537" y="21309"/>
                  <a:pt x="2870" y="21547"/>
                  <a:pt x="191" y="21655"/>
                </a:cubicBezTo>
                <a:cubicBezTo>
                  <a:pt x="16" y="21666"/>
                  <a:pt x="12" y="21929"/>
                  <a:pt x="179" y="21929"/>
                </a:cubicBezTo>
                <a:cubicBezTo>
                  <a:pt x="183" y="21929"/>
                  <a:pt x="187" y="21929"/>
                  <a:pt x="191" y="21928"/>
                </a:cubicBezTo>
                <a:cubicBezTo>
                  <a:pt x="2572" y="21845"/>
                  <a:pt x="4941" y="21881"/>
                  <a:pt x="7311" y="21833"/>
                </a:cubicBezTo>
                <a:cubicBezTo>
                  <a:pt x="7965" y="21821"/>
                  <a:pt x="8608" y="21809"/>
                  <a:pt x="9263" y="21786"/>
                </a:cubicBezTo>
                <a:lnTo>
                  <a:pt x="9263" y="21786"/>
                </a:lnTo>
                <a:cubicBezTo>
                  <a:pt x="9263" y="23905"/>
                  <a:pt x="9251" y="26024"/>
                  <a:pt x="9227" y="28144"/>
                </a:cubicBezTo>
                <a:cubicBezTo>
                  <a:pt x="8882" y="28167"/>
                  <a:pt x="8549" y="28179"/>
                  <a:pt x="8204" y="28191"/>
                </a:cubicBezTo>
                <a:cubicBezTo>
                  <a:pt x="5537" y="28310"/>
                  <a:pt x="2870" y="28548"/>
                  <a:pt x="191" y="28644"/>
                </a:cubicBezTo>
                <a:cubicBezTo>
                  <a:pt x="12" y="28655"/>
                  <a:pt x="12" y="28929"/>
                  <a:pt x="191" y="28929"/>
                </a:cubicBezTo>
                <a:cubicBezTo>
                  <a:pt x="2572" y="28834"/>
                  <a:pt x="4941" y="28870"/>
                  <a:pt x="7311" y="28822"/>
                </a:cubicBezTo>
                <a:cubicBezTo>
                  <a:pt x="7954" y="28810"/>
                  <a:pt x="8585" y="28798"/>
                  <a:pt x="9216" y="28786"/>
                </a:cubicBezTo>
                <a:lnTo>
                  <a:pt x="9216" y="28786"/>
                </a:lnTo>
                <a:cubicBezTo>
                  <a:pt x="9192" y="30906"/>
                  <a:pt x="9156" y="33025"/>
                  <a:pt x="9120" y="35144"/>
                </a:cubicBezTo>
                <a:cubicBezTo>
                  <a:pt x="8811" y="35156"/>
                  <a:pt x="8513" y="35168"/>
                  <a:pt x="8204" y="35180"/>
                </a:cubicBezTo>
                <a:cubicBezTo>
                  <a:pt x="5525" y="35299"/>
                  <a:pt x="2870" y="35537"/>
                  <a:pt x="191" y="35644"/>
                </a:cubicBezTo>
                <a:cubicBezTo>
                  <a:pt x="16" y="35644"/>
                  <a:pt x="12" y="35919"/>
                  <a:pt x="180" y="35919"/>
                </a:cubicBezTo>
                <a:cubicBezTo>
                  <a:pt x="183" y="35919"/>
                  <a:pt x="187" y="35919"/>
                  <a:pt x="191" y="35918"/>
                </a:cubicBezTo>
                <a:cubicBezTo>
                  <a:pt x="2572" y="35835"/>
                  <a:pt x="4941" y="35859"/>
                  <a:pt x="7311" y="35823"/>
                </a:cubicBezTo>
                <a:cubicBezTo>
                  <a:pt x="7906" y="35811"/>
                  <a:pt x="8513" y="35799"/>
                  <a:pt x="9108" y="35775"/>
                </a:cubicBezTo>
                <a:lnTo>
                  <a:pt x="9108" y="35775"/>
                </a:lnTo>
                <a:cubicBezTo>
                  <a:pt x="9061" y="37823"/>
                  <a:pt x="9025" y="39859"/>
                  <a:pt x="8966" y="41895"/>
                </a:cubicBezTo>
                <a:cubicBezTo>
                  <a:pt x="8966" y="41979"/>
                  <a:pt x="8966" y="42062"/>
                  <a:pt x="8966" y="42145"/>
                </a:cubicBezTo>
                <a:cubicBezTo>
                  <a:pt x="8716" y="42157"/>
                  <a:pt x="8454" y="42169"/>
                  <a:pt x="8204" y="42181"/>
                </a:cubicBezTo>
                <a:cubicBezTo>
                  <a:pt x="5525" y="42300"/>
                  <a:pt x="2870" y="42538"/>
                  <a:pt x="191" y="42633"/>
                </a:cubicBezTo>
                <a:cubicBezTo>
                  <a:pt x="12" y="42645"/>
                  <a:pt x="12" y="42919"/>
                  <a:pt x="191" y="42919"/>
                </a:cubicBezTo>
                <a:cubicBezTo>
                  <a:pt x="2560" y="42824"/>
                  <a:pt x="4941" y="42860"/>
                  <a:pt x="7311" y="42812"/>
                </a:cubicBezTo>
                <a:cubicBezTo>
                  <a:pt x="7858" y="42800"/>
                  <a:pt x="8406" y="42788"/>
                  <a:pt x="8954" y="42776"/>
                </a:cubicBezTo>
                <a:lnTo>
                  <a:pt x="8954" y="42776"/>
                </a:lnTo>
                <a:cubicBezTo>
                  <a:pt x="8894" y="44907"/>
                  <a:pt x="8846" y="47027"/>
                  <a:pt x="8799" y="49146"/>
                </a:cubicBezTo>
                <a:cubicBezTo>
                  <a:pt x="8596" y="49158"/>
                  <a:pt x="8406" y="49170"/>
                  <a:pt x="8204" y="49170"/>
                </a:cubicBezTo>
                <a:cubicBezTo>
                  <a:pt x="5525" y="49289"/>
                  <a:pt x="2870" y="49527"/>
                  <a:pt x="191" y="49634"/>
                </a:cubicBezTo>
                <a:cubicBezTo>
                  <a:pt x="16" y="49634"/>
                  <a:pt x="12" y="49908"/>
                  <a:pt x="180" y="49908"/>
                </a:cubicBezTo>
                <a:cubicBezTo>
                  <a:pt x="183" y="49908"/>
                  <a:pt x="187" y="49908"/>
                  <a:pt x="191" y="49908"/>
                </a:cubicBezTo>
                <a:cubicBezTo>
                  <a:pt x="2560" y="49813"/>
                  <a:pt x="4941" y="49849"/>
                  <a:pt x="7311" y="49813"/>
                </a:cubicBezTo>
                <a:cubicBezTo>
                  <a:pt x="7799" y="49801"/>
                  <a:pt x="8287" y="49789"/>
                  <a:pt x="8775" y="49777"/>
                </a:cubicBezTo>
                <a:lnTo>
                  <a:pt x="8775" y="49777"/>
                </a:lnTo>
                <a:cubicBezTo>
                  <a:pt x="8727" y="51896"/>
                  <a:pt x="8680" y="54028"/>
                  <a:pt x="8644" y="56147"/>
                </a:cubicBezTo>
                <a:lnTo>
                  <a:pt x="8204" y="56171"/>
                </a:lnTo>
                <a:cubicBezTo>
                  <a:pt x="5525" y="56290"/>
                  <a:pt x="2858" y="56528"/>
                  <a:pt x="191" y="56623"/>
                </a:cubicBezTo>
                <a:cubicBezTo>
                  <a:pt x="12" y="56635"/>
                  <a:pt x="12" y="56909"/>
                  <a:pt x="191" y="56909"/>
                </a:cubicBezTo>
                <a:cubicBezTo>
                  <a:pt x="2560" y="56814"/>
                  <a:pt x="4929" y="56849"/>
                  <a:pt x="7311" y="56802"/>
                </a:cubicBezTo>
                <a:cubicBezTo>
                  <a:pt x="7751" y="56790"/>
                  <a:pt x="8192" y="56790"/>
                  <a:pt x="8632" y="56778"/>
                </a:cubicBezTo>
                <a:lnTo>
                  <a:pt x="8632" y="56778"/>
                </a:lnTo>
                <a:cubicBezTo>
                  <a:pt x="8585" y="58897"/>
                  <a:pt x="8549" y="61029"/>
                  <a:pt x="8525" y="63148"/>
                </a:cubicBezTo>
                <a:cubicBezTo>
                  <a:pt x="8418" y="63148"/>
                  <a:pt x="8311" y="63160"/>
                  <a:pt x="8204" y="63160"/>
                </a:cubicBezTo>
                <a:cubicBezTo>
                  <a:pt x="5525" y="63279"/>
                  <a:pt x="2858" y="63517"/>
                  <a:pt x="191" y="63624"/>
                </a:cubicBezTo>
                <a:cubicBezTo>
                  <a:pt x="16" y="63624"/>
                  <a:pt x="12" y="63898"/>
                  <a:pt x="180" y="63898"/>
                </a:cubicBezTo>
                <a:cubicBezTo>
                  <a:pt x="183" y="63898"/>
                  <a:pt x="187" y="63898"/>
                  <a:pt x="191" y="63898"/>
                </a:cubicBezTo>
                <a:cubicBezTo>
                  <a:pt x="2560" y="63803"/>
                  <a:pt x="4929" y="63838"/>
                  <a:pt x="7311" y="63803"/>
                </a:cubicBezTo>
                <a:cubicBezTo>
                  <a:pt x="7715" y="63791"/>
                  <a:pt x="8120" y="63779"/>
                  <a:pt x="8525" y="63767"/>
                </a:cubicBezTo>
                <a:lnTo>
                  <a:pt x="8525" y="63767"/>
                </a:lnTo>
                <a:cubicBezTo>
                  <a:pt x="8501" y="65898"/>
                  <a:pt x="8489" y="68017"/>
                  <a:pt x="8489" y="70149"/>
                </a:cubicBezTo>
                <a:cubicBezTo>
                  <a:pt x="8394" y="70149"/>
                  <a:pt x="8299" y="70149"/>
                  <a:pt x="8204" y="70161"/>
                </a:cubicBezTo>
                <a:cubicBezTo>
                  <a:pt x="5525" y="70280"/>
                  <a:pt x="2858" y="70518"/>
                  <a:pt x="191" y="70613"/>
                </a:cubicBezTo>
                <a:cubicBezTo>
                  <a:pt x="12" y="70625"/>
                  <a:pt x="12" y="70899"/>
                  <a:pt x="191" y="70899"/>
                </a:cubicBezTo>
                <a:cubicBezTo>
                  <a:pt x="2560" y="70804"/>
                  <a:pt x="4929" y="70839"/>
                  <a:pt x="7311" y="70792"/>
                </a:cubicBezTo>
                <a:cubicBezTo>
                  <a:pt x="7703" y="70780"/>
                  <a:pt x="8096" y="70780"/>
                  <a:pt x="8477" y="70768"/>
                </a:cubicBezTo>
                <a:cubicBezTo>
                  <a:pt x="8489" y="72887"/>
                  <a:pt x="8501" y="75018"/>
                  <a:pt x="8537" y="77138"/>
                </a:cubicBezTo>
                <a:cubicBezTo>
                  <a:pt x="8430" y="77138"/>
                  <a:pt x="8311" y="77150"/>
                  <a:pt x="8204" y="77150"/>
                </a:cubicBezTo>
                <a:cubicBezTo>
                  <a:pt x="5525" y="77269"/>
                  <a:pt x="2858" y="77507"/>
                  <a:pt x="191" y="77614"/>
                </a:cubicBezTo>
                <a:cubicBezTo>
                  <a:pt x="16" y="77614"/>
                  <a:pt x="12" y="77888"/>
                  <a:pt x="180" y="77888"/>
                </a:cubicBezTo>
                <a:cubicBezTo>
                  <a:pt x="183" y="77888"/>
                  <a:pt x="187" y="77888"/>
                  <a:pt x="191" y="77888"/>
                </a:cubicBezTo>
                <a:cubicBezTo>
                  <a:pt x="2560" y="77792"/>
                  <a:pt x="4929" y="77828"/>
                  <a:pt x="7311" y="77792"/>
                </a:cubicBezTo>
                <a:cubicBezTo>
                  <a:pt x="7727" y="77781"/>
                  <a:pt x="8132" y="77769"/>
                  <a:pt x="8549" y="77757"/>
                </a:cubicBezTo>
                <a:cubicBezTo>
                  <a:pt x="8585" y="79769"/>
                  <a:pt x="8632" y="81781"/>
                  <a:pt x="8704" y="83781"/>
                </a:cubicBezTo>
                <a:cubicBezTo>
                  <a:pt x="8704" y="83900"/>
                  <a:pt x="8716" y="84008"/>
                  <a:pt x="8716" y="84127"/>
                </a:cubicBezTo>
                <a:cubicBezTo>
                  <a:pt x="8549" y="84138"/>
                  <a:pt x="8370" y="84138"/>
                  <a:pt x="8204" y="84150"/>
                </a:cubicBezTo>
                <a:cubicBezTo>
                  <a:pt x="5525" y="84269"/>
                  <a:pt x="2858" y="84508"/>
                  <a:pt x="191" y="84603"/>
                </a:cubicBezTo>
                <a:cubicBezTo>
                  <a:pt x="12" y="84615"/>
                  <a:pt x="0" y="84889"/>
                  <a:pt x="191" y="84889"/>
                </a:cubicBezTo>
                <a:cubicBezTo>
                  <a:pt x="2560" y="84793"/>
                  <a:pt x="4929" y="84829"/>
                  <a:pt x="7311" y="84781"/>
                </a:cubicBezTo>
                <a:cubicBezTo>
                  <a:pt x="7787" y="84770"/>
                  <a:pt x="8263" y="84758"/>
                  <a:pt x="8739" y="84746"/>
                </a:cubicBezTo>
                <a:cubicBezTo>
                  <a:pt x="8823" y="86865"/>
                  <a:pt x="8918" y="88984"/>
                  <a:pt x="9049" y="91104"/>
                </a:cubicBezTo>
                <a:cubicBezTo>
                  <a:pt x="8763" y="91116"/>
                  <a:pt x="8489" y="91127"/>
                  <a:pt x="8204" y="91139"/>
                </a:cubicBezTo>
                <a:cubicBezTo>
                  <a:pt x="5525" y="91258"/>
                  <a:pt x="2858" y="91497"/>
                  <a:pt x="179" y="91604"/>
                </a:cubicBezTo>
                <a:cubicBezTo>
                  <a:pt x="4" y="91604"/>
                  <a:pt x="0" y="91878"/>
                  <a:pt x="168" y="91878"/>
                </a:cubicBezTo>
                <a:cubicBezTo>
                  <a:pt x="172" y="91878"/>
                  <a:pt x="175" y="91878"/>
                  <a:pt x="179" y="91878"/>
                </a:cubicBezTo>
                <a:cubicBezTo>
                  <a:pt x="2560" y="91782"/>
                  <a:pt x="4929" y="91818"/>
                  <a:pt x="7311" y="91782"/>
                </a:cubicBezTo>
                <a:cubicBezTo>
                  <a:pt x="7906" y="91770"/>
                  <a:pt x="8489" y="91758"/>
                  <a:pt x="9085" y="91735"/>
                </a:cubicBezTo>
                <a:cubicBezTo>
                  <a:pt x="9108" y="92116"/>
                  <a:pt x="9132" y="92485"/>
                  <a:pt x="9156" y="92854"/>
                </a:cubicBezTo>
                <a:cubicBezTo>
                  <a:pt x="9216" y="93711"/>
                  <a:pt x="9275" y="94556"/>
                  <a:pt x="9347" y="95414"/>
                </a:cubicBezTo>
                <a:cubicBezTo>
                  <a:pt x="9644" y="99259"/>
                  <a:pt x="9930" y="103153"/>
                  <a:pt x="10621" y="106963"/>
                </a:cubicBezTo>
                <a:cubicBezTo>
                  <a:pt x="10652" y="107136"/>
                  <a:pt x="10802" y="107217"/>
                  <a:pt x="10957" y="107217"/>
                </a:cubicBezTo>
                <a:cubicBezTo>
                  <a:pt x="11152" y="107217"/>
                  <a:pt x="11355" y="107088"/>
                  <a:pt x="11335" y="106856"/>
                </a:cubicBezTo>
                <a:cubicBezTo>
                  <a:pt x="11061" y="103379"/>
                  <a:pt x="10597" y="99914"/>
                  <a:pt x="10311" y="96426"/>
                </a:cubicBezTo>
                <a:cubicBezTo>
                  <a:pt x="10204" y="95235"/>
                  <a:pt x="10120" y="94044"/>
                  <a:pt x="10037" y="92854"/>
                </a:cubicBezTo>
                <a:cubicBezTo>
                  <a:pt x="10013" y="92473"/>
                  <a:pt x="9989" y="92092"/>
                  <a:pt x="9966" y="91711"/>
                </a:cubicBezTo>
                <a:cubicBezTo>
                  <a:pt x="11454" y="91675"/>
                  <a:pt x="12942" y="91639"/>
                  <a:pt x="14431" y="91592"/>
                </a:cubicBezTo>
                <a:cubicBezTo>
                  <a:pt x="14633" y="91592"/>
                  <a:pt x="14835" y="91592"/>
                  <a:pt x="15026" y="91580"/>
                </a:cubicBezTo>
                <a:cubicBezTo>
                  <a:pt x="15062" y="92009"/>
                  <a:pt x="15085" y="92437"/>
                  <a:pt x="15109" y="92854"/>
                </a:cubicBezTo>
                <a:cubicBezTo>
                  <a:pt x="15169" y="93711"/>
                  <a:pt x="15228" y="94556"/>
                  <a:pt x="15300" y="95414"/>
                </a:cubicBezTo>
                <a:cubicBezTo>
                  <a:pt x="15597" y="99259"/>
                  <a:pt x="15883" y="103153"/>
                  <a:pt x="16574" y="106963"/>
                </a:cubicBezTo>
                <a:cubicBezTo>
                  <a:pt x="16605" y="107136"/>
                  <a:pt x="16755" y="107217"/>
                  <a:pt x="16910" y="107217"/>
                </a:cubicBezTo>
                <a:cubicBezTo>
                  <a:pt x="17105" y="107217"/>
                  <a:pt x="17308" y="107088"/>
                  <a:pt x="17288" y="106856"/>
                </a:cubicBezTo>
                <a:cubicBezTo>
                  <a:pt x="17014" y="103379"/>
                  <a:pt x="16550" y="99914"/>
                  <a:pt x="16264" y="96426"/>
                </a:cubicBezTo>
                <a:cubicBezTo>
                  <a:pt x="16157" y="95235"/>
                  <a:pt x="16074" y="94044"/>
                  <a:pt x="15990" y="92854"/>
                </a:cubicBezTo>
                <a:cubicBezTo>
                  <a:pt x="15966" y="92425"/>
                  <a:pt x="15943" y="91997"/>
                  <a:pt x="15907" y="91556"/>
                </a:cubicBezTo>
                <a:cubicBezTo>
                  <a:pt x="17598" y="91520"/>
                  <a:pt x="19288" y="91473"/>
                  <a:pt x="20979" y="91425"/>
                </a:cubicBezTo>
                <a:cubicBezTo>
                  <a:pt x="21003" y="91901"/>
                  <a:pt x="21038" y="92378"/>
                  <a:pt x="21062" y="92854"/>
                </a:cubicBezTo>
                <a:cubicBezTo>
                  <a:pt x="21122" y="93711"/>
                  <a:pt x="21181" y="94556"/>
                  <a:pt x="21253" y="95414"/>
                </a:cubicBezTo>
                <a:cubicBezTo>
                  <a:pt x="21550" y="99259"/>
                  <a:pt x="21836" y="103153"/>
                  <a:pt x="22527" y="106951"/>
                </a:cubicBezTo>
                <a:cubicBezTo>
                  <a:pt x="22559" y="107131"/>
                  <a:pt x="22711" y="107215"/>
                  <a:pt x="22868" y="107215"/>
                </a:cubicBezTo>
                <a:cubicBezTo>
                  <a:pt x="23062" y="107215"/>
                  <a:pt x="23261" y="107086"/>
                  <a:pt x="23241" y="106856"/>
                </a:cubicBezTo>
                <a:cubicBezTo>
                  <a:pt x="22967" y="103379"/>
                  <a:pt x="22503" y="99914"/>
                  <a:pt x="22217" y="96426"/>
                </a:cubicBezTo>
                <a:cubicBezTo>
                  <a:pt x="22110" y="95235"/>
                  <a:pt x="22027" y="94044"/>
                  <a:pt x="21943" y="92854"/>
                </a:cubicBezTo>
                <a:cubicBezTo>
                  <a:pt x="21920" y="92378"/>
                  <a:pt x="21884" y="91889"/>
                  <a:pt x="21848" y="91413"/>
                </a:cubicBezTo>
                <a:cubicBezTo>
                  <a:pt x="23539" y="91366"/>
                  <a:pt x="25229" y="91330"/>
                  <a:pt x="26920" y="91294"/>
                </a:cubicBezTo>
                <a:cubicBezTo>
                  <a:pt x="26944" y="91818"/>
                  <a:pt x="26980" y="92330"/>
                  <a:pt x="27015" y="92854"/>
                </a:cubicBezTo>
                <a:cubicBezTo>
                  <a:pt x="27075" y="93711"/>
                  <a:pt x="27134" y="94556"/>
                  <a:pt x="27206" y="95414"/>
                </a:cubicBezTo>
                <a:cubicBezTo>
                  <a:pt x="27504" y="99259"/>
                  <a:pt x="27789" y="103153"/>
                  <a:pt x="28480" y="106951"/>
                </a:cubicBezTo>
                <a:cubicBezTo>
                  <a:pt x="28512" y="107131"/>
                  <a:pt x="28665" y="107215"/>
                  <a:pt x="28821" y="107215"/>
                </a:cubicBezTo>
                <a:cubicBezTo>
                  <a:pt x="29015" y="107215"/>
                  <a:pt x="29214" y="107086"/>
                  <a:pt x="29194" y="106856"/>
                </a:cubicBezTo>
                <a:cubicBezTo>
                  <a:pt x="28920" y="103379"/>
                  <a:pt x="28456" y="99914"/>
                  <a:pt x="28170" y="96426"/>
                </a:cubicBezTo>
                <a:cubicBezTo>
                  <a:pt x="28063" y="95235"/>
                  <a:pt x="27980" y="94044"/>
                  <a:pt x="27896" y="92854"/>
                </a:cubicBezTo>
                <a:cubicBezTo>
                  <a:pt x="27861" y="92330"/>
                  <a:pt x="27825" y="91806"/>
                  <a:pt x="27801" y="91270"/>
                </a:cubicBezTo>
                <a:cubicBezTo>
                  <a:pt x="28099" y="91270"/>
                  <a:pt x="28397" y="91258"/>
                  <a:pt x="28682" y="91247"/>
                </a:cubicBezTo>
                <a:cubicBezTo>
                  <a:pt x="30075" y="91223"/>
                  <a:pt x="31468" y="91199"/>
                  <a:pt x="32861" y="91175"/>
                </a:cubicBezTo>
                <a:cubicBezTo>
                  <a:pt x="32897" y="91735"/>
                  <a:pt x="32933" y="92294"/>
                  <a:pt x="32969" y="92854"/>
                </a:cubicBezTo>
                <a:cubicBezTo>
                  <a:pt x="33028" y="93711"/>
                  <a:pt x="33088" y="94556"/>
                  <a:pt x="33159" y="95414"/>
                </a:cubicBezTo>
                <a:cubicBezTo>
                  <a:pt x="33457" y="99259"/>
                  <a:pt x="33742" y="103153"/>
                  <a:pt x="34433" y="106951"/>
                </a:cubicBezTo>
                <a:cubicBezTo>
                  <a:pt x="34465" y="107131"/>
                  <a:pt x="34618" y="107215"/>
                  <a:pt x="34774" y="107215"/>
                </a:cubicBezTo>
                <a:cubicBezTo>
                  <a:pt x="34968" y="107215"/>
                  <a:pt x="35167" y="107086"/>
                  <a:pt x="35147" y="106856"/>
                </a:cubicBezTo>
                <a:cubicBezTo>
                  <a:pt x="34874" y="103379"/>
                  <a:pt x="34409" y="99902"/>
                  <a:pt x="34123" y="96426"/>
                </a:cubicBezTo>
                <a:cubicBezTo>
                  <a:pt x="34016" y="95235"/>
                  <a:pt x="33933" y="94044"/>
                  <a:pt x="33850" y="92854"/>
                </a:cubicBezTo>
                <a:cubicBezTo>
                  <a:pt x="33814" y="92294"/>
                  <a:pt x="33778" y="91723"/>
                  <a:pt x="33742" y="91151"/>
                </a:cubicBezTo>
                <a:cubicBezTo>
                  <a:pt x="35433" y="91127"/>
                  <a:pt x="37124" y="91092"/>
                  <a:pt x="38815" y="91068"/>
                </a:cubicBezTo>
                <a:cubicBezTo>
                  <a:pt x="38850" y="91663"/>
                  <a:pt x="38886" y="92259"/>
                  <a:pt x="38922" y="92854"/>
                </a:cubicBezTo>
                <a:cubicBezTo>
                  <a:pt x="38981" y="93711"/>
                  <a:pt x="39041" y="94556"/>
                  <a:pt x="39112" y="95414"/>
                </a:cubicBezTo>
                <a:cubicBezTo>
                  <a:pt x="39410" y="99259"/>
                  <a:pt x="39696" y="103153"/>
                  <a:pt x="40386" y="106951"/>
                </a:cubicBezTo>
                <a:cubicBezTo>
                  <a:pt x="40418" y="107131"/>
                  <a:pt x="40571" y="107215"/>
                  <a:pt x="40727" y="107215"/>
                </a:cubicBezTo>
                <a:cubicBezTo>
                  <a:pt x="40921" y="107215"/>
                  <a:pt x="41120" y="107086"/>
                  <a:pt x="41101" y="106856"/>
                </a:cubicBezTo>
                <a:cubicBezTo>
                  <a:pt x="40827" y="103379"/>
                  <a:pt x="40362" y="99914"/>
                  <a:pt x="40077" y="96426"/>
                </a:cubicBezTo>
                <a:cubicBezTo>
                  <a:pt x="39969" y="95235"/>
                  <a:pt x="39886" y="94044"/>
                  <a:pt x="39803" y="92854"/>
                </a:cubicBezTo>
                <a:cubicBezTo>
                  <a:pt x="39767" y="92259"/>
                  <a:pt x="39731" y="91663"/>
                  <a:pt x="39696" y="91056"/>
                </a:cubicBezTo>
                <a:cubicBezTo>
                  <a:pt x="41386" y="91032"/>
                  <a:pt x="43065" y="91008"/>
                  <a:pt x="44756" y="90985"/>
                </a:cubicBezTo>
                <a:cubicBezTo>
                  <a:pt x="44791" y="91616"/>
                  <a:pt x="44839" y="92235"/>
                  <a:pt x="44875" y="92854"/>
                </a:cubicBezTo>
                <a:cubicBezTo>
                  <a:pt x="44934" y="93711"/>
                  <a:pt x="44994" y="94556"/>
                  <a:pt x="45065" y="95414"/>
                </a:cubicBezTo>
                <a:cubicBezTo>
                  <a:pt x="45363" y="99259"/>
                  <a:pt x="45649" y="103153"/>
                  <a:pt x="46339" y="106951"/>
                </a:cubicBezTo>
                <a:cubicBezTo>
                  <a:pt x="46371" y="107131"/>
                  <a:pt x="46524" y="107215"/>
                  <a:pt x="46680" y="107215"/>
                </a:cubicBezTo>
                <a:cubicBezTo>
                  <a:pt x="46874" y="107215"/>
                  <a:pt x="47073" y="107086"/>
                  <a:pt x="47054" y="106856"/>
                </a:cubicBezTo>
                <a:cubicBezTo>
                  <a:pt x="46780" y="103379"/>
                  <a:pt x="46315" y="99914"/>
                  <a:pt x="46030" y="96426"/>
                </a:cubicBezTo>
                <a:cubicBezTo>
                  <a:pt x="45923" y="95235"/>
                  <a:pt x="45839" y="94044"/>
                  <a:pt x="45756" y="92854"/>
                </a:cubicBezTo>
                <a:cubicBezTo>
                  <a:pt x="45720" y="92235"/>
                  <a:pt x="45673" y="91604"/>
                  <a:pt x="45637" y="90973"/>
                </a:cubicBezTo>
                <a:cubicBezTo>
                  <a:pt x="47327" y="90949"/>
                  <a:pt x="49018" y="90937"/>
                  <a:pt x="50709" y="90913"/>
                </a:cubicBezTo>
                <a:cubicBezTo>
                  <a:pt x="50745" y="91568"/>
                  <a:pt x="50792" y="92211"/>
                  <a:pt x="50828" y="92854"/>
                </a:cubicBezTo>
                <a:cubicBezTo>
                  <a:pt x="50887" y="93711"/>
                  <a:pt x="50947" y="94556"/>
                  <a:pt x="51018" y="95414"/>
                </a:cubicBezTo>
                <a:cubicBezTo>
                  <a:pt x="51316" y="99259"/>
                  <a:pt x="51602" y="103153"/>
                  <a:pt x="52292" y="106951"/>
                </a:cubicBezTo>
                <a:cubicBezTo>
                  <a:pt x="52324" y="107131"/>
                  <a:pt x="52477" y="107215"/>
                  <a:pt x="52633" y="107215"/>
                </a:cubicBezTo>
                <a:cubicBezTo>
                  <a:pt x="52827" y="107215"/>
                  <a:pt x="53027" y="107086"/>
                  <a:pt x="53007" y="106856"/>
                </a:cubicBezTo>
                <a:cubicBezTo>
                  <a:pt x="52733" y="103379"/>
                  <a:pt x="52269" y="99914"/>
                  <a:pt x="51983" y="96426"/>
                </a:cubicBezTo>
                <a:cubicBezTo>
                  <a:pt x="51876" y="95235"/>
                  <a:pt x="51792" y="94044"/>
                  <a:pt x="51709" y="92854"/>
                </a:cubicBezTo>
                <a:cubicBezTo>
                  <a:pt x="51673" y="92211"/>
                  <a:pt x="51626" y="91556"/>
                  <a:pt x="51590" y="90913"/>
                </a:cubicBezTo>
                <a:cubicBezTo>
                  <a:pt x="53281" y="90901"/>
                  <a:pt x="54971" y="90877"/>
                  <a:pt x="56662" y="90877"/>
                </a:cubicBezTo>
                <a:cubicBezTo>
                  <a:pt x="56698" y="91532"/>
                  <a:pt x="56733" y="92199"/>
                  <a:pt x="56781" y="92854"/>
                </a:cubicBezTo>
                <a:cubicBezTo>
                  <a:pt x="56841" y="93711"/>
                  <a:pt x="56900" y="94556"/>
                  <a:pt x="56972" y="95414"/>
                </a:cubicBezTo>
                <a:cubicBezTo>
                  <a:pt x="57269" y="99259"/>
                  <a:pt x="57555" y="103153"/>
                  <a:pt x="58246" y="106951"/>
                </a:cubicBezTo>
                <a:cubicBezTo>
                  <a:pt x="58277" y="107131"/>
                  <a:pt x="58430" y="107215"/>
                  <a:pt x="58586" y="107215"/>
                </a:cubicBezTo>
                <a:cubicBezTo>
                  <a:pt x="58780" y="107215"/>
                  <a:pt x="58980" y="107086"/>
                  <a:pt x="58960" y="106856"/>
                </a:cubicBezTo>
                <a:cubicBezTo>
                  <a:pt x="58686" y="103379"/>
                  <a:pt x="58222" y="99914"/>
                  <a:pt x="57936" y="96426"/>
                </a:cubicBezTo>
                <a:cubicBezTo>
                  <a:pt x="57829" y="95235"/>
                  <a:pt x="57745" y="94044"/>
                  <a:pt x="57662" y="92854"/>
                </a:cubicBezTo>
                <a:cubicBezTo>
                  <a:pt x="57626" y="92199"/>
                  <a:pt x="57579" y="91532"/>
                  <a:pt x="57543" y="90866"/>
                </a:cubicBezTo>
                <a:cubicBezTo>
                  <a:pt x="59234" y="90854"/>
                  <a:pt x="60924" y="90854"/>
                  <a:pt x="62615" y="90854"/>
                </a:cubicBezTo>
                <a:cubicBezTo>
                  <a:pt x="62651" y="91520"/>
                  <a:pt x="62687" y="92187"/>
                  <a:pt x="62734" y="92854"/>
                </a:cubicBezTo>
                <a:cubicBezTo>
                  <a:pt x="62794" y="93711"/>
                  <a:pt x="62853" y="94556"/>
                  <a:pt x="62925" y="95414"/>
                </a:cubicBezTo>
                <a:cubicBezTo>
                  <a:pt x="63222" y="99259"/>
                  <a:pt x="63508" y="103153"/>
                  <a:pt x="64199" y="106951"/>
                </a:cubicBezTo>
                <a:cubicBezTo>
                  <a:pt x="64231" y="107131"/>
                  <a:pt x="64383" y="107215"/>
                  <a:pt x="64540" y="107215"/>
                </a:cubicBezTo>
                <a:cubicBezTo>
                  <a:pt x="64733" y="107215"/>
                  <a:pt x="64933" y="107086"/>
                  <a:pt x="64913" y="106856"/>
                </a:cubicBezTo>
                <a:cubicBezTo>
                  <a:pt x="64639" y="103379"/>
                  <a:pt x="64175" y="99914"/>
                  <a:pt x="63889" y="96426"/>
                </a:cubicBezTo>
                <a:cubicBezTo>
                  <a:pt x="63782" y="95235"/>
                  <a:pt x="63699" y="94044"/>
                  <a:pt x="63615" y="92854"/>
                </a:cubicBezTo>
                <a:cubicBezTo>
                  <a:pt x="63580" y="92187"/>
                  <a:pt x="63532" y="91520"/>
                  <a:pt x="63496" y="90854"/>
                </a:cubicBezTo>
                <a:cubicBezTo>
                  <a:pt x="63972" y="90854"/>
                  <a:pt x="64449" y="90842"/>
                  <a:pt x="64925" y="90842"/>
                </a:cubicBezTo>
                <a:cubicBezTo>
                  <a:pt x="66556" y="90842"/>
                  <a:pt x="68186" y="90873"/>
                  <a:pt x="69814" y="90873"/>
                </a:cubicBezTo>
                <a:cubicBezTo>
                  <a:pt x="70861" y="90873"/>
                  <a:pt x="71906" y="90860"/>
                  <a:pt x="72950" y="90818"/>
                </a:cubicBezTo>
                <a:cubicBezTo>
                  <a:pt x="73378" y="90806"/>
                  <a:pt x="73378" y="90163"/>
                  <a:pt x="72950" y="90151"/>
                </a:cubicBezTo>
                <a:cubicBezTo>
                  <a:pt x="71087" y="90067"/>
                  <a:pt x="69216" y="90041"/>
                  <a:pt x="67344" y="90041"/>
                </a:cubicBezTo>
                <a:cubicBezTo>
                  <a:pt x="66045" y="90041"/>
                  <a:pt x="64746" y="90053"/>
                  <a:pt x="63449" y="90068"/>
                </a:cubicBezTo>
                <a:cubicBezTo>
                  <a:pt x="63377" y="88746"/>
                  <a:pt x="63306" y="87425"/>
                  <a:pt x="63246" y="86115"/>
                </a:cubicBezTo>
                <a:cubicBezTo>
                  <a:pt x="63222" y="85353"/>
                  <a:pt x="63187" y="84603"/>
                  <a:pt x="63163" y="83853"/>
                </a:cubicBezTo>
                <a:lnTo>
                  <a:pt x="64925" y="83853"/>
                </a:lnTo>
                <a:cubicBezTo>
                  <a:pt x="66456" y="83853"/>
                  <a:pt x="67987" y="83876"/>
                  <a:pt x="69515" y="83876"/>
                </a:cubicBezTo>
                <a:cubicBezTo>
                  <a:pt x="70662" y="83876"/>
                  <a:pt x="71807" y="83863"/>
                  <a:pt x="72950" y="83817"/>
                </a:cubicBezTo>
                <a:cubicBezTo>
                  <a:pt x="73378" y="83805"/>
                  <a:pt x="73378" y="83174"/>
                  <a:pt x="72950" y="83150"/>
                </a:cubicBezTo>
                <a:cubicBezTo>
                  <a:pt x="71104" y="83069"/>
                  <a:pt x="69255" y="83042"/>
                  <a:pt x="67404" y="83042"/>
                </a:cubicBezTo>
                <a:cubicBezTo>
                  <a:pt x="65983" y="83042"/>
                  <a:pt x="64561" y="83058"/>
                  <a:pt x="63139" y="83079"/>
                </a:cubicBezTo>
                <a:cubicBezTo>
                  <a:pt x="63068" y="81007"/>
                  <a:pt x="63020" y="78935"/>
                  <a:pt x="62996" y="76864"/>
                </a:cubicBezTo>
                <a:lnTo>
                  <a:pt x="64925" y="76852"/>
                </a:lnTo>
                <a:cubicBezTo>
                  <a:pt x="66556" y="76852"/>
                  <a:pt x="68186" y="76883"/>
                  <a:pt x="69814" y="76883"/>
                </a:cubicBezTo>
                <a:cubicBezTo>
                  <a:pt x="70861" y="76883"/>
                  <a:pt x="71906" y="76870"/>
                  <a:pt x="72950" y="76828"/>
                </a:cubicBezTo>
                <a:cubicBezTo>
                  <a:pt x="73378" y="76816"/>
                  <a:pt x="73378" y="76173"/>
                  <a:pt x="72950" y="76161"/>
                </a:cubicBezTo>
                <a:cubicBezTo>
                  <a:pt x="71073" y="76074"/>
                  <a:pt x="69189" y="76047"/>
                  <a:pt x="67303" y="76047"/>
                </a:cubicBezTo>
                <a:cubicBezTo>
                  <a:pt x="65863" y="76047"/>
                  <a:pt x="64423" y="76063"/>
                  <a:pt x="62984" y="76078"/>
                </a:cubicBezTo>
                <a:cubicBezTo>
                  <a:pt x="62948" y="74006"/>
                  <a:pt x="62937" y="71935"/>
                  <a:pt x="62937" y="69863"/>
                </a:cubicBezTo>
                <a:lnTo>
                  <a:pt x="64925" y="69863"/>
                </a:lnTo>
                <a:cubicBezTo>
                  <a:pt x="66456" y="69863"/>
                  <a:pt x="67987" y="69886"/>
                  <a:pt x="69515" y="69886"/>
                </a:cubicBezTo>
                <a:cubicBezTo>
                  <a:pt x="70662" y="69886"/>
                  <a:pt x="71807" y="69873"/>
                  <a:pt x="72950" y="69827"/>
                </a:cubicBezTo>
                <a:cubicBezTo>
                  <a:pt x="73378" y="69815"/>
                  <a:pt x="73378" y="69184"/>
                  <a:pt x="72950" y="69160"/>
                </a:cubicBezTo>
                <a:cubicBezTo>
                  <a:pt x="71070" y="69080"/>
                  <a:pt x="69183" y="69052"/>
                  <a:pt x="67293" y="69052"/>
                </a:cubicBezTo>
                <a:cubicBezTo>
                  <a:pt x="65842" y="69052"/>
                  <a:pt x="64389" y="69068"/>
                  <a:pt x="62937" y="69089"/>
                </a:cubicBezTo>
                <a:cubicBezTo>
                  <a:pt x="62948" y="67815"/>
                  <a:pt x="62948" y="66541"/>
                  <a:pt x="62960" y="65267"/>
                </a:cubicBezTo>
                <a:cubicBezTo>
                  <a:pt x="62972" y="64469"/>
                  <a:pt x="62972" y="63672"/>
                  <a:pt x="62984" y="62874"/>
                </a:cubicBezTo>
                <a:cubicBezTo>
                  <a:pt x="63639" y="62874"/>
                  <a:pt x="64282" y="62862"/>
                  <a:pt x="64925" y="62862"/>
                </a:cubicBezTo>
                <a:cubicBezTo>
                  <a:pt x="66532" y="62862"/>
                  <a:pt x="68140" y="62888"/>
                  <a:pt x="69744" y="62888"/>
                </a:cubicBezTo>
                <a:cubicBezTo>
                  <a:pt x="70814" y="62888"/>
                  <a:pt x="71883" y="62876"/>
                  <a:pt x="72950" y="62838"/>
                </a:cubicBezTo>
                <a:cubicBezTo>
                  <a:pt x="73378" y="62826"/>
                  <a:pt x="73378" y="62183"/>
                  <a:pt x="72950" y="62172"/>
                </a:cubicBezTo>
                <a:cubicBezTo>
                  <a:pt x="71073" y="62084"/>
                  <a:pt x="69193" y="62057"/>
                  <a:pt x="67310" y="62057"/>
                </a:cubicBezTo>
                <a:cubicBezTo>
                  <a:pt x="65873" y="62057"/>
                  <a:pt x="64434" y="62073"/>
                  <a:pt x="62996" y="62088"/>
                </a:cubicBezTo>
                <a:cubicBezTo>
                  <a:pt x="63020" y="60016"/>
                  <a:pt x="63056" y="57945"/>
                  <a:pt x="63103" y="55873"/>
                </a:cubicBezTo>
                <a:lnTo>
                  <a:pt x="64925" y="55873"/>
                </a:lnTo>
                <a:cubicBezTo>
                  <a:pt x="66456" y="55873"/>
                  <a:pt x="67987" y="55896"/>
                  <a:pt x="69515" y="55896"/>
                </a:cubicBezTo>
                <a:cubicBezTo>
                  <a:pt x="70662" y="55896"/>
                  <a:pt x="71807" y="55883"/>
                  <a:pt x="72950" y="55837"/>
                </a:cubicBezTo>
                <a:cubicBezTo>
                  <a:pt x="73378" y="55825"/>
                  <a:pt x="73378" y="55194"/>
                  <a:pt x="72950" y="55171"/>
                </a:cubicBezTo>
                <a:cubicBezTo>
                  <a:pt x="71104" y="55090"/>
                  <a:pt x="69251" y="55062"/>
                  <a:pt x="67394" y="55062"/>
                </a:cubicBezTo>
                <a:cubicBezTo>
                  <a:pt x="65969" y="55062"/>
                  <a:pt x="64542" y="55079"/>
                  <a:pt x="63115" y="55099"/>
                </a:cubicBezTo>
                <a:cubicBezTo>
                  <a:pt x="63163" y="53028"/>
                  <a:pt x="63210" y="50956"/>
                  <a:pt x="63258" y="48884"/>
                </a:cubicBezTo>
                <a:cubicBezTo>
                  <a:pt x="63806" y="48884"/>
                  <a:pt x="64365" y="48872"/>
                  <a:pt x="64925" y="48872"/>
                </a:cubicBezTo>
                <a:cubicBezTo>
                  <a:pt x="66548" y="48872"/>
                  <a:pt x="68181" y="48903"/>
                  <a:pt x="69811" y="48903"/>
                </a:cubicBezTo>
                <a:cubicBezTo>
                  <a:pt x="70859" y="48903"/>
                  <a:pt x="71906" y="48890"/>
                  <a:pt x="72950" y="48848"/>
                </a:cubicBezTo>
                <a:cubicBezTo>
                  <a:pt x="73378" y="48837"/>
                  <a:pt x="73378" y="48194"/>
                  <a:pt x="72950" y="48182"/>
                </a:cubicBezTo>
                <a:cubicBezTo>
                  <a:pt x="71127" y="48094"/>
                  <a:pt x="69297" y="48067"/>
                  <a:pt x="67465" y="48067"/>
                </a:cubicBezTo>
                <a:cubicBezTo>
                  <a:pt x="66066" y="48067"/>
                  <a:pt x="64667" y="48083"/>
                  <a:pt x="63270" y="48098"/>
                </a:cubicBezTo>
                <a:cubicBezTo>
                  <a:pt x="63318" y="46027"/>
                  <a:pt x="63365" y="43955"/>
                  <a:pt x="63413" y="41883"/>
                </a:cubicBezTo>
                <a:lnTo>
                  <a:pt x="64925" y="41883"/>
                </a:lnTo>
                <a:cubicBezTo>
                  <a:pt x="66449" y="41883"/>
                  <a:pt x="67977" y="41907"/>
                  <a:pt x="69506" y="41907"/>
                </a:cubicBezTo>
                <a:cubicBezTo>
                  <a:pt x="70654" y="41907"/>
                  <a:pt x="71802" y="41894"/>
                  <a:pt x="72950" y="41848"/>
                </a:cubicBezTo>
                <a:cubicBezTo>
                  <a:pt x="73378" y="41836"/>
                  <a:pt x="73378" y="41205"/>
                  <a:pt x="72950" y="41181"/>
                </a:cubicBezTo>
                <a:cubicBezTo>
                  <a:pt x="71080" y="41096"/>
                  <a:pt x="69206" y="41070"/>
                  <a:pt x="67330" y="41070"/>
                </a:cubicBezTo>
                <a:cubicBezTo>
                  <a:pt x="66029" y="41070"/>
                  <a:pt x="64727" y="41083"/>
                  <a:pt x="63425" y="41097"/>
                </a:cubicBezTo>
                <a:cubicBezTo>
                  <a:pt x="63472" y="39038"/>
                  <a:pt x="63508" y="36954"/>
                  <a:pt x="63544" y="34894"/>
                </a:cubicBezTo>
                <a:cubicBezTo>
                  <a:pt x="64008" y="34882"/>
                  <a:pt x="64461" y="34882"/>
                  <a:pt x="64925" y="34882"/>
                </a:cubicBezTo>
                <a:cubicBezTo>
                  <a:pt x="66525" y="34882"/>
                  <a:pt x="68130" y="34908"/>
                  <a:pt x="69736" y="34908"/>
                </a:cubicBezTo>
                <a:cubicBezTo>
                  <a:pt x="70807" y="34908"/>
                  <a:pt x="71878" y="34897"/>
                  <a:pt x="72950" y="34859"/>
                </a:cubicBezTo>
                <a:cubicBezTo>
                  <a:pt x="73378" y="34835"/>
                  <a:pt x="73378" y="34204"/>
                  <a:pt x="72950" y="34192"/>
                </a:cubicBezTo>
                <a:cubicBezTo>
                  <a:pt x="71108" y="34108"/>
                  <a:pt x="69258" y="34081"/>
                  <a:pt x="67407" y="34081"/>
                </a:cubicBezTo>
                <a:cubicBezTo>
                  <a:pt x="66123" y="34081"/>
                  <a:pt x="64838" y="34094"/>
                  <a:pt x="63556" y="34109"/>
                </a:cubicBezTo>
                <a:cubicBezTo>
                  <a:pt x="63591" y="32037"/>
                  <a:pt x="63615" y="29965"/>
                  <a:pt x="63627" y="27893"/>
                </a:cubicBezTo>
                <a:lnTo>
                  <a:pt x="64925" y="27893"/>
                </a:lnTo>
                <a:cubicBezTo>
                  <a:pt x="65111" y="27893"/>
                  <a:pt x="65297" y="27892"/>
                  <a:pt x="65484" y="27892"/>
                </a:cubicBezTo>
                <a:cubicBezTo>
                  <a:pt x="66890" y="27892"/>
                  <a:pt x="68300" y="27913"/>
                  <a:pt x="69711" y="27913"/>
                </a:cubicBezTo>
                <a:cubicBezTo>
                  <a:pt x="70790" y="27913"/>
                  <a:pt x="71870" y="27901"/>
                  <a:pt x="72950" y="27858"/>
                </a:cubicBezTo>
                <a:cubicBezTo>
                  <a:pt x="73378" y="27846"/>
                  <a:pt x="73378" y="27215"/>
                  <a:pt x="72950" y="27191"/>
                </a:cubicBezTo>
                <a:cubicBezTo>
                  <a:pt x="71122" y="27107"/>
                  <a:pt x="69286" y="27080"/>
                  <a:pt x="67451" y="27080"/>
                </a:cubicBezTo>
                <a:cubicBezTo>
                  <a:pt x="66179" y="27080"/>
                  <a:pt x="64907" y="27093"/>
                  <a:pt x="63639" y="27108"/>
                </a:cubicBezTo>
                <a:cubicBezTo>
                  <a:pt x="63639" y="25953"/>
                  <a:pt x="63639" y="24786"/>
                  <a:pt x="63639" y="23619"/>
                </a:cubicBezTo>
                <a:cubicBezTo>
                  <a:pt x="63639" y="22714"/>
                  <a:pt x="63639" y="21809"/>
                  <a:pt x="63627" y="20893"/>
                </a:cubicBezTo>
                <a:lnTo>
                  <a:pt x="64925" y="20893"/>
                </a:lnTo>
                <a:cubicBezTo>
                  <a:pt x="66563" y="20893"/>
                  <a:pt x="68196" y="20924"/>
                  <a:pt x="69825" y="20924"/>
                </a:cubicBezTo>
                <a:cubicBezTo>
                  <a:pt x="70873" y="20924"/>
                  <a:pt x="71918" y="20911"/>
                  <a:pt x="72962" y="20869"/>
                </a:cubicBezTo>
                <a:cubicBezTo>
                  <a:pt x="73390" y="20857"/>
                  <a:pt x="73390" y="20226"/>
                  <a:pt x="72962" y="20202"/>
                </a:cubicBezTo>
                <a:cubicBezTo>
                  <a:pt x="71134" y="20118"/>
                  <a:pt x="69298" y="20091"/>
                  <a:pt x="67461" y="20091"/>
                </a:cubicBezTo>
                <a:cubicBezTo>
                  <a:pt x="66187" y="20091"/>
                  <a:pt x="64912" y="20104"/>
                  <a:pt x="63639" y="20119"/>
                </a:cubicBezTo>
                <a:cubicBezTo>
                  <a:pt x="63615" y="18047"/>
                  <a:pt x="63591" y="15975"/>
                  <a:pt x="63532" y="13904"/>
                </a:cubicBezTo>
                <a:lnTo>
                  <a:pt x="64937" y="13904"/>
                </a:lnTo>
                <a:cubicBezTo>
                  <a:pt x="66544" y="13904"/>
                  <a:pt x="68152" y="13929"/>
                  <a:pt x="69756" y="13929"/>
                </a:cubicBezTo>
                <a:cubicBezTo>
                  <a:pt x="70826" y="13929"/>
                  <a:pt x="71895" y="13918"/>
                  <a:pt x="72962" y="13880"/>
                </a:cubicBezTo>
                <a:cubicBezTo>
                  <a:pt x="73390" y="13856"/>
                  <a:pt x="73390" y="13225"/>
                  <a:pt x="72962" y="13201"/>
                </a:cubicBezTo>
                <a:cubicBezTo>
                  <a:pt x="71113" y="13124"/>
                  <a:pt x="69261" y="13097"/>
                  <a:pt x="67407" y="13097"/>
                </a:cubicBezTo>
                <a:cubicBezTo>
                  <a:pt x="66108" y="13097"/>
                  <a:pt x="64808" y="13110"/>
                  <a:pt x="63508" y="13130"/>
                </a:cubicBezTo>
                <a:cubicBezTo>
                  <a:pt x="63496" y="12737"/>
                  <a:pt x="63484" y="12344"/>
                  <a:pt x="63472" y="11951"/>
                </a:cubicBezTo>
                <a:cubicBezTo>
                  <a:pt x="63377" y="9379"/>
                  <a:pt x="63199" y="6819"/>
                  <a:pt x="63008" y="4260"/>
                </a:cubicBezTo>
                <a:cubicBezTo>
                  <a:pt x="62913" y="2890"/>
                  <a:pt x="62806" y="1521"/>
                  <a:pt x="62698" y="152"/>
                </a:cubicBezTo>
                <a:cubicBezTo>
                  <a:pt x="62692" y="51"/>
                  <a:pt x="62615" y="0"/>
                  <a:pt x="62541" y="0"/>
                </a:cubicBezTo>
                <a:cubicBezTo>
                  <a:pt x="62466" y="0"/>
                  <a:pt x="62395" y="51"/>
                  <a:pt x="62401" y="152"/>
                </a:cubicBezTo>
                <a:cubicBezTo>
                  <a:pt x="62484" y="1521"/>
                  <a:pt x="62544" y="2890"/>
                  <a:pt x="62579" y="4260"/>
                </a:cubicBezTo>
                <a:cubicBezTo>
                  <a:pt x="62639" y="6391"/>
                  <a:pt x="62663" y="8522"/>
                  <a:pt x="62710" y="10641"/>
                </a:cubicBezTo>
                <a:cubicBezTo>
                  <a:pt x="62734" y="11475"/>
                  <a:pt x="62746" y="12296"/>
                  <a:pt x="62758" y="13130"/>
                </a:cubicBezTo>
                <a:cubicBezTo>
                  <a:pt x="61413" y="13154"/>
                  <a:pt x="60055" y="13165"/>
                  <a:pt x="58698" y="13177"/>
                </a:cubicBezTo>
                <a:lnTo>
                  <a:pt x="57555" y="13177"/>
                </a:lnTo>
                <a:cubicBezTo>
                  <a:pt x="57543" y="12773"/>
                  <a:pt x="57531" y="12356"/>
                  <a:pt x="57519" y="11951"/>
                </a:cubicBezTo>
                <a:cubicBezTo>
                  <a:pt x="57424" y="9379"/>
                  <a:pt x="57245" y="6819"/>
                  <a:pt x="57055" y="4260"/>
                </a:cubicBezTo>
                <a:cubicBezTo>
                  <a:pt x="56948" y="2890"/>
                  <a:pt x="56852" y="1521"/>
                  <a:pt x="56745" y="152"/>
                </a:cubicBezTo>
                <a:cubicBezTo>
                  <a:pt x="56739" y="51"/>
                  <a:pt x="56662" y="0"/>
                  <a:pt x="56588" y="0"/>
                </a:cubicBezTo>
                <a:cubicBezTo>
                  <a:pt x="56513" y="0"/>
                  <a:pt x="56442" y="51"/>
                  <a:pt x="56448" y="152"/>
                </a:cubicBezTo>
                <a:cubicBezTo>
                  <a:pt x="56531" y="1521"/>
                  <a:pt x="56591" y="2890"/>
                  <a:pt x="56626" y="4260"/>
                </a:cubicBezTo>
                <a:cubicBezTo>
                  <a:pt x="56686" y="6391"/>
                  <a:pt x="56710" y="8522"/>
                  <a:pt x="56757" y="10641"/>
                </a:cubicBezTo>
                <a:cubicBezTo>
                  <a:pt x="56781" y="11487"/>
                  <a:pt x="56793" y="12332"/>
                  <a:pt x="56817" y="13189"/>
                </a:cubicBezTo>
                <a:cubicBezTo>
                  <a:pt x="55078" y="13201"/>
                  <a:pt x="53340" y="13201"/>
                  <a:pt x="51602" y="13225"/>
                </a:cubicBezTo>
                <a:cubicBezTo>
                  <a:pt x="51590" y="12796"/>
                  <a:pt x="51578" y="12380"/>
                  <a:pt x="51566" y="11951"/>
                </a:cubicBezTo>
                <a:cubicBezTo>
                  <a:pt x="51471" y="9379"/>
                  <a:pt x="51292" y="6819"/>
                  <a:pt x="51102" y="4260"/>
                </a:cubicBezTo>
                <a:cubicBezTo>
                  <a:pt x="51007" y="2890"/>
                  <a:pt x="50899" y="1521"/>
                  <a:pt x="50792" y="152"/>
                </a:cubicBezTo>
                <a:cubicBezTo>
                  <a:pt x="50786" y="51"/>
                  <a:pt x="50709" y="0"/>
                  <a:pt x="50634" y="0"/>
                </a:cubicBezTo>
                <a:cubicBezTo>
                  <a:pt x="50560" y="0"/>
                  <a:pt x="50489" y="51"/>
                  <a:pt x="50495" y="152"/>
                </a:cubicBezTo>
                <a:cubicBezTo>
                  <a:pt x="50578" y="1521"/>
                  <a:pt x="50637" y="2890"/>
                  <a:pt x="50673" y="4260"/>
                </a:cubicBezTo>
                <a:cubicBezTo>
                  <a:pt x="50733" y="6391"/>
                  <a:pt x="50756" y="8522"/>
                  <a:pt x="50804" y="10641"/>
                </a:cubicBezTo>
                <a:cubicBezTo>
                  <a:pt x="50828" y="11499"/>
                  <a:pt x="50840" y="12368"/>
                  <a:pt x="50864" y="13225"/>
                </a:cubicBezTo>
                <a:cubicBezTo>
                  <a:pt x="49125" y="13249"/>
                  <a:pt x="47387" y="13261"/>
                  <a:pt x="45649" y="13285"/>
                </a:cubicBezTo>
                <a:cubicBezTo>
                  <a:pt x="45637" y="12844"/>
                  <a:pt x="45625" y="12392"/>
                  <a:pt x="45613" y="11951"/>
                </a:cubicBezTo>
                <a:cubicBezTo>
                  <a:pt x="45518" y="9379"/>
                  <a:pt x="45339" y="6819"/>
                  <a:pt x="45149" y="4260"/>
                </a:cubicBezTo>
                <a:cubicBezTo>
                  <a:pt x="45041" y="2890"/>
                  <a:pt x="44946" y="1521"/>
                  <a:pt x="44839" y="152"/>
                </a:cubicBezTo>
                <a:cubicBezTo>
                  <a:pt x="44833" y="51"/>
                  <a:pt x="44756" y="0"/>
                  <a:pt x="44681" y="0"/>
                </a:cubicBezTo>
                <a:cubicBezTo>
                  <a:pt x="44607" y="0"/>
                  <a:pt x="44535" y="51"/>
                  <a:pt x="44541" y="152"/>
                </a:cubicBezTo>
                <a:cubicBezTo>
                  <a:pt x="44625" y="1521"/>
                  <a:pt x="44684" y="2890"/>
                  <a:pt x="44720" y="4260"/>
                </a:cubicBezTo>
                <a:cubicBezTo>
                  <a:pt x="44780" y="6391"/>
                  <a:pt x="44803" y="8522"/>
                  <a:pt x="44851" y="10641"/>
                </a:cubicBezTo>
                <a:cubicBezTo>
                  <a:pt x="44875" y="11522"/>
                  <a:pt x="44887" y="12403"/>
                  <a:pt x="44911" y="13296"/>
                </a:cubicBezTo>
                <a:lnTo>
                  <a:pt x="44446" y="13296"/>
                </a:lnTo>
                <a:cubicBezTo>
                  <a:pt x="42863" y="13320"/>
                  <a:pt x="41279" y="13344"/>
                  <a:pt x="39707" y="13368"/>
                </a:cubicBezTo>
                <a:cubicBezTo>
                  <a:pt x="39696" y="12892"/>
                  <a:pt x="39672" y="12427"/>
                  <a:pt x="39660" y="11951"/>
                </a:cubicBezTo>
                <a:cubicBezTo>
                  <a:pt x="39565" y="9379"/>
                  <a:pt x="39386" y="6819"/>
                  <a:pt x="39196" y="4260"/>
                </a:cubicBezTo>
                <a:cubicBezTo>
                  <a:pt x="39088" y="2890"/>
                  <a:pt x="38993" y="1521"/>
                  <a:pt x="38886" y="152"/>
                </a:cubicBezTo>
                <a:cubicBezTo>
                  <a:pt x="38880" y="51"/>
                  <a:pt x="38803" y="0"/>
                  <a:pt x="38728" y="0"/>
                </a:cubicBezTo>
                <a:cubicBezTo>
                  <a:pt x="38654" y="0"/>
                  <a:pt x="38582" y="51"/>
                  <a:pt x="38588" y="152"/>
                </a:cubicBezTo>
                <a:cubicBezTo>
                  <a:pt x="38672" y="1521"/>
                  <a:pt x="38731" y="2890"/>
                  <a:pt x="38767" y="4260"/>
                </a:cubicBezTo>
                <a:cubicBezTo>
                  <a:pt x="38826" y="6391"/>
                  <a:pt x="38850" y="8522"/>
                  <a:pt x="38898" y="10641"/>
                </a:cubicBezTo>
                <a:cubicBezTo>
                  <a:pt x="38922" y="11558"/>
                  <a:pt x="38934" y="12463"/>
                  <a:pt x="38957" y="13380"/>
                </a:cubicBezTo>
                <a:cubicBezTo>
                  <a:pt x="37219" y="13404"/>
                  <a:pt x="35493" y="13439"/>
                  <a:pt x="33754" y="13475"/>
                </a:cubicBezTo>
                <a:cubicBezTo>
                  <a:pt x="33742" y="12963"/>
                  <a:pt x="33719" y="12463"/>
                  <a:pt x="33707" y="11951"/>
                </a:cubicBezTo>
                <a:cubicBezTo>
                  <a:pt x="33611" y="9379"/>
                  <a:pt x="33433" y="6819"/>
                  <a:pt x="33242" y="4260"/>
                </a:cubicBezTo>
                <a:cubicBezTo>
                  <a:pt x="33135" y="2890"/>
                  <a:pt x="33028" y="1521"/>
                  <a:pt x="32933" y="152"/>
                </a:cubicBezTo>
                <a:cubicBezTo>
                  <a:pt x="32927" y="51"/>
                  <a:pt x="32849" y="0"/>
                  <a:pt x="32775" y="0"/>
                </a:cubicBezTo>
                <a:cubicBezTo>
                  <a:pt x="32701" y="0"/>
                  <a:pt x="32629" y="51"/>
                  <a:pt x="32635" y="152"/>
                </a:cubicBezTo>
                <a:cubicBezTo>
                  <a:pt x="32719" y="1521"/>
                  <a:pt x="32778" y="2890"/>
                  <a:pt x="32814" y="4260"/>
                </a:cubicBezTo>
                <a:cubicBezTo>
                  <a:pt x="32873" y="6391"/>
                  <a:pt x="32897" y="8522"/>
                  <a:pt x="32945" y="10641"/>
                </a:cubicBezTo>
                <a:cubicBezTo>
                  <a:pt x="32969" y="11594"/>
                  <a:pt x="32980" y="12534"/>
                  <a:pt x="33004" y="13487"/>
                </a:cubicBezTo>
                <a:cubicBezTo>
                  <a:pt x="31266" y="13523"/>
                  <a:pt x="29540" y="13558"/>
                  <a:pt x="27801" y="13606"/>
                </a:cubicBezTo>
                <a:cubicBezTo>
                  <a:pt x="27789" y="13046"/>
                  <a:pt x="27766" y="12499"/>
                  <a:pt x="27754" y="11951"/>
                </a:cubicBezTo>
                <a:cubicBezTo>
                  <a:pt x="27658" y="9379"/>
                  <a:pt x="27480" y="6819"/>
                  <a:pt x="27289" y="4260"/>
                </a:cubicBezTo>
                <a:cubicBezTo>
                  <a:pt x="27182" y="2890"/>
                  <a:pt x="27075" y="1521"/>
                  <a:pt x="26980" y="152"/>
                </a:cubicBezTo>
                <a:cubicBezTo>
                  <a:pt x="26974" y="51"/>
                  <a:pt x="26896" y="0"/>
                  <a:pt x="26822" y="0"/>
                </a:cubicBezTo>
                <a:cubicBezTo>
                  <a:pt x="26748" y="0"/>
                  <a:pt x="26676" y="51"/>
                  <a:pt x="26682" y="152"/>
                </a:cubicBezTo>
                <a:cubicBezTo>
                  <a:pt x="26765" y="1521"/>
                  <a:pt x="26825" y="2890"/>
                  <a:pt x="26861" y="4260"/>
                </a:cubicBezTo>
                <a:cubicBezTo>
                  <a:pt x="26920" y="6391"/>
                  <a:pt x="26944" y="8522"/>
                  <a:pt x="26992" y="10641"/>
                </a:cubicBezTo>
                <a:cubicBezTo>
                  <a:pt x="27015" y="11630"/>
                  <a:pt x="27039" y="12630"/>
                  <a:pt x="27051" y="13618"/>
                </a:cubicBezTo>
                <a:cubicBezTo>
                  <a:pt x="25325" y="13666"/>
                  <a:pt x="23586" y="13701"/>
                  <a:pt x="21848" y="13749"/>
                </a:cubicBezTo>
                <a:cubicBezTo>
                  <a:pt x="21836" y="13154"/>
                  <a:pt x="21812" y="12546"/>
                  <a:pt x="21800" y="11951"/>
                </a:cubicBezTo>
                <a:cubicBezTo>
                  <a:pt x="21705" y="9379"/>
                  <a:pt x="21527" y="6819"/>
                  <a:pt x="21336" y="4272"/>
                </a:cubicBezTo>
                <a:cubicBezTo>
                  <a:pt x="21229" y="2890"/>
                  <a:pt x="21122" y="1521"/>
                  <a:pt x="21027" y="152"/>
                </a:cubicBezTo>
                <a:cubicBezTo>
                  <a:pt x="21021" y="51"/>
                  <a:pt x="20943" y="0"/>
                  <a:pt x="20869" y="0"/>
                </a:cubicBezTo>
                <a:close/>
              </a:path>
            </a:pathLst>
          </a:custGeom>
          <a:solidFill>
            <a:schemeClr val="lt1">
              <a:alpha val="2813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1" name="Google Shape;731;p5"/>
          <p:cNvSpPr/>
          <p:nvPr/>
        </p:nvSpPr>
        <p:spPr>
          <a:xfrm>
            <a:off x="6108600" y="-76200"/>
            <a:ext cx="6096000" cy="697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2" name="Google Shape;732;p5"/>
          <p:cNvSpPr/>
          <p:nvPr/>
        </p:nvSpPr>
        <p:spPr>
          <a:xfrm rot="-5400000">
            <a:off x="4090933" y="1078000"/>
            <a:ext cx="6937600" cy="4702000"/>
          </a:xfrm>
          <a:prstGeom prst="doubleWave">
            <a:avLst>
              <a:gd name="adj1" fmla="val 6250"/>
              <a:gd name="adj2" fmla="val -129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3" name="Google Shape;733;p5"/>
          <p:cNvSpPr txBox="1">
            <a:spLocks noGrp="1"/>
          </p:cNvSpPr>
          <p:nvPr>
            <p:ph type="title"/>
          </p:nvPr>
        </p:nvSpPr>
        <p:spPr>
          <a:xfrm>
            <a:off x="6426200" y="593367"/>
            <a:ext cx="4762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34" name="Google Shape;734;p5"/>
          <p:cNvSpPr txBox="1">
            <a:spLocks noGrp="1"/>
          </p:cNvSpPr>
          <p:nvPr>
            <p:ph type="body" idx="1"/>
          </p:nvPr>
        </p:nvSpPr>
        <p:spPr>
          <a:xfrm>
            <a:off x="7461665" y="3949633"/>
            <a:ext cx="3727200" cy="23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r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35" name="Google Shape;735;p5"/>
          <p:cNvSpPr txBox="1">
            <a:spLocks noGrp="1"/>
          </p:cNvSpPr>
          <p:nvPr>
            <p:ph type="body" idx="2"/>
          </p:nvPr>
        </p:nvSpPr>
        <p:spPr>
          <a:xfrm>
            <a:off x="7461665" y="1587433"/>
            <a:ext cx="3727200" cy="23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r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56438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lt1"/>
        </a:solidFill>
        <a:effectLst/>
      </p:bgPr>
    </p:bg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2" name="Google Shape;832;p7"/>
          <p:cNvGrpSpPr/>
          <p:nvPr/>
        </p:nvGrpSpPr>
        <p:grpSpPr>
          <a:xfrm>
            <a:off x="26075" y="-10539"/>
            <a:ext cx="8057525" cy="4034340"/>
            <a:chOff x="-233487" y="-141344"/>
            <a:chExt cx="4696988" cy="2351745"/>
          </a:xfrm>
        </p:grpSpPr>
        <p:grpSp>
          <p:nvGrpSpPr>
            <p:cNvPr id="833" name="Google Shape;833;p7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834" name="Google Shape;834;p7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5" name="Google Shape;835;p7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7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7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8" name="Google Shape;838;p7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9" name="Google Shape;839;p7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7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1" name="Google Shape;841;p7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2" name="Google Shape;842;p7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3" name="Google Shape;843;p7"/>
            <p:cNvGrpSpPr/>
            <p:nvPr/>
          </p:nvGrpSpPr>
          <p:grpSpPr>
            <a:xfrm>
              <a:off x="137988" y="167210"/>
              <a:ext cx="4325513" cy="2043191"/>
              <a:chOff x="-3135437" y="-2928415"/>
              <a:chExt cx="4325513" cy="2043191"/>
            </a:xfrm>
          </p:grpSpPr>
          <p:sp>
            <p:nvSpPr>
              <p:cNvPr id="844" name="Google Shape;844;p7"/>
              <p:cNvSpPr/>
              <p:nvPr/>
            </p:nvSpPr>
            <p:spPr>
              <a:xfrm>
                <a:off x="-1357557" y="-2605438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5" name="Google Shape;845;p7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6" name="Google Shape;846;p7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7" name="Google Shape;847;p7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7"/>
              <p:cNvSpPr/>
              <p:nvPr/>
            </p:nvSpPr>
            <p:spPr>
              <a:xfrm>
                <a:off x="-11543" y="-284045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9" name="Google Shape;849;p7"/>
              <p:cNvSpPr/>
              <p:nvPr/>
            </p:nvSpPr>
            <p:spPr>
              <a:xfrm>
                <a:off x="-1667219" y="-2928415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0" name="Google Shape;850;p7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1" name="Google Shape;851;p7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7"/>
              <p:cNvSpPr/>
              <p:nvPr/>
            </p:nvSpPr>
            <p:spPr>
              <a:xfrm>
                <a:off x="-2397245" y="-2531227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853" name="Google Shape;853;p7"/>
          <p:cNvGrpSpPr/>
          <p:nvPr/>
        </p:nvGrpSpPr>
        <p:grpSpPr>
          <a:xfrm flipH="1">
            <a:off x="4428549" y="1"/>
            <a:ext cx="7763451" cy="3606820"/>
            <a:chOff x="-396757" y="-47625"/>
            <a:chExt cx="4860257" cy="2258026"/>
          </a:xfrm>
        </p:grpSpPr>
        <p:grpSp>
          <p:nvGrpSpPr>
            <p:cNvPr id="854" name="Google Shape;854;p7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855" name="Google Shape;855;p7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7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7" name="Google Shape;857;p7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8" name="Google Shape;858;p7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7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7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1" name="Google Shape;861;p7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2" name="Google Shape;862;p7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3" name="Google Shape;863;p7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4" name="Google Shape;864;p7"/>
            <p:cNvGrpSpPr/>
            <p:nvPr/>
          </p:nvGrpSpPr>
          <p:grpSpPr>
            <a:xfrm>
              <a:off x="-396757" y="400050"/>
              <a:ext cx="4860257" cy="1810351"/>
              <a:chOff x="-3670182" y="-2695575"/>
              <a:chExt cx="4860257" cy="1810351"/>
            </a:xfrm>
          </p:grpSpPr>
          <p:sp>
            <p:nvSpPr>
              <p:cNvPr id="865" name="Google Shape;865;p7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6" name="Google Shape;866;p7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7" name="Google Shape;867;p7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7"/>
              <p:cNvSpPr/>
              <p:nvPr/>
            </p:nvSpPr>
            <p:spPr>
              <a:xfrm>
                <a:off x="-2273300" y="-1186068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7"/>
              <p:cNvSpPr/>
              <p:nvPr/>
            </p:nvSpPr>
            <p:spPr>
              <a:xfrm>
                <a:off x="549412" y="-2394730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0" name="Google Shape;870;p7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1" name="Google Shape;871;p7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7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3" name="Google Shape;873;p7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4" name="Google Shape;874;p7"/>
          <p:cNvSpPr/>
          <p:nvPr/>
        </p:nvSpPr>
        <p:spPr>
          <a:xfrm>
            <a:off x="698667" y="5981667"/>
            <a:ext cx="10884000" cy="63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5" name="Google Shape;875;p7"/>
          <p:cNvSpPr/>
          <p:nvPr/>
        </p:nvSpPr>
        <p:spPr>
          <a:xfrm>
            <a:off x="1377900" y="762000"/>
            <a:ext cx="9461600" cy="5575600"/>
          </a:xfrm>
          <a:prstGeom prst="roundRect">
            <a:avLst>
              <a:gd name="adj" fmla="val 3463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76" name="Google Shape;876;p7"/>
          <p:cNvGrpSpPr/>
          <p:nvPr/>
        </p:nvGrpSpPr>
        <p:grpSpPr>
          <a:xfrm>
            <a:off x="1682610" y="884868"/>
            <a:ext cx="8985697" cy="5357621"/>
            <a:chOff x="1261957" y="663651"/>
            <a:chExt cx="6739273" cy="4018216"/>
          </a:xfrm>
        </p:grpSpPr>
        <p:sp>
          <p:nvSpPr>
            <p:cNvPr id="877" name="Google Shape;877;p7"/>
            <p:cNvSpPr/>
            <p:nvPr/>
          </p:nvSpPr>
          <p:spPr>
            <a:xfrm>
              <a:off x="1261957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7"/>
            <p:cNvSpPr/>
            <p:nvPr/>
          </p:nvSpPr>
          <p:spPr>
            <a:xfrm>
              <a:off x="165217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7"/>
            <p:cNvSpPr/>
            <p:nvPr/>
          </p:nvSpPr>
          <p:spPr>
            <a:xfrm>
              <a:off x="204239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7"/>
            <p:cNvSpPr/>
            <p:nvPr/>
          </p:nvSpPr>
          <p:spPr>
            <a:xfrm>
              <a:off x="243261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7"/>
            <p:cNvSpPr/>
            <p:nvPr/>
          </p:nvSpPr>
          <p:spPr>
            <a:xfrm>
              <a:off x="282282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7"/>
            <p:cNvSpPr/>
            <p:nvPr/>
          </p:nvSpPr>
          <p:spPr>
            <a:xfrm>
              <a:off x="3212308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7"/>
            <p:cNvSpPr/>
            <p:nvPr/>
          </p:nvSpPr>
          <p:spPr>
            <a:xfrm>
              <a:off x="1457468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7"/>
            <p:cNvSpPr/>
            <p:nvPr/>
          </p:nvSpPr>
          <p:spPr>
            <a:xfrm>
              <a:off x="184768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7"/>
            <p:cNvSpPr/>
            <p:nvPr/>
          </p:nvSpPr>
          <p:spPr>
            <a:xfrm>
              <a:off x="2237099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7"/>
            <p:cNvSpPr/>
            <p:nvPr/>
          </p:nvSpPr>
          <p:spPr>
            <a:xfrm>
              <a:off x="262731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7"/>
            <p:cNvSpPr/>
            <p:nvPr/>
          </p:nvSpPr>
          <p:spPr>
            <a:xfrm>
              <a:off x="3017601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7"/>
            <p:cNvSpPr/>
            <p:nvPr/>
          </p:nvSpPr>
          <p:spPr>
            <a:xfrm>
              <a:off x="3407819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7"/>
            <p:cNvSpPr/>
            <p:nvPr/>
          </p:nvSpPr>
          <p:spPr>
            <a:xfrm>
              <a:off x="1261957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7"/>
            <p:cNvSpPr/>
            <p:nvPr/>
          </p:nvSpPr>
          <p:spPr>
            <a:xfrm>
              <a:off x="165217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7"/>
            <p:cNvSpPr/>
            <p:nvPr/>
          </p:nvSpPr>
          <p:spPr>
            <a:xfrm>
              <a:off x="204239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7"/>
            <p:cNvSpPr/>
            <p:nvPr/>
          </p:nvSpPr>
          <p:spPr>
            <a:xfrm>
              <a:off x="243261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7"/>
            <p:cNvSpPr/>
            <p:nvPr/>
          </p:nvSpPr>
          <p:spPr>
            <a:xfrm>
              <a:off x="282282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4" name="Google Shape;894;p7"/>
            <p:cNvSpPr/>
            <p:nvPr/>
          </p:nvSpPr>
          <p:spPr>
            <a:xfrm>
              <a:off x="3212308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7"/>
            <p:cNvSpPr/>
            <p:nvPr/>
          </p:nvSpPr>
          <p:spPr>
            <a:xfrm>
              <a:off x="1457468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7"/>
            <p:cNvSpPr/>
            <p:nvPr/>
          </p:nvSpPr>
          <p:spPr>
            <a:xfrm>
              <a:off x="184768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7"/>
            <p:cNvSpPr/>
            <p:nvPr/>
          </p:nvSpPr>
          <p:spPr>
            <a:xfrm>
              <a:off x="2237099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7"/>
            <p:cNvSpPr/>
            <p:nvPr/>
          </p:nvSpPr>
          <p:spPr>
            <a:xfrm>
              <a:off x="262731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7"/>
            <p:cNvSpPr/>
            <p:nvPr/>
          </p:nvSpPr>
          <p:spPr>
            <a:xfrm>
              <a:off x="3017601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7"/>
            <p:cNvSpPr/>
            <p:nvPr/>
          </p:nvSpPr>
          <p:spPr>
            <a:xfrm>
              <a:off x="3407819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7"/>
            <p:cNvSpPr/>
            <p:nvPr/>
          </p:nvSpPr>
          <p:spPr>
            <a:xfrm>
              <a:off x="1261957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7"/>
            <p:cNvSpPr/>
            <p:nvPr/>
          </p:nvSpPr>
          <p:spPr>
            <a:xfrm>
              <a:off x="165217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7"/>
            <p:cNvSpPr/>
            <p:nvPr/>
          </p:nvSpPr>
          <p:spPr>
            <a:xfrm>
              <a:off x="204239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7"/>
            <p:cNvSpPr/>
            <p:nvPr/>
          </p:nvSpPr>
          <p:spPr>
            <a:xfrm>
              <a:off x="243261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7"/>
            <p:cNvSpPr/>
            <p:nvPr/>
          </p:nvSpPr>
          <p:spPr>
            <a:xfrm>
              <a:off x="282282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7"/>
            <p:cNvSpPr/>
            <p:nvPr/>
          </p:nvSpPr>
          <p:spPr>
            <a:xfrm>
              <a:off x="3212308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7"/>
            <p:cNvSpPr/>
            <p:nvPr/>
          </p:nvSpPr>
          <p:spPr>
            <a:xfrm>
              <a:off x="1457468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7"/>
            <p:cNvSpPr/>
            <p:nvPr/>
          </p:nvSpPr>
          <p:spPr>
            <a:xfrm>
              <a:off x="184768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7"/>
            <p:cNvSpPr/>
            <p:nvPr/>
          </p:nvSpPr>
          <p:spPr>
            <a:xfrm>
              <a:off x="2237099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7"/>
            <p:cNvSpPr/>
            <p:nvPr/>
          </p:nvSpPr>
          <p:spPr>
            <a:xfrm>
              <a:off x="262731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7"/>
            <p:cNvSpPr/>
            <p:nvPr/>
          </p:nvSpPr>
          <p:spPr>
            <a:xfrm>
              <a:off x="3017601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7"/>
            <p:cNvSpPr/>
            <p:nvPr/>
          </p:nvSpPr>
          <p:spPr>
            <a:xfrm>
              <a:off x="3407819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13" name="Google Shape;913;p7"/>
            <p:cNvGrpSpPr/>
            <p:nvPr/>
          </p:nvGrpSpPr>
          <p:grpSpPr>
            <a:xfrm>
              <a:off x="1261957" y="2342026"/>
              <a:ext cx="2199348" cy="2339841"/>
              <a:chOff x="1262025" y="623413"/>
              <a:chExt cx="3815001" cy="4058701"/>
            </a:xfrm>
          </p:grpSpPr>
          <p:sp>
            <p:nvSpPr>
              <p:cNvPr id="914" name="Google Shape;914;p7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5" name="Google Shape;915;p7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6" name="Google Shape;916;p7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7" name="Google Shape;917;p7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8" name="Google Shape;918;p7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9" name="Google Shape;919;p7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0" name="Google Shape;920;p7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1" name="Google Shape;921;p7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2" name="Google Shape;922;p7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3" name="Google Shape;923;p7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4" name="Google Shape;924;p7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5" name="Google Shape;925;p7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6" name="Google Shape;926;p7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7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7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9" name="Google Shape;929;p7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0" name="Google Shape;930;p7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1" name="Google Shape;931;p7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2" name="Google Shape;932;p7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3" name="Google Shape;933;p7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4" name="Google Shape;934;p7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5" name="Google Shape;935;p7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6" name="Google Shape;936;p7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7" name="Google Shape;937;p7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8" name="Google Shape;938;p7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9" name="Google Shape;939;p7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0" name="Google Shape;940;p7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1" name="Google Shape;941;p7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2" name="Google Shape;942;p7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3" name="Google Shape;943;p7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4" name="Google Shape;944;p7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7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6" name="Google Shape;946;p7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7" name="Google Shape;947;p7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8" name="Google Shape;948;p7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9" name="Google Shape;949;p7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0" name="Google Shape;950;p7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1" name="Google Shape;951;p7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2" name="Google Shape;952;p7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3" name="Google Shape;953;p7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4" name="Google Shape;954;p7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5" name="Google Shape;955;p7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6" name="Google Shape;956;p7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7" name="Google Shape;957;p7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8" name="Google Shape;958;p7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9" name="Google Shape;959;p7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0" name="Google Shape;960;p7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1" name="Google Shape;961;p7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2" name="Google Shape;962;p7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3" name="Google Shape;963;p7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4" name="Google Shape;964;p7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5" name="Google Shape;965;p7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6" name="Google Shape;966;p7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7" name="Google Shape;967;p7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8" name="Google Shape;968;p7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9" name="Google Shape;969;p7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0" name="Google Shape;970;p7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1" name="Google Shape;971;p7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2" name="Google Shape;972;p7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3" name="Google Shape;973;p7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74" name="Google Shape;974;p7"/>
            <p:cNvSpPr/>
            <p:nvPr/>
          </p:nvSpPr>
          <p:spPr>
            <a:xfrm>
              <a:off x="3602532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7"/>
            <p:cNvSpPr/>
            <p:nvPr/>
          </p:nvSpPr>
          <p:spPr>
            <a:xfrm>
              <a:off x="399275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7"/>
            <p:cNvSpPr/>
            <p:nvPr/>
          </p:nvSpPr>
          <p:spPr>
            <a:xfrm>
              <a:off x="438296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7"/>
            <p:cNvSpPr/>
            <p:nvPr/>
          </p:nvSpPr>
          <p:spPr>
            <a:xfrm>
              <a:off x="477318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7"/>
            <p:cNvSpPr/>
            <p:nvPr/>
          </p:nvSpPr>
          <p:spPr>
            <a:xfrm>
              <a:off x="516340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7"/>
            <p:cNvSpPr/>
            <p:nvPr/>
          </p:nvSpPr>
          <p:spPr>
            <a:xfrm>
              <a:off x="5552883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7"/>
            <p:cNvSpPr/>
            <p:nvPr/>
          </p:nvSpPr>
          <p:spPr>
            <a:xfrm>
              <a:off x="3798043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7"/>
            <p:cNvSpPr/>
            <p:nvPr/>
          </p:nvSpPr>
          <p:spPr>
            <a:xfrm>
              <a:off x="418826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7"/>
            <p:cNvSpPr/>
            <p:nvPr/>
          </p:nvSpPr>
          <p:spPr>
            <a:xfrm>
              <a:off x="4577674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7"/>
            <p:cNvSpPr/>
            <p:nvPr/>
          </p:nvSpPr>
          <p:spPr>
            <a:xfrm>
              <a:off x="496789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7"/>
            <p:cNvSpPr/>
            <p:nvPr/>
          </p:nvSpPr>
          <p:spPr>
            <a:xfrm>
              <a:off x="5358176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7"/>
            <p:cNvSpPr/>
            <p:nvPr/>
          </p:nvSpPr>
          <p:spPr>
            <a:xfrm>
              <a:off x="5748394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7"/>
            <p:cNvSpPr/>
            <p:nvPr/>
          </p:nvSpPr>
          <p:spPr>
            <a:xfrm>
              <a:off x="3602532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7"/>
            <p:cNvSpPr/>
            <p:nvPr/>
          </p:nvSpPr>
          <p:spPr>
            <a:xfrm>
              <a:off x="399275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7"/>
            <p:cNvSpPr/>
            <p:nvPr/>
          </p:nvSpPr>
          <p:spPr>
            <a:xfrm>
              <a:off x="438296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7"/>
            <p:cNvSpPr/>
            <p:nvPr/>
          </p:nvSpPr>
          <p:spPr>
            <a:xfrm>
              <a:off x="477318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7"/>
            <p:cNvSpPr/>
            <p:nvPr/>
          </p:nvSpPr>
          <p:spPr>
            <a:xfrm>
              <a:off x="516340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7"/>
            <p:cNvSpPr/>
            <p:nvPr/>
          </p:nvSpPr>
          <p:spPr>
            <a:xfrm>
              <a:off x="5552883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7"/>
            <p:cNvSpPr/>
            <p:nvPr/>
          </p:nvSpPr>
          <p:spPr>
            <a:xfrm>
              <a:off x="3798043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7"/>
            <p:cNvSpPr/>
            <p:nvPr/>
          </p:nvSpPr>
          <p:spPr>
            <a:xfrm>
              <a:off x="418826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7"/>
            <p:cNvSpPr/>
            <p:nvPr/>
          </p:nvSpPr>
          <p:spPr>
            <a:xfrm>
              <a:off x="4577674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7"/>
            <p:cNvSpPr/>
            <p:nvPr/>
          </p:nvSpPr>
          <p:spPr>
            <a:xfrm>
              <a:off x="496789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7"/>
            <p:cNvSpPr/>
            <p:nvPr/>
          </p:nvSpPr>
          <p:spPr>
            <a:xfrm>
              <a:off x="5358176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7"/>
            <p:cNvSpPr/>
            <p:nvPr/>
          </p:nvSpPr>
          <p:spPr>
            <a:xfrm>
              <a:off x="5748394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7"/>
            <p:cNvSpPr/>
            <p:nvPr/>
          </p:nvSpPr>
          <p:spPr>
            <a:xfrm>
              <a:off x="3602532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7"/>
            <p:cNvSpPr/>
            <p:nvPr/>
          </p:nvSpPr>
          <p:spPr>
            <a:xfrm>
              <a:off x="399275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7"/>
            <p:cNvSpPr/>
            <p:nvPr/>
          </p:nvSpPr>
          <p:spPr>
            <a:xfrm>
              <a:off x="438296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7"/>
            <p:cNvSpPr/>
            <p:nvPr/>
          </p:nvSpPr>
          <p:spPr>
            <a:xfrm>
              <a:off x="477318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7"/>
            <p:cNvSpPr/>
            <p:nvPr/>
          </p:nvSpPr>
          <p:spPr>
            <a:xfrm>
              <a:off x="516340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7"/>
            <p:cNvSpPr/>
            <p:nvPr/>
          </p:nvSpPr>
          <p:spPr>
            <a:xfrm>
              <a:off x="5552883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7"/>
            <p:cNvSpPr/>
            <p:nvPr/>
          </p:nvSpPr>
          <p:spPr>
            <a:xfrm>
              <a:off x="3798043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5" name="Google Shape;1005;p7"/>
            <p:cNvSpPr/>
            <p:nvPr/>
          </p:nvSpPr>
          <p:spPr>
            <a:xfrm>
              <a:off x="418826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7"/>
            <p:cNvSpPr/>
            <p:nvPr/>
          </p:nvSpPr>
          <p:spPr>
            <a:xfrm>
              <a:off x="4577674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7"/>
            <p:cNvSpPr/>
            <p:nvPr/>
          </p:nvSpPr>
          <p:spPr>
            <a:xfrm>
              <a:off x="496789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7"/>
            <p:cNvSpPr/>
            <p:nvPr/>
          </p:nvSpPr>
          <p:spPr>
            <a:xfrm>
              <a:off x="5358176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7"/>
            <p:cNvSpPr/>
            <p:nvPr/>
          </p:nvSpPr>
          <p:spPr>
            <a:xfrm>
              <a:off x="5748394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10" name="Google Shape;1010;p7"/>
            <p:cNvGrpSpPr/>
            <p:nvPr/>
          </p:nvGrpSpPr>
          <p:grpSpPr>
            <a:xfrm>
              <a:off x="3602532" y="2342026"/>
              <a:ext cx="2199348" cy="2339841"/>
              <a:chOff x="1262025" y="623413"/>
              <a:chExt cx="3815001" cy="4058701"/>
            </a:xfrm>
          </p:grpSpPr>
          <p:sp>
            <p:nvSpPr>
              <p:cNvPr id="1011" name="Google Shape;1011;p7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" name="Google Shape;1012;p7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" name="Google Shape;1013;p7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" name="Google Shape;1014;p7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" name="Google Shape;1015;p7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" name="Google Shape;1016;p7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" name="Google Shape;1017;p7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" name="Google Shape;1018;p7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9" name="Google Shape;1019;p7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0" name="Google Shape;1020;p7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1" name="Google Shape;1021;p7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2" name="Google Shape;1022;p7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3" name="Google Shape;1023;p7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4" name="Google Shape;1024;p7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5" name="Google Shape;1025;p7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6" name="Google Shape;1026;p7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7" name="Google Shape;1027;p7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8" name="Google Shape;1028;p7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9" name="Google Shape;1029;p7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0" name="Google Shape;1030;p7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1" name="Google Shape;1031;p7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2" name="Google Shape;1032;p7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3" name="Google Shape;1033;p7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4" name="Google Shape;1034;p7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5" name="Google Shape;1035;p7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6" name="Google Shape;1036;p7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7" name="Google Shape;1037;p7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8" name="Google Shape;1038;p7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9" name="Google Shape;1039;p7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0" name="Google Shape;1040;p7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1" name="Google Shape;1041;p7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2" name="Google Shape;1042;p7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3" name="Google Shape;1043;p7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4" name="Google Shape;1044;p7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5" name="Google Shape;1045;p7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6" name="Google Shape;1046;p7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7" name="Google Shape;1047;p7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8" name="Google Shape;1048;p7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9" name="Google Shape;1049;p7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0" name="Google Shape;1050;p7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1" name="Google Shape;1051;p7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2" name="Google Shape;1052;p7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3" name="Google Shape;1053;p7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4" name="Google Shape;1054;p7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5" name="Google Shape;1055;p7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6" name="Google Shape;1056;p7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7" name="Google Shape;1057;p7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8" name="Google Shape;1058;p7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9" name="Google Shape;1059;p7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0" name="Google Shape;1060;p7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1" name="Google Shape;1061;p7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2" name="Google Shape;1062;p7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3" name="Google Shape;1063;p7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4" name="Google Shape;1064;p7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5" name="Google Shape;1065;p7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6" name="Google Shape;1066;p7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7" name="Google Shape;1067;p7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8" name="Google Shape;1068;p7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9" name="Google Shape;1069;p7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0" name="Google Shape;1070;p7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71" name="Google Shape;1071;p7"/>
            <p:cNvSpPr/>
            <p:nvPr/>
          </p:nvSpPr>
          <p:spPr>
            <a:xfrm>
              <a:off x="5801882" y="663651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7"/>
            <p:cNvSpPr/>
            <p:nvPr/>
          </p:nvSpPr>
          <p:spPr>
            <a:xfrm>
              <a:off x="6192100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7"/>
            <p:cNvSpPr/>
            <p:nvPr/>
          </p:nvSpPr>
          <p:spPr>
            <a:xfrm>
              <a:off x="6582317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7"/>
            <p:cNvSpPr/>
            <p:nvPr/>
          </p:nvSpPr>
          <p:spPr>
            <a:xfrm>
              <a:off x="6972535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7"/>
            <p:cNvSpPr/>
            <p:nvPr/>
          </p:nvSpPr>
          <p:spPr>
            <a:xfrm>
              <a:off x="7362752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7"/>
            <p:cNvSpPr/>
            <p:nvPr/>
          </p:nvSpPr>
          <p:spPr>
            <a:xfrm>
              <a:off x="7752233" y="663651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7"/>
            <p:cNvSpPr/>
            <p:nvPr/>
          </p:nvSpPr>
          <p:spPr>
            <a:xfrm>
              <a:off x="5997393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7"/>
            <p:cNvSpPr/>
            <p:nvPr/>
          </p:nvSpPr>
          <p:spPr>
            <a:xfrm>
              <a:off x="638761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7"/>
            <p:cNvSpPr/>
            <p:nvPr/>
          </p:nvSpPr>
          <p:spPr>
            <a:xfrm>
              <a:off x="6777024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7"/>
            <p:cNvSpPr/>
            <p:nvPr/>
          </p:nvSpPr>
          <p:spPr>
            <a:xfrm>
              <a:off x="716724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7"/>
            <p:cNvSpPr/>
            <p:nvPr/>
          </p:nvSpPr>
          <p:spPr>
            <a:xfrm>
              <a:off x="7557526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7"/>
            <p:cNvSpPr/>
            <p:nvPr/>
          </p:nvSpPr>
          <p:spPr>
            <a:xfrm>
              <a:off x="7947744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7"/>
            <p:cNvSpPr/>
            <p:nvPr/>
          </p:nvSpPr>
          <p:spPr>
            <a:xfrm>
              <a:off x="5801882" y="117116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7"/>
            <p:cNvSpPr/>
            <p:nvPr/>
          </p:nvSpPr>
          <p:spPr>
            <a:xfrm>
              <a:off x="6192100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7"/>
            <p:cNvSpPr/>
            <p:nvPr/>
          </p:nvSpPr>
          <p:spPr>
            <a:xfrm>
              <a:off x="6582317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7"/>
            <p:cNvSpPr/>
            <p:nvPr/>
          </p:nvSpPr>
          <p:spPr>
            <a:xfrm>
              <a:off x="6972535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7"/>
            <p:cNvSpPr/>
            <p:nvPr/>
          </p:nvSpPr>
          <p:spPr>
            <a:xfrm>
              <a:off x="7362752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7"/>
            <p:cNvSpPr/>
            <p:nvPr/>
          </p:nvSpPr>
          <p:spPr>
            <a:xfrm>
              <a:off x="7752233" y="1171164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7"/>
            <p:cNvSpPr/>
            <p:nvPr/>
          </p:nvSpPr>
          <p:spPr>
            <a:xfrm>
              <a:off x="5997393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7"/>
            <p:cNvSpPr/>
            <p:nvPr/>
          </p:nvSpPr>
          <p:spPr>
            <a:xfrm>
              <a:off x="638761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7"/>
            <p:cNvSpPr/>
            <p:nvPr/>
          </p:nvSpPr>
          <p:spPr>
            <a:xfrm>
              <a:off x="6777024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7"/>
            <p:cNvSpPr/>
            <p:nvPr/>
          </p:nvSpPr>
          <p:spPr>
            <a:xfrm>
              <a:off x="716724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7"/>
            <p:cNvSpPr/>
            <p:nvPr/>
          </p:nvSpPr>
          <p:spPr>
            <a:xfrm>
              <a:off x="7557526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7"/>
            <p:cNvSpPr/>
            <p:nvPr/>
          </p:nvSpPr>
          <p:spPr>
            <a:xfrm>
              <a:off x="7947744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7"/>
            <p:cNvSpPr/>
            <p:nvPr/>
          </p:nvSpPr>
          <p:spPr>
            <a:xfrm>
              <a:off x="5801882" y="167954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7"/>
            <p:cNvSpPr/>
            <p:nvPr/>
          </p:nvSpPr>
          <p:spPr>
            <a:xfrm>
              <a:off x="6192100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7"/>
            <p:cNvSpPr/>
            <p:nvPr/>
          </p:nvSpPr>
          <p:spPr>
            <a:xfrm>
              <a:off x="6582317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7"/>
            <p:cNvSpPr/>
            <p:nvPr/>
          </p:nvSpPr>
          <p:spPr>
            <a:xfrm>
              <a:off x="6972535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7"/>
            <p:cNvSpPr/>
            <p:nvPr/>
          </p:nvSpPr>
          <p:spPr>
            <a:xfrm>
              <a:off x="7362752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7"/>
            <p:cNvSpPr/>
            <p:nvPr/>
          </p:nvSpPr>
          <p:spPr>
            <a:xfrm>
              <a:off x="7752233" y="1679548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7"/>
            <p:cNvSpPr/>
            <p:nvPr/>
          </p:nvSpPr>
          <p:spPr>
            <a:xfrm>
              <a:off x="5997393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7"/>
            <p:cNvSpPr/>
            <p:nvPr/>
          </p:nvSpPr>
          <p:spPr>
            <a:xfrm>
              <a:off x="638761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7"/>
            <p:cNvSpPr/>
            <p:nvPr/>
          </p:nvSpPr>
          <p:spPr>
            <a:xfrm>
              <a:off x="6777024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7"/>
            <p:cNvSpPr/>
            <p:nvPr/>
          </p:nvSpPr>
          <p:spPr>
            <a:xfrm>
              <a:off x="716724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7"/>
            <p:cNvSpPr/>
            <p:nvPr/>
          </p:nvSpPr>
          <p:spPr>
            <a:xfrm>
              <a:off x="7557526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7"/>
            <p:cNvSpPr/>
            <p:nvPr/>
          </p:nvSpPr>
          <p:spPr>
            <a:xfrm>
              <a:off x="7947744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07" name="Google Shape;1107;p7"/>
            <p:cNvGrpSpPr/>
            <p:nvPr/>
          </p:nvGrpSpPr>
          <p:grpSpPr>
            <a:xfrm>
              <a:off x="5801882" y="2321201"/>
              <a:ext cx="2199348" cy="2339841"/>
              <a:chOff x="1262025" y="623413"/>
              <a:chExt cx="3815001" cy="4058701"/>
            </a:xfrm>
          </p:grpSpPr>
          <p:sp>
            <p:nvSpPr>
              <p:cNvPr id="1108" name="Google Shape;1108;p7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9" name="Google Shape;1109;p7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0" name="Google Shape;1110;p7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7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2" name="Google Shape;1112;p7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3" name="Google Shape;1113;p7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7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7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6" name="Google Shape;1116;p7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7" name="Google Shape;1117;p7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7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7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0" name="Google Shape;1120;p7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1" name="Google Shape;1121;p7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7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3" name="Google Shape;1123;p7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4" name="Google Shape;1124;p7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5" name="Google Shape;1125;p7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7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7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8" name="Google Shape;1128;p7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9" name="Google Shape;1129;p7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7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1" name="Google Shape;1131;p7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2" name="Google Shape;1132;p7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7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7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5" name="Google Shape;1135;p7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6" name="Google Shape;1136;p7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7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7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7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7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7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7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7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7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7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7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7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7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7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7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7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7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7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4" name="Google Shape;1154;p7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5" name="Google Shape;1155;p7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6" name="Google Shape;1156;p7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7" name="Google Shape;1157;p7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7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7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0" name="Google Shape;1160;p7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7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7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3" name="Google Shape;1163;p7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7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7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7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7" name="Google Shape;1167;p7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68" name="Google Shape;1168;p7"/>
          <p:cNvGrpSpPr/>
          <p:nvPr/>
        </p:nvGrpSpPr>
        <p:grpSpPr>
          <a:xfrm>
            <a:off x="1757901" y="1258850"/>
            <a:ext cx="8707633" cy="4595631"/>
            <a:chOff x="1308900" y="944175"/>
            <a:chExt cx="6530725" cy="3143100"/>
          </a:xfrm>
        </p:grpSpPr>
        <p:sp>
          <p:nvSpPr>
            <p:cNvPr id="1169" name="Google Shape;1169;p7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3">
                <a:alpha val="38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7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7"/>
            <p:cNvSpPr/>
            <p:nvPr/>
          </p:nvSpPr>
          <p:spPr>
            <a:xfrm>
              <a:off x="1313425" y="944175"/>
              <a:ext cx="6526200" cy="3143100"/>
            </a:xfrm>
            <a:prstGeom prst="rect">
              <a:avLst/>
            </a:prstGeom>
            <a:solidFill>
              <a:schemeClr val="accent4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72" name="Google Shape;1172;p7"/>
          <p:cNvSpPr txBox="1">
            <a:spLocks noGrp="1"/>
          </p:cNvSpPr>
          <p:nvPr>
            <p:ph type="ctrTitle"/>
          </p:nvPr>
        </p:nvSpPr>
        <p:spPr>
          <a:xfrm>
            <a:off x="1987800" y="1318300"/>
            <a:ext cx="8216400" cy="12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73" name="Google Shape;1173;p7"/>
          <p:cNvSpPr txBox="1">
            <a:spLocks noGrp="1"/>
          </p:cNvSpPr>
          <p:nvPr>
            <p:ph type="subTitle" idx="1"/>
          </p:nvPr>
        </p:nvSpPr>
        <p:spPr>
          <a:xfrm>
            <a:off x="1745200" y="2469767"/>
            <a:ext cx="8701600" cy="14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74" name="Google Shape;1174;p7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230550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Google Shape;1176;p8"/>
          <p:cNvSpPr/>
          <p:nvPr/>
        </p:nvSpPr>
        <p:spPr>
          <a:xfrm>
            <a:off x="0" y="-8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6"/>
                </a:moveTo>
                <a:cubicBezTo>
                  <a:pt x="798" y="620"/>
                  <a:pt x="619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7" name="Google Shape;1177;p8"/>
          <p:cNvSpPr/>
          <p:nvPr/>
        </p:nvSpPr>
        <p:spPr>
          <a:xfrm>
            <a:off x="1460495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8" name="Google Shape;1178;p8"/>
          <p:cNvSpPr/>
          <p:nvPr/>
        </p:nvSpPr>
        <p:spPr>
          <a:xfrm>
            <a:off x="2920990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5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5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9" name="Google Shape;1179;p8"/>
          <p:cNvSpPr/>
          <p:nvPr/>
        </p:nvSpPr>
        <p:spPr>
          <a:xfrm>
            <a:off x="4381484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394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394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0" name="Google Shape;1180;p8"/>
          <p:cNvSpPr/>
          <p:nvPr/>
        </p:nvSpPr>
        <p:spPr>
          <a:xfrm>
            <a:off x="5841979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406"/>
                </a:moveTo>
                <a:cubicBezTo>
                  <a:pt x="799" y="620"/>
                  <a:pt x="620" y="799"/>
                  <a:pt x="394" y="799"/>
                </a:cubicBezTo>
                <a:cubicBezTo>
                  <a:pt x="180" y="799"/>
                  <a:pt x="1" y="620"/>
                  <a:pt x="1" y="406"/>
                </a:cubicBezTo>
                <a:cubicBezTo>
                  <a:pt x="1" y="179"/>
                  <a:pt x="180" y="1"/>
                  <a:pt x="394" y="1"/>
                </a:cubicBezTo>
                <a:cubicBezTo>
                  <a:pt x="620" y="1"/>
                  <a:pt x="799" y="179"/>
                  <a:pt x="799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1" name="Google Shape;1181;p8"/>
          <p:cNvSpPr/>
          <p:nvPr/>
        </p:nvSpPr>
        <p:spPr>
          <a:xfrm>
            <a:off x="7299714" y="-8"/>
            <a:ext cx="203196" cy="200437"/>
          </a:xfrm>
          <a:custGeom>
            <a:avLst/>
            <a:gdLst/>
            <a:ahLst/>
            <a:cxnLst/>
            <a:rect l="l" t="t" r="r" b="b"/>
            <a:pathLst>
              <a:path w="810" h="799" extrusionOk="0">
                <a:moveTo>
                  <a:pt x="810" y="406"/>
                </a:moveTo>
                <a:cubicBezTo>
                  <a:pt x="810" y="620"/>
                  <a:pt x="631" y="799"/>
                  <a:pt x="405" y="799"/>
                </a:cubicBezTo>
                <a:cubicBezTo>
                  <a:pt x="191" y="799"/>
                  <a:pt x="0" y="620"/>
                  <a:pt x="0" y="406"/>
                </a:cubicBezTo>
                <a:cubicBezTo>
                  <a:pt x="0" y="179"/>
                  <a:pt x="191" y="1"/>
                  <a:pt x="405" y="1"/>
                </a:cubicBezTo>
                <a:cubicBezTo>
                  <a:pt x="631" y="1"/>
                  <a:pt x="810" y="179"/>
                  <a:pt x="810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2" name="Google Shape;1182;p8"/>
          <p:cNvSpPr/>
          <p:nvPr/>
        </p:nvSpPr>
        <p:spPr>
          <a:xfrm>
            <a:off x="731752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19" y="799"/>
                  <a:pt x="393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393" y="1"/>
                </a:cubicBezTo>
                <a:cubicBezTo>
                  <a:pt x="619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3" name="Google Shape;1183;p8"/>
          <p:cNvSpPr/>
          <p:nvPr/>
        </p:nvSpPr>
        <p:spPr>
          <a:xfrm>
            <a:off x="2192247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20" y="799"/>
                  <a:pt x="393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393" y="1"/>
                </a:cubicBezTo>
                <a:cubicBezTo>
                  <a:pt x="620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4" name="Google Shape;1184;p8"/>
          <p:cNvSpPr/>
          <p:nvPr/>
        </p:nvSpPr>
        <p:spPr>
          <a:xfrm>
            <a:off x="3649731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20" y="799"/>
                  <a:pt x="406" y="799"/>
                </a:cubicBezTo>
                <a:cubicBezTo>
                  <a:pt x="179" y="799"/>
                  <a:pt x="1" y="620"/>
                  <a:pt x="1" y="394"/>
                </a:cubicBezTo>
                <a:cubicBezTo>
                  <a:pt x="1" y="180"/>
                  <a:pt x="179" y="1"/>
                  <a:pt x="406" y="1"/>
                </a:cubicBezTo>
                <a:cubicBezTo>
                  <a:pt x="620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5" name="Google Shape;1185;p8"/>
          <p:cNvSpPr/>
          <p:nvPr/>
        </p:nvSpPr>
        <p:spPr>
          <a:xfrm>
            <a:off x="5110226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394"/>
                </a:moveTo>
                <a:cubicBezTo>
                  <a:pt x="799" y="620"/>
                  <a:pt x="620" y="799"/>
                  <a:pt x="406" y="799"/>
                </a:cubicBezTo>
                <a:cubicBezTo>
                  <a:pt x="179" y="799"/>
                  <a:pt x="1" y="620"/>
                  <a:pt x="1" y="394"/>
                </a:cubicBezTo>
                <a:cubicBezTo>
                  <a:pt x="1" y="180"/>
                  <a:pt x="179" y="1"/>
                  <a:pt x="406" y="1"/>
                </a:cubicBezTo>
                <a:cubicBezTo>
                  <a:pt x="620" y="1"/>
                  <a:pt x="799" y="180"/>
                  <a:pt x="799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6" name="Google Shape;1186;p8"/>
          <p:cNvSpPr/>
          <p:nvPr/>
        </p:nvSpPr>
        <p:spPr>
          <a:xfrm>
            <a:off x="6570971" y="952758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394"/>
                </a:moveTo>
                <a:cubicBezTo>
                  <a:pt x="798" y="620"/>
                  <a:pt x="619" y="799"/>
                  <a:pt x="405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405" y="1"/>
                </a:cubicBezTo>
                <a:cubicBezTo>
                  <a:pt x="619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7" name="Google Shape;1187;p8"/>
          <p:cNvSpPr/>
          <p:nvPr/>
        </p:nvSpPr>
        <p:spPr>
          <a:xfrm>
            <a:off x="0" y="1902762"/>
            <a:ext cx="200187" cy="200187"/>
          </a:xfrm>
          <a:custGeom>
            <a:avLst/>
            <a:gdLst/>
            <a:ahLst/>
            <a:cxnLst/>
            <a:rect l="l" t="t" r="r" b="b"/>
            <a:pathLst>
              <a:path w="798" h="798" extrusionOk="0">
                <a:moveTo>
                  <a:pt x="798" y="405"/>
                </a:moveTo>
                <a:cubicBezTo>
                  <a:pt x="798" y="619"/>
                  <a:pt x="619" y="798"/>
                  <a:pt x="405" y="798"/>
                </a:cubicBezTo>
                <a:cubicBezTo>
                  <a:pt x="179" y="798"/>
                  <a:pt x="0" y="619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8" name="Google Shape;1188;p8"/>
          <p:cNvSpPr/>
          <p:nvPr/>
        </p:nvSpPr>
        <p:spPr>
          <a:xfrm>
            <a:off x="1460495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405" y="798"/>
                </a:cubicBezTo>
                <a:cubicBezTo>
                  <a:pt x="179" y="798"/>
                  <a:pt x="0" y="619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9" name="Google Shape;1189;p8"/>
          <p:cNvSpPr/>
          <p:nvPr/>
        </p:nvSpPr>
        <p:spPr>
          <a:xfrm>
            <a:off x="2920990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405" y="798"/>
                </a:cubicBezTo>
                <a:cubicBezTo>
                  <a:pt x="179" y="798"/>
                  <a:pt x="1" y="619"/>
                  <a:pt x="1" y="405"/>
                </a:cubicBezTo>
                <a:cubicBezTo>
                  <a:pt x="1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0" name="Google Shape;1190;p8"/>
          <p:cNvSpPr/>
          <p:nvPr/>
        </p:nvSpPr>
        <p:spPr>
          <a:xfrm>
            <a:off x="4381484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394" y="798"/>
                </a:cubicBezTo>
                <a:cubicBezTo>
                  <a:pt x="179" y="798"/>
                  <a:pt x="1" y="619"/>
                  <a:pt x="1" y="405"/>
                </a:cubicBezTo>
                <a:cubicBezTo>
                  <a:pt x="1" y="179"/>
                  <a:pt x="179" y="0"/>
                  <a:pt x="394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1" name="Google Shape;1191;p8"/>
          <p:cNvSpPr/>
          <p:nvPr/>
        </p:nvSpPr>
        <p:spPr>
          <a:xfrm>
            <a:off x="5841979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9" y="405"/>
                </a:moveTo>
                <a:cubicBezTo>
                  <a:pt x="799" y="619"/>
                  <a:pt x="620" y="798"/>
                  <a:pt x="394" y="798"/>
                </a:cubicBezTo>
                <a:cubicBezTo>
                  <a:pt x="180" y="798"/>
                  <a:pt x="1" y="619"/>
                  <a:pt x="1" y="405"/>
                </a:cubicBezTo>
                <a:cubicBezTo>
                  <a:pt x="1" y="179"/>
                  <a:pt x="180" y="0"/>
                  <a:pt x="394" y="0"/>
                </a:cubicBezTo>
                <a:cubicBezTo>
                  <a:pt x="620" y="0"/>
                  <a:pt x="799" y="179"/>
                  <a:pt x="799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2" name="Google Shape;1192;p8"/>
          <p:cNvSpPr/>
          <p:nvPr/>
        </p:nvSpPr>
        <p:spPr>
          <a:xfrm>
            <a:off x="7299714" y="1902762"/>
            <a:ext cx="203196" cy="200187"/>
          </a:xfrm>
          <a:custGeom>
            <a:avLst/>
            <a:gdLst/>
            <a:ahLst/>
            <a:cxnLst/>
            <a:rect l="l" t="t" r="r" b="b"/>
            <a:pathLst>
              <a:path w="810" h="798" extrusionOk="0">
                <a:moveTo>
                  <a:pt x="810" y="405"/>
                </a:moveTo>
                <a:cubicBezTo>
                  <a:pt x="810" y="619"/>
                  <a:pt x="631" y="798"/>
                  <a:pt x="405" y="798"/>
                </a:cubicBezTo>
                <a:cubicBezTo>
                  <a:pt x="191" y="798"/>
                  <a:pt x="0" y="619"/>
                  <a:pt x="0" y="405"/>
                </a:cubicBezTo>
                <a:cubicBezTo>
                  <a:pt x="0" y="179"/>
                  <a:pt x="191" y="0"/>
                  <a:pt x="405" y="0"/>
                </a:cubicBezTo>
                <a:cubicBezTo>
                  <a:pt x="631" y="0"/>
                  <a:pt x="810" y="179"/>
                  <a:pt x="810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3" name="Google Shape;1193;p8"/>
          <p:cNvSpPr/>
          <p:nvPr/>
        </p:nvSpPr>
        <p:spPr>
          <a:xfrm>
            <a:off x="731752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19" y="798"/>
                  <a:pt x="393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4" name="Google Shape;1194;p8"/>
          <p:cNvSpPr/>
          <p:nvPr/>
        </p:nvSpPr>
        <p:spPr>
          <a:xfrm>
            <a:off x="2192247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20" y="798"/>
                  <a:pt x="393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5" name="Google Shape;1195;p8"/>
          <p:cNvSpPr/>
          <p:nvPr/>
        </p:nvSpPr>
        <p:spPr>
          <a:xfrm>
            <a:off x="3649731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20" y="798"/>
                  <a:pt x="406" y="798"/>
                </a:cubicBezTo>
                <a:cubicBezTo>
                  <a:pt x="179" y="798"/>
                  <a:pt x="1" y="619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6" name="Google Shape;1196;p8"/>
          <p:cNvSpPr/>
          <p:nvPr/>
        </p:nvSpPr>
        <p:spPr>
          <a:xfrm>
            <a:off x="5110226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9" y="393"/>
                </a:moveTo>
                <a:cubicBezTo>
                  <a:pt x="799" y="619"/>
                  <a:pt x="620" y="798"/>
                  <a:pt x="406" y="798"/>
                </a:cubicBezTo>
                <a:cubicBezTo>
                  <a:pt x="179" y="798"/>
                  <a:pt x="1" y="619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9" y="179"/>
                  <a:pt x="799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7" name="Google Shape;1197;p8"/>
          <p:cNvSpPr/>
          <p:nvPr/>
        </p:nvSpPr>
        <p:spPr>
          <a:xfrm>
            <a:off x="6570971" y="2855527"/>
            <a:ext cx="200187" cy="200187"/>
          </a:xfrm>
          <a:custGeom>
            <a:avLst/>
            <a:gdLst/>
            <a:ahLst/>
            <a:cxnLst/>
            <a:rect l="l" t="t" r="r" b="b"/>
            <a:pathLst>
              <a:path w="798" h="798" extrusionOk="0">
                <a:moveTo>
                  <a:pt x="798" y="393"/>
                </a:moveTo>
                <a:cubicBezTo>
                  <a:pt x="798" y="619"/>
                  <a:pt x="619" y="798"/>
                  <a:pt x="405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8" name="Google Shape;1198;p8"/>
          <p:cNvSpPr/>
          <p:nvPr/>
        </p:nvSpPr>
        <p:spPr>
          <a:xfrm>
            <a:off x="0" y="3805282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5"/>
                </a:moveTo>
                <a:cubicBezTo>
                  <a:pt x="798" y="620"/>
                  <a:pt x="619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9" name="Google Shape;1199;p8"/>
          <p:cNvSpPr/>
          <p:nvPr/>
        </p:nvSpPr>
        <p:spPr>
          <a:xfrm>
            <a:off x="1460495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0" name="Google Shape;1200;p8"/>
          <p:cNvSpPr/>
          <p:nvPr/>
        </p:nvSpPr>
        <p:spPr>
          <a:xfrm>
            <a:off x="2920990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1" name="Google Shape;1201;p8"/>
          <p:cNvSpPr/>
          <p:nvPr/>
        </p:nvSpPr>
        <p:spPr>
          <a:xfrm>
            <a:off x="4381484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394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0"/>
                  <a:pt x="394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2" name="Google Shape;1202;p8"/>
          <p:cNvSpPr/>
          <p:nvPr/>
        </p:nvSpPr>
        <p:spPr>
          <a:xfrm>
            <a:off x="5841979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405"/>
                </a:moveTo>
                <a:cubicBezTo>
                  <a:pt x="799" y="620"/>
                  <a:pt x="620" y="798"/>
                  <a:pt x="394" y="798"/>
                </a:cubicBezTo>
                <a:cubicBezTo>
                  <a:pt x="180" y="798"/>
                  <a:pt x="1" y="620"/>
                  <a:pt x="1" y="405"/>
                </a:cubicBezTo>
                <a:cubicBezTo>
                  <a:pt x="1" y="179"/>
                  <a:pt x="180" y="0"/>
                  <a:pt x="394" y="0"/>
                </a:cubicBezTo>
                <a:cubicBezTo>
                  <a:pt x="620" y="0"/>
                  <a:pt x="799" y="179"/>
                  <a:pt x="799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3" name="Google Shape;1203;p8"/>
          <p:cNvSpPr/>
          <p:nvPr/>
        </p:nvSpPr>
        <p:spPr>
          <a:xfrm>
            <a:off x="7299714" y="3805282"/>
            <a:ext cx="203196" cy="200437"/>
          </a:xfrm>
          <a:custGeom>
            <a:avLst/>
            <a:gdLst/>
            <a:ahLst/>
            <a:cxnLst/>
            <a:rect l="l" t="t" r="r" b="b"/>
            <a:pathLst>
              <a:path w="810" h="799" extrusionOk="0">
                <a:moveTo>
                  <a:pt x="810" y="405"/>
                </a:moveTo>
                <a:cubicBezTo>
                  <a:pt x="810" y="620"/>
                  <a:pt x="631" y="798"/>
                  <a:pt x="405" y="798"/>
                </a:cubicBezTo>
                <a:cubicBezTo>
                  <a:pt x="191" y="798"/>
                  <a:pt x="0" y="620"/>
                  <a:pt x="0" y="405"/>
                </a:cubicBezTo>
                <a:cubicBezTo>
                  <a:pt x="0" y="179"/>
                  <a:pt x="191" y="0"/>
                  <a:pt x="405" y="0"/>
                </a:cubicBezTo>
                <a:cubicBezTo>
                  <a:pt x="631" y="0"/>
                  <a:pt x="810" y="179"/>
                  <a:pt x="810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4" name="Google Shape;1204;p8"/>
          <p:cNvSpPr/>
          <p:nvPr/>
        </p:nvSpPr>
        <p:spPr>
          <a:xfrm>
            <a:off x="731752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19" y="786"/>
                  <a:pt x="393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5" name="Google Shape;1205;p8"/>
          <p:cNvSpPr/>
          <p:nvPr/>
        </p:nvSpPr>
        <p:spPr>
          <a:xfrm>
            <a:off x="2192247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20" y="786"/>
                  <a:pt x="393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6" name="Google Shape;1206;p8"/>
          <p:cNvSpPr/>
          <p:nvPr/>
        </p:nvSpPr>
        <p:spPr>
          <a:xfrm>
            <a:off x="3649731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20" y="786"/>
                  <a:pt x="406" y="786"/>
                </a:cubicBezTo>
                <a:cubicBezTo>
                  <a:pt x="179" y="786"/>
                  <a:pt x="1" y="608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7" name="Google Shape;1207;p8"/>
          <p:cNvSpPr/>
          <p:nvPr/>
        </p:nvSpPr>
        <p:spPr>
          <a:xfrm>
            <a:off x="5110226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9" y="393"/>
                </a:moveTo>
                <a:cubicBezTo>
                  <a:pt x="799" y="620"/>
                  <a:pt x="620" y="786"/>
                  <a:pt x="406" y="786"/>
                </a:cubicBezTo>
                <a:cubicBezTo>
                  <a:pt x="179" y="786"/>
                  <a:pt x="1" y="608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9" y="179"/>
                  <a:pt x="799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8" name="Google Shape;1208;p8"/>
          <p:cNvSpPr/>
          <p:nvPr/>
        </p:nvSpPr>
        <p:spPr>
          <a:xfrm>
            <a:off x="6570971" y="4758045"/>
            <a:ext cx="200187" cy="197427"/>
          </a:xfrm>
          <a:custGeom>
            <a:avLst/>
            <a:gdLst/>
            <a:ahLst/>
            <a:cxnLst/>
            <a:rect l="l" t="t" r="r" b="b"/>
            <a:pathLst>
              <a:path w="798" h="787" extrusionOk="0">
                <a:moveTo>
                  <a:pt x="798" y="393"/>
                </a:moveTo>
                <a:cubicBezTo>
                  <a:pt x="798" y="620"/>
                  <a:pt x="619" y="786"/>
                  <a:pt x="405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9" name="Google Shape;1209;p8"/>
          <p:cNvSpPr/>
          <p:nvPr/>
        </p:nvSpPr>
        <p:spPr>
          <a:xfrm>
            <a:off x="0" y="5707800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5"/>
                </a:moveTo>
                <a:cubicBezTo>
                  <a:pt x="798" y="620"/>
                  <a:pt x="619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0" name="Google Shape;1210;p8"/>
          <p:cNvSpPr/>
          <p:nvPr/>
        </p:nvSpPr>
        <p:spPr>
          <a:xfrm>
            <a:off x="1460495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1"/>
                  <a:pt x="405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1" name="Google Shape;1211;p8"/>
          <p:cNvSpPr/>
          <p:nvPr/>
        </p:nvSpPr>
        <p:spPr>
          <a:xfrm>
            <a:off x="2920990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1"/>
                  <a:pt x="405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2" name="Google Shape;1212;p8"/>
          <p:cNvSpPr/>
          <p:nvPr/>
        </p:nvSpPr>
        <p:spPr>
          <a:xfrm>
            <a:off x="4381484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394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1"/>
                  <a:pt x="394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3" name="Google Shape;1213;p8"/>
          <p:cNvSpPr/>
          <p:nvPr/>
        </p:nvSpPr>
        <p:spPr>
          <a:xfrm>
            <a:off x="5841979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405"/>
                </a:moveTo>
                <a:cubicBezTo>
                  <a:pt x="799" y="620"/>
                  <a:pt x="620" y="798"/>
                  <a:pt x="394" y="798"/>
                </a:cubicBezTo>
                <a:cubicBezTo>
                  <a:pt x="180" y="798"/>
                  <a:pt x="1" y="620"/>
                  <a:pt x="1" y="405"/>
                </a:cubicBezTo>
                <a:cubicBezTo>
                  <a:pt x="1" y="179"/>
                  <a:pt x="180" y="1"/>
                  <a:pt x="394" y="1"/>
                </a:cubicBezTo>
                <a:cubicBezTo>
                  <a:pt x="620" y="1"/>
                  <a:pt x="799" y="179"/>
                  <a:pt x="799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4" name="Google Shape;1214;p8"/>
          <p:cNvSpPr/>
          <p:nvPr/>
        </p:nvSpPr>
        <p:spPr>
          <a:xfrm>
            <a:off x="7299714" y="5707800"/>
            <a:ext cx="203196" cy="200437"/>
          </a:xfrm>
          <a:custGeom>
            <a:avLst/>
            <a:gdLst/>
            <a:ahLst/>
            <a:cxnLst/>
            <a:rect l="l" t="t" r="r" b="b"/>
            <a:pathLst>
              <a:path w="810" h="799" extrusionOk="0">
                <a:moveTo>
                  <a:pt x="810" y="405"/>
                </a:moveTo>
                <a:cubicBezTo>
                  <a:pt x="810" y="620"/>
                  <a:pt x="631" y="798"/>
                  <a:pt x="405" y="798"/>
                </a:cubicBezTo>
                <a:cubicBezTo>
                  <a:pt x="191" y="798"/>
                  <a:pt x="0" y="620"/>
                  <a:pt x="0" y="405"/>
                </a:cubicBezTo>
                <a:cubicBezTo>
                  <a:pt x="0" y="179"/>
                  <a:pt x="191" y="1"/>
                  <a:pt x="405" y="1"/>
                </a:cubicBezTo>
                <a:cubicBezTo>
                  <a:pt x="631" y="1"/>
                  <a:pt x="810" y="179"/>
                  <a:pt x="810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5" name="Google Shape;1215;p8"/>
          <p:cNvSpPr/>
          <p:nvPr/>
        </p:nvSpPr>
        <p:spPr>
          <a:xfrm>
            <a:off x="731752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19" y="799"/>
                  <a:pt x="393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393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6" name="Google Shape;1216;p8"/>
          <p:cNvSpPr/>
          <p:nvPr/>
        </p:nvSpPr>
        <p:spPr>
          <a:xfrm>
            <a:off x="2192247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393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393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7" name="Google Shape;1217;p8"/>
          <p:cNvSpPr/>
          <p:nvPr/>
        </p:nvSpPr>
        <p:spPr>
          <a:xfrm>
            <a:off x="3649731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6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6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8" name="Google Shape;1218;p8"/>
          <p:cNvSpPr/>
          <p:nvPr/>
        </p:nvSpPr>
        <p:spPr>
          <a:xfrm>
            <a:off x="5110226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406"/>
                </a:moveTo>
                <a:cubicBezTo>
                  <a:pt x="799" y="620"/>
                  <a:pt x="620" y="799"/>
                  <a:pt x="406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6" y="1"/>
                </a:cubicBezTo>
                <a:cubicBezTo>
                  <a:pt x="620" y="1"/>
                  <a:pt x="799" y="179"/>
                  <a:pt x="799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9" name="Google Shape;1219;p8"/>
          <p:cNvSpPr/>
          <p:nvPr/>
        </p:nvSpPr>
        <p:spPr>
          <a:xfrm>
            <a:off x="6570971" y="6657554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6"/>
                </a:moveTo>
                <a:cubicBezTo>
                  <a:pt x="798" y="620"/>
                  <a:pt x="619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0" name="Google Shape;1220;p8"/>
          <p:cNvSpPr/>
          <p:nvPr/>
        </p:nvSpPr>
        <p:spPr>
          <a:xfrm>
            <a:off x="8031484" y="-8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6"/>
                </a:moveTo>
                <a:cubicBezTo>
                  <a:pt x="798" y="620"/>
                  <a:pt x="619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1" name="Google Shape;1221;p8"/>
          <p:cNvSpPr/>
          <p:nvPr/>
        </p:nvSpPr>
        <p:spPr>
          <a:xfrm>
            <a:off x="9491979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2" name="Google Shape;1222;p8"/>
          <p:cNvSpPr/>
          <p:nvPr/>
        </p:nvSpPr>
        <p:spPr>
          <a:xfrm>
            <a:off x="10952474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5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5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3" name="Google Shape;1223;p8"/>
          <p:cNvSpPr/>
          <p:nvPr/>
        </p:nvSpPr>
        <p:spPr>
          <a:xfrm>
            <a:off x="8763236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19" y="799"/>
                  <a:pt x="393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393" y="1"/>
                </a:cubicBezTo>
                <a:cubicBezTo>
                  <a:pt x="619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4" name="Google Shape;1224;p8"/>
          <p:cNvSpPr/>
          <p:nvPr/>
        </p:nvSpPr>
        <p:spPr>
          <a:xfrm>
            <a:off x="10223731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20" y="799"/>
                  <a:pt x="393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393" y="1"/>
                </a:cubicBezTo>
                <a:cubicBezTo>
                  <a:pt x="620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5" name="Google Shape;1225;p8"/>
          <p:cNvSpPr/>
          <p:nvPr/>
        </p:nvSpPr>
        <p:spPr>
          <a:xfrm>
            <a:off x="11681215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20" y="799"/>
                  <a:pt x="406" y="799"/>
                </a:cubicBezTo>
                <a:cubicBezTo>
                  <a:pt x="179" y="799"/>
                  <a:pt x="1" y="620"/>
                  <a:pt x="1" y="394"/>
                </a:cubicBezTo>
                <a:cubicBezTo>
                  <a:pt x="1" y="180"/>
                  <a:pt x="179" y="1"/>
                  <a:pt x="406" y="1"/>
                </a:cubicBezTo>
                <a:cubicBezTo>
                  <a:pt x="620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6" name="Google Shape;1226;p8"/>
          <p:cNvSpPr/>
          <p:nvPr/>
        </p:nvSpPr>
        <p:spPr>
          <a:xfrm>
            <a:off x="8031484" y="1902762"/>
            <a:ext cx="200187" cy="200187"/>
          </a:xfrm>
          <a:custGeom>
            <a:avLst/>
            <a:gdLst/>
            <a:ahLst/>
            <a:cxnLst/>
            <a:rect l="l" t="t" r="r" b="b"/>
            <a:pathLst>
              <a:path w="798" h="798" extrusionOk="0">
                <a:moveTo>
                  <a:pt x="798" y="405"/>
                </a:moveTo>
                <a:cubicBezTo>
                  <a:pt x="798" y="619"/>
                  <a:pt x="619" y="798"/>
                  <a:pt x="405" y="798"/>
                </a:cubicBezTo>
                <a:cubicBezTo>
                  <a:pt x="179" y="798"/>
                  <a:pt x="0" y="619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7" name="Google Shape;1227;p8"/>
          <p:cNvSpPr/>
          <p:nvPr/>
        </p:nvSpPr>
        <p:spPr>
          <a:xfrm>
            <a:off x="9491979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405" y="798"/>
                </a:cubicBezTo>
                <a:cubicBezTo>
                  <a:pt x="179" y="798"/>
                  <a:pt x="0" y="619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8" name="Google Shape;1228;p8"/>
          <p:cNvSpPr/>
          <p:nvPr/>
        </p:nvSpPr>
        <p:spPr>
          <a:xfrm>
            <a:off x="10952474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405" y="798"/>
                </a:cubicBezTo>
                <a:cubicBezTo>
                  <a:pt x="179" y="798"/>
                  <a:pt x="1" y="619"/>
                  <a:pt x="1" y="405"/>
                </a:cubicBezTo>
                <a:cubicBezTo>
                  <a:pt x="1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9" name="Google Shape;1229;p8"/>
          <p:cNvSpPr/>
          <p:nvPr/>
        </p:nvSpPr>
        <p:spPr>
          <a:xfrm>
            <a:off x="8763236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19" y="798"/>
                  <a:pt x="393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0" name="Google Shape;1230;p8"/>
          <p:cNvSpPr/>
          <p:nvPr/>
        </p:nvSpPr>
        <p:spPr>
          <a:xfrm>
            <a:off x="10223731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20" y="798"/>
                  <a:pt x="393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1" name="Google Shape;1231;p8"/>
          <p:cNvSpPr/>
          <p:nvPr/>
        </p:nvSpPr>
        <p:spPr>
          <a:xfrm>
            <a:off x="11681215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20" y="798"/>
                  <a:pt x="406" y="798"/>
                </a:cubicBezTo>
                <a:cubicBezTo>
                  <a:pt x="179" y="798"/>
                  <a:pt x="1" y="619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2" name="Google Shape;1232;p8"/>
          <p:cNvSpPr/>
          <p:nvPr/>
        </p:nvSpPr>
        <p:spPr>
          <a:xfrm>
            <a:off x="8031484" y="3805282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5"/>
                </a:moveTo>
                <a:cubicBezTo>
                  <a:pt x="798" y="620"/>
                  <a:pt x="619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3" name="Google Shape;1233;p8"/>
          <p:cNvSpPr/>
          <p:nvPr/>
        </p:nvSpPr>
        <p:spPr>
          <a:xfrm>
            <a:off x="9491979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4" name="Google Shape;1234;p8"/>
          <p:cNvSpPr/>
          <p:nvPr/>
        </p:nvSpPr>
        <p:spPr>
          <a:xfrm>
            <a:off x="10952474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5" name="Google Shape;1235;p8"/>
          <p:cNvSpPr/>
          <p:nvPr/>
        </p:nvSpPr>
        <p:spPr>
          <a:xfrm>
            <a:off x="8763236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19" y="786"/>
                  <a:pt x="393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6" name="Google Shape;1236;p8"/>
          <p:cNvSpPr/>
          <p:nvPr/>
        </p:nvSpPr>
        <p:spPr>
          <a:xfrm>
            <a:off x="10223731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20" y="786"/>
                  <a:pt x="393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7" name="Google Shape;1237;p8"/>
          <p:cNvSpPr/>
          <p:nvPr/>
        </p:nvSpPr>
        <p:spPr>
          <a:xfrm>
            <a:off x="11681215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20" y="786"/>
                  <a:pt x="406" y="786"/>
                </a:cubicBezTo>
                <a:cubicBezTo>
                  <a:pt x="179" y="786"/>
                  <a:pt x="1" y="608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8" name="Google Shape;1238;p8"/>
          <p:cNvSpPr/>
          <p:nvPr/>
        </p:nvSpPr>
        <p:spPr>
          <a:xfrm>
            <a:off x="8031484" y="5707800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5"/>
                </a:moveTo>
                <a:cubicBezTo>
                  <a:pt x="798" y="620"/>
                  <a:pt x="619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9" name="Google Shape;1239;p8"/>
          <p:cNvSpPr/>
          <p:nvPr/>
        </p:nvSpPr>
        <p:spPr>
          <a:xfrm>
            <a:off x="-248000" y="1514967"/>
            <a:ext cx="12688000" cy="4006800"/>
          </a:xfrm>
          <a:prstGeom prst="doubleWave">
            <a:avLst>
              <a:gd name="adj1" fmla="val 6250"/>
              <a:gd name="adj2" fmla="val -27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0" name="Google Shape;1240;p8"/>
          <p:cNvSpPr/>
          <p:nvPr/>
        </p:nvSpPr>
        <p:spPr>
          <a:xfrm>
            <a:off x="9491979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1"/>
                  <a:pt x="405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1" name="Google Shape;1241;p8"/>
          <p:cNvSpPr/>
          <p:nvPr/>
        </p:nvSpPr>
        <p:spPr>
          <a:xfrm>
            <a:off x="10952474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1"/>
                  <a:pt x="405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2" name="Google Shape;1242;p8"/>
          <p:cNvSpPr/>
          <p:nvPr/>
        </p:nvSpPr>
        <p:spPr>
          <a:xfrm>
            <a:off x="8763236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19" y="799"/>
                  <a:pt x="393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393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3" name="Google Shape;1243;p8"/>
          <p:cNvSpPr/>
          <p:nvPr/>
        </p:nvSpPr>
        <p:spPr>
          <a:xfrm>
            <a:off x="10223731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393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393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4" name="Google Shape;1244;p8"/>
          <p:cNvSpPr/>
          <p:nvPr/>
        </p:nvSpPr>
        <p:spPr>
          <a:xfrm>
            <a:off x="11681215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6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6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8"/>
          <p:cNvSpPr txBox="1">
            <a:spLocks noGrp="1"/>
          </p:cNvSpPr>
          <p:nvPr>
            <p:ph type="title"/>
          </p:nvPr>
        </p:nvSpPr>
        <p:spPr>
          <a:xfrm>
            <a:off x="1141467" y="2217600"/>
            <a:ext cx="9704400" cy="27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8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90854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Google Shape;1247;p9"/>
          <p:cNvSpPr/>
          <p:nvPr/>
        </p:nvSpPr>
        <p:spPr>
          <a:xfrm>
            <a:off x="-50800" y="3467100"/>
            <a:ext cx="12242800" cy="3390800"/>
          </a:xfrm>
          <a:prstGeom prst="rect">
            <a:avLst/>
          </a:prstGeom>
          <a:solidFill>
            <a:schemeClr val="lt1">
              <a:alpha val="15629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8" name="Google Shape;1248;p9"/>
          <p:cNvSpPr/>
          <p:nvPr/>
        </p:nvSpPr>
        <p:spPr>
          <a:xfrm>
            <a:off x="1920800" y="1342400"/>
            <a:ext cx="8350400" cy="3255200"/>
          </a:xfrm>
          <a:prstGeom prst="doubleWave">
            <a:avLst>
              <a:gd name="adj1" fmla="val 6250"/>
              <a:gd name="adj2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9" name="Google Shape;1249;p9"/>
          <p:cNvSpPr txBox="1">
            <a:spLocks noGrp="1"/>
          </p:cNvSpPr>
          <p:nvPr>
            <p:ph type="title"/>
          </p:nvPr>
        </p:nvSpPr>
        <p:spPr>
          <a:xfrm>
            <a:off x="2386700" y="1251133"/>
            <a:ext cx="71264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50" name="Google Shape;1250;p9"/>
          <p:cNvSpPr txBox="1">
            <a:spLocks noGrp="1"/>
          </p:cNvSpPr>
          <p:nvPr>
            <p:ph type="subTitle" idx="1"/>
          </p:nvPr>
        </p:nvSpPr>
        <p:spPr>
          <a:xfrm>
            <a:off x="3253200" y="3467100"/>
            <a:ext cx="5393600" cy="9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94791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2"/>
        </a:solidFill>
        <a:effectLst/>
      </p:bgPr>
    </p:bg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p10"/>
          <p:cNvSpPr/>
          <p:nvPr/>
        </p:nvSpPr>
        <p:spPr>
          <a:xfrm>
            <a:off x="812801" y="492567"/>
            <a:ext cx="10388596" cy="5872900"/>
          </a:xfrm>
          <a:custGeom>
            <a:avLst/>
            <a:gdLst/>
            <a:ahLst/>
            <a:cxnLst/>
            <a:rect l="l" t="t" r="r" b="b"/>
            <a:pathLst>
              <a:path w="38053" h="23170" extrusionOk="0">
                <a:moveTo>
                  <a:pt x="37981" y="0"/>
                </a:moveTo>
                <a:cubicBezTo>
                  <a:pt x="37969" y="0"/>
                  <a:pt x="16145" y="488"/>
                  <a:pt x="13966" y="655"/>
                </a:cubicBezTo>
                <a:cubicBezTo>
                  <a:pt x="12490" y="774"/>
                  <a:pt x="751" y="643"/>
                  <a:pt x="751" y="822"/>
                </a:cubicBezTo>
                <a:cubicBezTo>
                  <a:pt x="751" y="1024"/>
                  <a:pt x="0" y="15312"/>
                  <a:pt x="72" y="18550"/>
                </a:cubicBezTo>
                <a:cubicBezTo>
                  <a:pt x="203" y="23170"/>
                  <a:pt x="108" y="22836"/>
                  <a:pt x="203" y="22991"/>
                </a:cubicBezTo>
                <a:cubicBezTo>
                  <a:pt x="237" y="23042"/>
                  <a:pt x="2787" y="23060"/>
                  <a:pt x="6451" y="23060"/>
                </a:cubicBezTo>
                <a:cubicBezTo>
                  <a:pt x="14885" y="23060"/>
                  <a:pt x="29225" y="22966"/>
                  <a:pt x="32376" y="22966"/>
                </a:cubicBezTo>
                <a:cubicBezTo>
                  <a:pt x="32619" y="22966"/>
                  <a:pt x="32795" y="22966"/>
                  <a:pt x="32897" y="22967"/>
                </a:cubicBezTo>
                <a:cubicBezTo>
                  <a:pt x="33243" y="22967"/>
                  <a:pt x="37993" y="22753"/>
                  <a:pt x="38005" y="22682"/>
                </a:cubicBezTo>
                <a:cubicBezTo>
                  <a:pt x="38053" y="18455"/>
                  <a:pt x="37993" y="191"/>
                  <a:pt x="3798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3" name="Google Shape;1253;p10"/>
          <p:cNvGrpSpPr/>
          <p:nvPr/>
        </p:nvGrpSpPr>
        <p:grpSpPr>
          <a:xfrm>
            <a:off x="26075" y="-10539"/>
            <a:ext cx="5274888" cy="3956660"/>
            <a:chOff x="-233487" y="-141344"/>
            <a:chExt cx="3074899" cy="2306463"/>
          </a:xfrm>
        </p:grpSpPr>
        <p:grpSp>
          <p:nvGrpSpPr>
            <p:cNvPr id="1254" name="Google Shape;1254;p10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1255" name="Google Shape;1255;p1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6" name="Google Shape;1256;p10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7" name="Google Shape;1257;p10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8" name="Google Shape;1258;p10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9" name="Google Shape;1259;p10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0" name="Google Shape;1260;p10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1" name="Google Shape;1261;p10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2" name="Google Shape;1262;p10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63" name="Google Shape;1263;p10"/>
            <p:cNvGrpSpPr/>
            <p:nvPr/>
          </p:nvGrpSpPr>
          <p:grpSpPr>
            <a:xfrm>
              <a:off x="137988" y="1163157"/>
              <a:ext cx="279376" cy="1001962"/>
              <a:chOff x="-3135437" y="-1932468"/>
              <a:chExt cx="279376" cy="1001962"/>
            </a:xfrm>
          </p:grpSpPr>
          <p:sp>
            <p:nvSpPr>
              <p:cNvPr id="1264" name="Google Shape;1264;p10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5" name="Google Shape;1265;p10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66" name="Google Shape;1266;p10"/>
          <p:cNvSpPr txBox="1">
            <a:spLocks noGrp="1"/>
          </p:cNvSpPr>
          <p:nvPr>
            <p:ph type="body" idx="1"/>
          </p:nvPr>
        </p:nvSpPr>
        <p:spPr>
          <a:xfrm>
            <a:off x="1431600" y="49676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grpSp>
        <p:nvGrpSpPr>
          <p:cNvPr id="1267" name="Google Shape;1267;p10"/>
          <p:cNvGrpSpPr/>
          <p:nvPr/>
        </p:nvGrpSpPr>
        <p:grpSpPr>
          <a:xfrm flipH="1">
            <a:off x="6937248" y="0"/>
            <a:ext cx="5254753" cy="3126261"/>
            <a:chOff x="-396757" y="-47625"/>
            <a:chExt cx="3289703" cy="1957175"/>
          </a:xfrm>
        </p:grpSpPr>
        <p:grpSp>
          <p:nvGrpSpPr>
            <p:cNvPr id="1268" name="Google Shape;1268;p10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1269" name="Google Shape;1269;p1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0" name="Google Shape;1270;p10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1" name="Google Shape;1271;p10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2" name="Google Shape;1272;p10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3" name="Google Shape;1273;p10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4" name="Google Shape;1274;p10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5" name="Google Shape;1275;p10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6" name="Google Shape;1276;p10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77" name="Google Shape;1277;p10"/>
            <p:cNvGrpSpPr/>
            <p:nvPr/>
          </p:nvGrpSpPr>
          <p:grpSpPr>
            <a:xfrm>
              <a:off x="-396757" y="400050"/>
              <a:ext cx="3289703" cy="874359"/>
              <a:chOff x="-3670182" y="-2695575"/>
              <a:chExt cx="3289703" cy="874359"/>
            </a:xfrm>
          </p:grpSpPr>
          <p:sp>
            <p:nvSpPr>
              <p:cNvPr id="1278" name="Google Shape;1278;p1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" name="Google Shape;1279;p10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" name="Google Shape;1280;p10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" name="Google Shape;1281;p10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82" name="Google Shape;1282;p10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146804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lt1"/>
        </a:solidFill>
        <a:effectLst/>
      </p:bgPr>
    </p:bg>
    <p:spTree>
      <p:nvGrpSpPr>
        <p:cNvPr id="1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4" name="Google Shape;1284;p11"/>
          <p:cNvGrpSpPr/>
          <p:nvPr/>
        </p:nvGrpSpPr>
        <p:grpSpPr>
          <a:xfrm>
            <a:off x="26075" y="-10539"/>
            <a:ext cx="8057525" cy="4034340"/>
            <a:chOff x="-233487" y="-141344"/>
            <a:chExt cx="4696988" cy="2351745"/>
          </a:xfrm>
        </p:grpSpPr>
        <p:grpSp>
          <p:nvGrpSpPr>
            <p:cNvPr id="1285" name="Google Shape;1285;p11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1286" name="Google Shape;1286;p11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" name="Google Shape;1287;p11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" name="Google Shape;1288;p11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" name="Google Shape;1289;p11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" name="Google Shape;1290;p11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" name="Google Shape;1291;p11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" name="Google Shape;1292;p11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" name="Google Shape;1293;p11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11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5" name="Google Shape;1295;p11"/>
            <p:cNvGrpSpPr/>
            <p:nvPr/>
          </p:nvGrpSpPr>
          <p:grpSpPr>
            <a:xfrm>
              <a:off x="137988" y="167210"/>
              <a:ext cx="4325513" cy="2043191"/>
              <a:chOff x="-3135437" y="-2928415"/>
              <a:chExt cx="4325513" cy="2043191"/>
            </a:xfrm>
          </p:grpSpPr>
          <p:sp>
            <p:nvSpPr>
              <p:cNvPr id="1296" name="Google Shape;1296;p11"/>
              <p:cNvSpPr/>
              <p:nvPr/>
            </p:nvSpPr>
            <p:spPr>
              <a:xfrm>
                <a:off x="-1357557" y="-2605438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7" name="Google Shape;1297;p11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" name="Google Shape;1298;p11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" name="Google Shape;1299;p11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" name="Google Shape;1300;p11"/>
              <p:cNvSpPr/>
              <p:nvPr/>
            </p:nvSpPr>
            <p:spPr>
              <a:xfrm>
                <a:off x="-11543" y="-284045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" name="Google Shape;1301;p11"/>
              <p:cNvSpPr/>
              <p:nvPr/>
            </p:nvSpPr>
            <p:spPr>
              <a:xfrm>
                <a:off x="-1667219" y="-2928415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" name="Google Shape;1302;p11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" name="Google Shape;1303;p11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" name="Google Shape;1304;p11"/>
              <p:cNvSpPr/>
              <p:nvPr/>
            </p:nvSpPr>
            <p:spPr>
              <a:xfrm>
                <a:off x="-2397245" y="-2531227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305" name="Google Shape;1305;p11"/>
          <p:cNvGrpSpPr/>
          <p:nvPr/>
        </p:nvGrpSpPr>
        <p:grpSpPr>
          <a:xfrm flipH="1">
            <a:off x="4428549" y="1"/>
            <a:ext cx="7763451" cy="3606820"/>
            <a:chOff x="-396757" y="-47625"/>
            <a:chExt cx="4860257" cy="2258026"/>
          </a:xfrm>
        </p:grpSpPr>
        <p:grpSp>
          <p:nvGrpSpPr>
            <p:cNvPr id="1306" name="Google Shape;1306;p11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1307" name="Google Shape;1307;p11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" name="Google Shape;1308;p11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" name="Google Shape;1309;p11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" name="Google Shape;1310;p11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" name="Google Shape;1311;p11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" name="Google Shape;1312;p11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" name="Google Shape;1313;p11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" name="Google Shape;1314;p11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" name="Google Shape;1315;p11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16" name="Google Shape;1316;p11"/>
            <p:cNvGrpSpPr/>
            <p:nvPr/>
          </p:nvGrpSpPr>
          <p:grpSpPr>
            <a:xfrm>
              <a:off x="-396757" y="400050"/>
              <a:ext cx="4860257" cy="1810351"/>
              <a:chOff x="-3670182" y="-2695575"/>
              <a:chExt cx="4860257" cy="1810351"/>
            </a:xfrm>
          </p:grpSpPr>
          <p:sp>
            <p:nvSpPr>
              <p:cNvPr id="1317" name="Google Shape;1317;p11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" name="Google Shape;1318;p11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" name="Google Shape;1319;p11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0" name="Google Shape;1320;p11"/>
              <p:cNvSpPr/>
              <p:nvPr/>
            </p:nvSpPr>
            <p:spPr>
              <a:xfrm>
                <a:off x="-2273300" y="-1186068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" name="Google Shape;1321;p11"/>
              <p:cNvSpPr/>
              <p:nvPr/>
            </p:nvSpPr>
            <p:spPr>
              <a:xfrm>
                <a:off x="549412" y="-2394730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" name="Google Shape;1322;p11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" name="Google Shape;1323;p11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" name="Google Shape;1324;p11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" name="Google Shape;1325;p11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326" name="Google Shape;1326;p11"/>
          <p:cNvSpPr/>
          <p:nvPr/>
        </p:nvSpPr>
        <p:spPr>
          <a:xfrm>
            <a:off x="698667" y="5981667"/>
            <a:ext cx="10884000" cy="6352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7" name="Google Shape;1327;p11"/>
          <p:cNvSpPr/>
          <p:nvPr/>
        </p:nvSpPr>
        <p:spPr>
          <a:xfrm>
            <a:off x="1377900" y="762000"/>
            <a:ext cx="9461600" cy="5575600"/>
          </a:xfrm>
          <a:prstGeom prst="roundRect">
            <a:avLst>
              <a:gd name="adj" fmla="val 3463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28" name="Google Shape;1328;p11"/>
          <p:cNvGrpSpPr/>
          <p:nvPr/>
        </p:nvGrpSpPr>
        <p:grpSpPr>
          <a:xfrm>
            <a:off x="1682610" y="884868"/>
            <a:ext cx="8985697" cy="5357621"/>
            <a:chOff x="1261957" y="663651"/>
            <a:chExt cx="6739273" cy="4018216"/>
          </a:xfrm>
        </p:grpSpPr>
        <p:sp>
          <p:nvSpPr>
            <p:cNvPr id="1329" name="Google Shape;1329;p11"/>
            <p:cNvSpPr/>
            <p:nvPr/>
          </p:nvSpPr>
          <p:spPr>
            <a:xfrm>
              <a:off x="1261957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11"/>
            <p:cNvSpPr/>
            <p:nvPr/>
          </p:nvSpPr>
          <p:spPr>
            <a:xfrm>
              <a:off x="165217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11"/>
            <p:cNvSpPr/>
            <p:nvPr/>
          </p:nvSpPr>
          <p:spPr>
            <a:xfrm>
              <a:off x="204239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11"/>
            <p:cNvSpPr/>
            <p:nvPr/>
          </p:nvSpPr>
          <p:spPr>
            <a:xfrm>
              <a:off x="243261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11"/>
            <p:cNvSpPr/>
            <p:nvPr/>
          </p:nvSpPr>
          <p:spPr>
            <a:xfrm>
              <a:off x="282282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11"/>
            <p:cNvSpPr/>
            <p:nvPr/>
          </p:nvSpPr>
          <p:spPr>
            <a:xfrm>
              <a:off x="3212308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11"/>
            <p:cNvSpPr/>
            <p:nvPr/>
          </p:nvSpPr>
          <p:spPr>
            <a:xfrm>
              <a:off x="1457468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11"/>
            <p:cNvSpPr/>
            <p:nvPr/>
          </p:nvSpPr>
          <p:spPr>
            <a:xfrm>
              <a:off x="184768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11"/>
            <p:cNvSpPr/>
            <p:nvPr/>
          </p:nvSpPr>
          <p:spPr>
            <a:xfrm>
              <a:off x="2237099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11"/>
            <p:cNvSpPr/>
            <p:nvPr/>
          </p:nvSpPr>
          <p:spPr>
            <a:xfrm>
              <a:off x="262731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11"/>
            <p:cNvSpPr/>
            <p:nvPr/>
          </p:nvSpPr>
          <p:spPr>
            <a:xfrm>
              <a:off x="3017601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11"/>
            <p:cNvSpPr/>
            <p:nvPr/>
          </p:nvSpPr>
          <p:spPr>
            <a:xfrm>
              <a:off x="3407819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11"/>
            <p:cNvSpPr/>
            <p:nvPr/>
          </p:nvSpPr>
          <p:spPr>
            <a:xfrm>
              <a:off x="1261957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11"/>
            <p:cNvSpPr/>
            <p:nvPr/>
          </p:nvSpPr>
          <p:spPr>
            <a:xfrm>
              <a:off x="165217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11"/>
            <p:cNvSpPr/>
            <p:nvPr/>
          </p:nvSpPr>
          <p:spPr>
            <a:xfrm>
              <a:off x="204239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11"/>
            <p:cNvSpPr/>
            <p:nvPr/>
          </p:nvSpPr>
          <p:spPr>
            <a:xfrm>
              <a:off x="243261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11"/>
            <p:cNvSpPr/>
            <p:nvPr/>
          </p:nvSpPr>
          <p:spPr>
            <a:xfrm>
              <a:off x="282282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11"/>
            <p:cNvSpPr/>
            <p:nvPr/>
          </p:nvSpPr>
          <p:spPr>
            <a:xfrm>
              <a:off x="3212308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11"/>
            <p:cNvSpPr/>
            <p:nvPr/>
          </p:nvSpPr>
          <p:spPr>
            <a:xfrm>
              <a:off x="1457468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11"/>
            <p:cNvSpPr/>
            <p:nvPr/>
          </p:nvSpPr>
          <p:spPr>
            <a:xfrm>
              <a:off x="184768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11"/>
            <p:cNvSpPr/>
            <p:nvPr/>
          </p:nvSpPr>
          <p:spPr>
            <a:xfrm>
              <a:off x="2237099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11"/>
            <p:cNvSpPr/>
            <p:nvPr/>
          </p:nvSpPr>
          <p:spPr>
            <a:xfrm>
              <a:off x="262731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11"/>
            <p:cNvSpPr/>
            <p:nvPr/>
          </p:nvSpPr>
          <p:spPr>
            <a:xfrm>
              <a:off x="3017601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11"/>
            <p:cNvSpPr/>
            <p:nvPr/>
          </p:nvSpPr>
          <p:spPr>
            <a:xfrm>
              <a:off x="3407819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11"/>
            <p:cNvSpPr/>
            <p:nvPr/>
          </p:nvSpPr>
          <p:spPr>
            <a:xfrm>
              <a:off x="1261957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11"/>
            <p:cNvSpPr/>
            <p:nvPr/>
          </p:nvSpPr>
          <p:spPr>
            <a:xfrm>
              <a:off x="165217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11"/>
            <p:cNvSpPr/>
            <p:nvPr/>
          </p:nvSpPr>
          <p:spPr>
            <a:xfrm>
              <a:off x="204239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11"/>
            <p:cNvSpPr/>
            <p:nvPr/>
          </p:nvSpPr>
          <p:spPr>
            <a:xfrm>
              <a:off x="243261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11"/>
            <p:cNvSpPr/>
            <p:nvPr/>
          </p:nvSpPr>
          <p:spPr>
            <a:xfrm>
              <a:off x="282282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11"/>
            <p:cNvSpPr/>
            <p:nvPr/>
          </p:nvSpPr>
          <p:spPr>
            <a:xfrm>
              <a:off x="3212308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11"/>
            <p:cNvSpPr/>
            <p:nvPr/>
          </p:nvSpPr>
          <p:spPr>
            <a:xfrm>
              <a:off x="1457468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11"/>
            <p:cNvSpPr/>
            <p:nvPr/>
          </p:nvSpPr>
          <p:spPr>
            <a:xfrm>
              <a:off x="184768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11"/>
            <p:cNvSpPr/>
            <p:nvPr/>
          </p:nvSpPr>
          <p:spPr>
            <a:xfrm>
              <a:off x="2237099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11"/>
            <p:cNvSpPr/>
            <p:nvPr/>
          </p:nvSpPr>
          <p:spPr>
            <a:xfrm>
              <a:off x="262731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3" name="Google Shape;1363;p11"/>
            <p:cNvSpPr/>
            <p:nvPr/>
          </p:nvSpPr>
          <p:spPr>
            <a:xfrm>
              <a:off x="3017601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4" name="Google Shape;1364;p11"/>
            <p:cNvSpPr/>
            <p:nvPr/>
          </p:nvSpPr>
          <p:spPr>
            <a:xfrm>
              <a:off x="3407819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65" name="Google Shape;1365;p11"/>
            <p:cNvGrpSpPr/>
            <p:nvPr/>
          </p:nvGrpSpPr>
          <p:grpSpPr>
            <a:xfrm>
              <a:off x="1261957" y="2342026"/>
              <a:ext cx="2199348" cy="2339841"/>
              <a:chOff x="1262025" y="623413"/>
              <a:chExt cx="3815001" cy="4058701"/>
            </a:xfrm>
          </p:grpSpPr>
          <p:sp>
            <p:nvSpPr>
              <p:cNvPr id="1366" name="Google Shape;1366;p11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" name="Google Shape;1367;p11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11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11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" name="Google Shape;1370;p11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11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11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11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" name="Google Shape;1374;p11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" name="Google Shape;1375;p11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11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11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8" name="Google Shape;1378;p11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11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11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11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" name="Google Shape;1382;p11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11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11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11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11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7" name="Google Shape;1387;p11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11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11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" name="Google Shape;1390;p11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11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11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3" name="Google Shape;1393;p11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4" name="Google Shape;1394;p11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11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6" name="Google Shape;1396;p11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7" name="Google Shape;1397;p11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11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11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0" name="Google Shape;1400;p11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1" name="Google Shape;1401;p11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2" name="Google Shape;1402;p11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11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11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5" name="Google Shape;1405;p11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6" name="Google Shape;1406;p11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11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8" name="Google Shape;1408;p11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9" name="Google Shape;1409;p11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11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11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2" name="Google Shape;1412;p11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3" name="Google Shape;1413;p11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4" name="Google Shape;1414;p11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11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11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11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8" name="Google Shape;1418;p11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9" name="Google Shape;1419;p11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11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11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11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11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11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11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6" name="Google Shape;1426;p11"/>
            <p:cNvSpPr/>
            <p:nvPr/>
          </p:nvSpPr>
          <p:spPr>
            <a:xfrm>
              <a:off x="3602532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7" name="Google Shape;1427;p11"/>
            <p:cNvSpPr/>
            <p:nvPr/>
          </p:nvSpPr>
          <p:spPr>
            <a:xfrm>
              <a:off x="399275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8" name="Google Shape;1428;p11"/>
            <p:cNvSpPr/>
            <p:nvPr/>
          </p:nvSpPr>
          <p:spPr>
            <a:xfrm>
              <a:off x="438296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9" name="Google Shape;1429;p11"/>
            <p:cNvSpPr/>
            <p:nvPr/>
          </p:nvSpPr>
          <p:spPr>
            <a:xfrm>
              <a:off x="477318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0" name="Google Shape;1430;p11"/>
            <p:cNvSpPr/>
            <p:nvPr/>
          </p:nvSpPr>
          <p:spPr>
            <a:xfrm>
              <a:off x="516340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1" name="Google Shape;1431;p11"/>
            <p:cNvSpPr/>
            <p:nvPr/>
          </p:nvSpPr>
          <p:spPr>
            <a:xfrm>
              <a:off x="5552883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2" name="Google Shape;1432;p11"/>
            <p:cNvSpPr/>
            <p:nvPr/>
          </p:nvSpPr>
          <p:spPr>
            <a:xfrm>
              <a:off x="3798043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3" name="Google Shape;1433;p11"/>
            <p:cNvSpPr/>
            <p:nvPr/>
          </p:nvSpPr>
          <p:spPr>
            <a:xfrm>
              <a:off x="418826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4" name="Google Shape;1434;p11"/>
            <p:cNvSpPr/>
            <p:nvPr/>
          </p:nvSpPr>
          <p:spPr>
            <a:xfrm>
              <a:off x="4577674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5" name="Google Shape;1435;p11"/>
            <p:cNvSpPr/>
            <p:nvPr/>
          </p:nvSpPr>
          <p:spPr>
            <a:xfrm>
              <a:off x="496789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6" name="Google Shape;1436;p11"/>
            <p:cNvSpPr/>
            <p:nvPr/>
          </p:nvSpPr>
          <p:spPr>
            <a:xfrm>
              <a:off x="5358176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7" name="Google Shape;1437;p11"/>
            <p:cNvSpPr/>
            <p:nvPr/>
          </p:nvSpPr>
          <p:spPr>
            <a:xfrm>
              <a:off x="5748394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8" name="Google Shape;1438;p11"/>
            <p:cNvSpPr/>
            <p:nvPr/>
          </p:nvSpPr>
          <p:spPr>
            <a:xfrm>
              <a:off x="3602532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9" name="Google Shape;1439;p11"/>
            <p:cNvSpPr/>
            <p:nvPr/>
          </p:nvSpPr>
          <p:spPr>
            <a:xfrm>
              <a:off x="399275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0" name="Google Shape;1440;p11"/>
            <p:cNvSpPr/>
            <p:nvPr/>
          </p:nvSpPr>
          <p:spPr>
            <a:xfrm>
              <a:off x="438296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1" name="Google Shape;1441;p11"/>
            <p:cNvSpPr/>
            <p:nvPr/>
          </p:nvSpPr>
          <p:spPr>
            <a:xfrm>
              <a:off x="477318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2" name="Google Shape;1442;p11"/>
            <p:cNvSpPr/>
            <p:nvPr/>
          </p:nvSpPr>
          <p:spPr>
            <a:xfrm>
              <a:off x="516340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3" name="Google Shape;1443;p11"/>
            <p:cNvSpPr/>
            <p:nvPr/>
          </p:nvSpPr>
          <p:spPr>
            <a:xfrm>
              <a:off x="5552883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4" name="Google Shape;1444;p11"/>
            <p:cNvSpPr/>
            <p:nvPr/>
          </p:nvSpPr>
          <p:spPr>
            <a:xfrm>
              <a:off x="3798043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5" name="Google Shape;1445;p11"/>
            <p:cNvSpPr/>
            <p:nvPr/>
          </p:nvSpPr>
          <p:spPr>
            <a:xfrm>
              <a:off x="418826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6" name="Google Shape;1446;p11"/>
            <p:cNvSpPr/>
            <p:nvPr/>
          </p:nvSpPr>
          <p:spPr>
            <a:xfrm>
              <a:off x="4577674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7" name="Google Shape;1447;p11"/>
            <p:cNvSpPr/>
            <p:nvPr/>
          </p:nvSpPr>
          <p:spPr>
            <a:xfrm>
              <a:off x="496789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8" name="Google Shape;1448;p11"/>
            <p:cNvSpPr/>
            <p:nvPr/>
          </p:nvSpPr>
          <p:spPr>
            <a:xfrm>
              <a:off x="5358176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9" name="Google Shape;1449;p11"/>
            <p:cNvSpPr/>
            <p:nvPr/>
          </p:nvSpPr>
          <p:spPr>
            <a:xfrm>
              <a:off x="5748394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0" name="Google Shape;1450;p11"/>
            <p:cNvSpPr/>
            <p:nvPr/>
          </p:nvSpPr>
          <p:spPr>
            <a:xfrm>
              <a:off x="3602532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1" name="Google Shape;1451;p11"/>
            <p:cNvSpPr/>
            <p:nvPr/>
          </p:nvSpPr>
          <p:spPr>
            <a:xfrm>
              <a:off x="399275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2" name="Google Shape;1452;p11"/>
            <p:cNvSpPr/>
            <p:nvPr/>
          </p:nvSpPr>
          <p:spPr>
            <a:xfrm>
              <a:off x="438296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3" name="Google Shape;1453;p11"/>
            <p:cNvSpPr/>
            <p:nvPr/>
          </p:nvSpPr>
          <p:spPr>
            <a:xfrm>
              <a:off x="477318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4" name="Google Shape;1454;p11"/>
            <p:cNvSpPr/>
            <p:nvPr/>
          </p:nvSpPr>
          <p:spPr>
            <a:xfrm>
              <a:off x="516340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5" name="Google Shape;1455;p11"/>
            <p:cNvSpPr/>
            <p:nvPr/>
          </p:nvSpPr>
          <p:spPr>
            <a:xfrm>
              <a:off x="5552883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6" name="Google Shape;1456;p11"/>
            <p:cNvSpPr/>
            <p:nvPr/>
          </p:nvSpPr>
          <p:spPr>
            <a:xfrm>
              <a:off x="3798043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7" name="Google Shape;1457;p11"/>
            <p:cNvSpPr/>
            <p:nvPr/>
          </p:nvSpPr>
          <p:spPr>
            <a:xfrm>
              <a:off x="418826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8" name="Google Shape;1458;p11"/>
            <p:cNvSpPr/>
            <p:nvPr/>
          </p:nvSpPr>
          <p:spPr>
            <a:xfrm>
              <a:off x="4577674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9" name="Google Shape;1459;p11"/>
            <p:cNvSpPr/>
            <p:nvPr/>
          </p:nvSpPr>
          <p:spPr>
            <a:xfrm>
              <a:off x="496789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0" name="Google Shape;1460;p11"/>
            <p:cNvSpPr/>
            <p:nvPr/>
          </p:nvSpPr>
          <p:spPr>
            <a:xfrm>
              <a:off x="5358176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1" name="Google Shape;1461;p11"/>
            <p:cNvSpPr/>
            <p:nvPr/>
          </p:nvSpPr>
          <p:spPr>
            <a:xfrm>
              <a:off x="5748394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62" name="Google Shape;1462;p11"/>
            <p:cNvGrpSpPr/>
            <p:nvPr/>
          </p:nvGrpSpPr>
          <p:grpSpPr>
            <a:xfrm>
              <a:off x="3602532" y="2342026"/>
              <a:ext cx="2199348" cy="2339841"/>
              <a:chOff x="1262025" y="623413"/>
              <a:chExt cx="3815001" cy="4058701"/>
            </a:xfrm>
          </p:grpSpPr>
          <p:sp>
            <p:nvSpPr>
              <p:cNvPr id="1463" name="Google Shape;1463;p11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4" name="Google Shape;1464;p11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5" name="Google Shape;1465;p11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11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7" name="Google Shape;1467;p11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8" name="Google Shape;1468;p11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11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11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1" name="Google Shape;1471;p11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2" name="Google Shape;1472;p11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11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4" name="Google Shape;1474;p11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5" name="Google Shape;1475;p11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6" name="Google Shape;1476;p11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11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11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9" name="Google Shape;1479;p11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0" name="Google Shape;1480;p11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11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11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3" name="Google Shape;1483;p11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4" name="Google Shape;1484;p11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11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11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7" name="Google Shape;1487;p11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8" name="Google Shape;1488;p11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11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0" name="Google Shape;1490;p11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1" name="Google Shape;1491;p11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11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3" name="Google Shape;1493;p11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4" name="Google Shape;1494;p11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5" name="Google Shape;1495;p11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6" name="Google Shape;1496;p11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7" name="Google Shape;1497;p11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8" name="Google Shape;1498;p11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9" name="Google Shape;1499;p11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0" name="Google Shape;1500;p11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1" name="Google Shape;1501;p11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2" name="Google Shape;1502;p11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3" name="Google Shape;1503;p11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4" name="Google Shape;1504;p11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5" name="Google Shape;1505;p11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6" name="Google Shape;1506;p11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7" name="Google Shape;1507;p11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8" name="Google Shape;1508;p11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1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0" name="Google Shape;1510;p11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1" name="Google Shape;1511;p11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1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1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4" name="Google Shape;1514;p11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5" name="Google Shape;1515;p11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6" name="Google Shape;1516;p11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7" name="Google Shape;1517;p11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8" name="Google Shape;1518;p11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9" name="Google Shape;1519;p11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0" name="Google Shape;1520;p11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1" name="Google Shape;1521;p11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2" name="Google Shape;1522;p11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23" name="Google Shape;1523;p11"/>
            <p:cNvSpPr/>
            <p:nvPr/>
          </p:nvSpPr>
          <p:spPr>
            <a:xfrm>
              <a:off x="5801882" y="663651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4" name="Google Shape;1524;p11"/>
            <p:cNvSpPr/>
            <p:nvPr/>
          </p:nvSpPr>
          <p:spPr>
            <a:xfrm>
              <a:off x="6192100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5" name="Google Shape;1525;p11"/>
            <p:cNvSpPr/>
            <p:nvPr/>
          </p:nvSpPr>
          <p:spPr>
            <a:xfrm>
              <a:off x="6582317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6" name="Google Shape;1526;p11"/>
            <p:cNvSpPr/>
            <p:nvPr/>
          </p:nvSpPr>
          <p:spPr>
            <a:xfrm>
              <a:off x="6972535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7" name="Google Shape;1527;p11"/>
            <p:cNvSpPr/>
            <p:nvPr/>
          </p:nvSpPr>
          <p:spPr>
            <a:xfrm>
              <a:off x="7362752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8" name="Google Shape;1528;p11"/>
            <p:cNvSpPr/>
            <p:nvPr/>
          </p:nvSpPr>
          <p:spPr>
            <a:xfrm>
              <a:off x="7752233" y="663651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9" name="Google Shape;1529;p11"/>
            <p:cNvSpPr/>
            <p:nvPr/>
          </p:nvSpPr>
          <p:spPr>
            <a:xfrm>
              <a:off x="5997393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0" name="Google Shape;1530;p11"/>
            <p:cNvSpPr/>
            <p:nvPr/>
          </p:nvSpPr>
          <p:spPr>
            <a:xfrm>
              <a:off x="638761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1" name="Google Shape;1531;p11"/>
            <p:cNvSpPr/>
            <p:nvPr/>
          </p:nvSpPr>
          <p:spPr>
            <a:xfrm>
              <a:off x="6777024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2" name="Google Shape;1532;p11"/>
            <p:cNvSpPr/>
            <p:nvPr/>
          </p:nvSpPr>
          <p:spPr>
            <a:xfrm>
              <a:off x="716724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3" name="Google Shape;1533;p11"/>
            <p:cNvSpPr/>
            <p:nvPr/>
          </p:nvSpPr>
          <p:spPr>
            <a:xfrm>
              <a:off x="7557526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4" name="Google Shape;1534;p11"/>
            <p:cNvSpPr/>
            <p:nvPr/>
          </p:nvSpPr>
          <p:spPr>
            <a:xfrm>
              <a:off x="7947744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5" name="Google Shape;1535;p11"/>
            <p:cNvSpPr/>
            <p:nvPr/>
          </p:nvSpPr>
          <p:spPr>
            <a:xfrm>
              <a:off x="5801882" y="117116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6" name="Google Shape;1536;p11"/>
            <p:cNvSpPr/>
            <p:nvPr/>
          </p:nvSpPr>
          <p:spPr>
            <a:xfrm>
              <a:off x="6192100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7" name="Google Shape;1537;p11"/>
            <p:cNvSpPr/>
            <p:nvPr/>
          </p:nvSpPr>
          <p:spPr>
            <a:xfrm>
              <a:off x="6582317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8" name="Google Shape;1538;p11"/>
            <p:cNvSpPr/>
            <p:nvPr/>
          </p:nvSpPr>
          <p:spPr>
            <a:xfrm>
              <a:off x="6972535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9" name="Google Shape;1539;p11"/>
            <p:cNvSpPr/>
            <p:nvPr/>
          </p:nvSpPr>
          <p:spPr>
            <a:xfrm>
              <a:off x="7362752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0" name="Google Shape;1540;p11"/>
            <p:cNvSpPr/>
            <p:nvPr/>
          </p:nvSpPr>
          <p:spPr>
            <a:xfrm>
              <a:off x="7752233" y="1171164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1" name="Google Shape;1541;p11"/>
            <p:cNvSpPr/>
            <p:nvPr/>
          </p:nvSpPr>
          <p:spPr>
            <a:xfrm>
              <a:off x="5997393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2" name="Google Shape;1542;p11"/>
            <p:cNvSpPr/>
            <p:nvPr/>
          </p:nvSpPr>
          <p:spPr>
            <a:xfrm>
              <a:off x="638761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3" name="Google Shape;1543;p11"/>
            <p:cNvSpPr/>
            <p:nvPr/>
          </p:nvSpPr>
          <p:spPr>
            <a:xfrm>
              <a:off x="6777024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4" name="Google Shape;1544;p11"/>
            <p:cNvSpPr/>
            <p:nvPr/>
          </p:nvSpPr>
          <p:spPr>
            <a:xfrm>
              <a:off x="716724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5" name="Google Shape;1545;p11"/>
            <p:cNvSpPr/>
            <p:nvPr/>
          </p:nvSpPr>
          <p:spPr>
            <a:xfrm>
              <a:off x="7557526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6" name="Google Shape;1546;p11"/>
            <p:cNvSpPr/>
            <p:nvPr/>
          </p:nvSpPr>
          <p:spPr>
            <a:xfrm>
              <a:off x="7947744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11"/>
            <p:cNvSpPr/>
            <p:nvPr/>
          </p:nvSpPr>
          <p:spPr>
            <a:xfrm>
              <a:off x="5801882" y="167954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8" name="Google Shape;1548;p11"/>
            <p:cNvSpPr/>
            <p:nvPr/>
          </p:nvSpPr>
          <p:spPr>
            <a:xfrm>
              <a:off x="6192100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9" name="Google Shape;1549;p11"/>
            <p:cNvSpPr/>
            <p:nvPr/>
          </p:nvSpPr>
          <p:spPr>
            <a:xfrm>
              <a:off x="6582317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11"/>
            <p:cNvSpPr/>
            <p:nvPr/>
          </p:nvSpPr>
          <p:spPr>
            <a:xfrm>
              <a:off x="6972535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11"/>
            <p:cNvSpPr/>
            <p:nvPr/>
          </p:nvSpPr>
          <p:spPr>
            <a:xfrm>
              <a:off x="7362752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11"/>
            <p:cNvSpPr/>
            <p:nvPr/>
          </p:nvSpPr>
          <p:spPr>
            <a:xfrm>
              <a:off x="7752233" y="1679548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3" name="Google Shape;1553;p11"/>
            <p:cNvSpPr/>
            <p:nvPr/>
          </p:nvSpPr>
          <p:spPr>
            <a:xfrm>
              <a:off x="5997393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11"/>
            <p:cNvSpPr/>
            <p:nvPr/>
          </p:nvSpPr>
          <p:spPr>
            <a:xfrm>
              <a:off x="638761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11"/>
            <p:cNvSpPr/>
            <p:nvPr/>
          </p:nvSpPr>
          <p:spPr>
            <a:xfrm>
              <a:off x="6777024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11"/>
            <p:cNvSpPr/>
            <p:nvPr/>
          </p:nvSpPr>
          <p:spPr>
            <a:xfrm>
              <a:off x="716724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7" name="Google Shape;1557;p11"/>
            <p:cNvSpPr/>
            <p:nvPr/>
          </p:nvSpPr>
          <p:spPr>
            <a:xfrm>
              <a:off x="7557526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8" name="Google Shape;1558;p11"/>
            <p:cNvSpPr/>
            <p:nvPr/>
          </p:nvSpPr>
          <p:spPr>
            <a:xfrm>
              <a:off x="7947744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59" name="Google Shape;1559;p11"/>
            <p:cNvGrpSpPr/>
            <p:nvPr/>
          </p:nvGrpSpPr>
          <p:grpSpPr>
            <a:xfrm>
              <a:off x="5801882" y="2321201"/>
              <a:ext cx="2199348" cy="2339841"/>
              <a:chOff x="1262025" y="623413"/>
              <a:chExt cx="3815001" cy="4058701"/>
            </a:xfrm>
          </p:grpSpPr>
          <p:sp>
            <p:nvSpPr>
              <p:cNvPr id="1560" name="Google Shape;1560;p11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1" name="Google Shape;1561;p11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2" name="Google Shape;1562;p11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3" name="Google Shape;1563;p11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1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1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6" name="Google Shape;1566;p11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7" name="Google Shape;1567;p11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1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9" name="Google Shape;1569;p11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0" name="Google Shape;1570;p11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1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1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3" name="Google Shape;1573;p11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4" name="Google Shape;1574;p11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5" name="Google Shape;1575;p11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6" name="Google Shape;1576;p11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1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1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9" name="Google Shape;1579;p11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0" name="Google Shape;1580;p11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1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2" name="Google Shape;1582;p11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3" name="Google Shape;1583;p11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1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1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6" name="Google Shape;1586;p11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7" name="Google Shape;1587;p11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8" name="Google Shape;1588;p11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1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0" name="Google Shape;1590;p11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1" name="Google Shape;1591;p11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2" name="Google Shape;1592;p11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1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1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5" name="Google Shape;1595;p11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6" name="Google Shape;1596;p11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1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8" name="Google Shape;1598;p11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9" name="Google Shape;1599;p11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1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1" name="Google Shape;1601;p11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2" name="Google Shape;1602;p11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3" name="Google Shape;1603;p11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4" name="Google Shape;1604;p11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1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1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7" name="Google Shape;1607;p11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8" name="Google Shape;1608;p11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1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1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1" name="Google Shape;1611;p11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2" name="Google Shape;1612;p11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1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4" name="Google Shape;1614;p11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5" name="Google Shape;1615;p11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1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1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8" name="Google Shape;1618;p11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9" name="Google Shape;1619;p11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620" name="Google Shape;1620;p11"/>
          <p:cNvGrpSpPr/>
          <p:nvPr/>
        </p:nvGrpSpPr>
        <p:grpSpPr>
          <a:xfrm>
            <a:off x="1757901" y="1258900"/>
            <a:ext cx="8707633" cy="4190800"/>
            <a:chOff x="1308900" y="944175"/>
            <a:chExt cx="6530725" cy="3143100"/>
          </a:xfrm>
        </p:grpSpPr>
        <p:sp>
          <p:nvSpPr>
            <p:cNvPr id="1621" name="Google Shape;1621;p11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3">
                <a:alpha val="38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2" name="Google Shape;1622;p11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3" name="Google Shape;1623;p11"/>
            <p:cNvSpPr/>
            <p:nvPr/>
          </p:nvSpPr>
          <p:spPr>
            <a:xfrm>
              <a:off x="1313425" y="944175"/>
              <a:ext cx="6526200" cy="3143100"/>
            </a:xfrm>
            <a:prstGeom prst="rect">
              <a:avLst/>
            </a:prstGeom>
            <a:solidFill>
              <a:schemeClr val="accent4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24" name="Google Shape;1624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25" name="Google Shape;1625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26" name="Google Shape;1626;p11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84857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42084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lt2"/>
        </a:solidFill>
        <a:effectLst/>
      </p:bgPr>
    </p:bg>
    <p:spTree>
      <p:nvGrpSpPr>
        <p:cNvPr id="1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Google Shape;1629;p13"/>
          <p:cNvSpPr/>
          <p:nvPr/>
        </p:nvSpPr>
        <p:spPr>
          <a:xfrm>
            <a:off x="1835115" y="601451"/>
            <a:ext cx="8521776" cy="5883696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0" name="Google Shape;1630;p13"/>
          <p:cNvSpPr txBox="1">
            <a:spLocks noGrp="1"/>
          </p:cNvSpPr>
          <p:nvPr>
            <p:ph type="title"/>
          </p:nvPr>
        </p:nvSpPr>
        <p:spPr>
          <a:xfrm>
            <a:off x="3147784" y="1104900"/>
            <a:ext cx="5896400" cy="24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31" name="Google Shape;1631;p13"/>
          <p:cNvSpPr/>
          <p:nvPr/>
        </p:nvSpPr>
        <p:spPr>
          <a:xfrm>
            <a:off x="-882689" y="3330943"/>
            <a:ext cx="2508336" cy="1731744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2" name="Google Shape;1632;p13"/>
          <p:cNvSpPr/>
          <p:nvPr/>
        </p:nvSpPr>
        <p:spPr>
          <a:xfrm>
            <a:off x="9251911" y="-1050557"/>
            <a:ext cx="2508336" cy="1731744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3" name="Google Shape;1633;p13"/>
          <p:cNvSpPr/>
          <p:nvPr/>
        </p:nvSpPr>
        <p:spPr>
          <a:xfrm flipH="1">
            <a:off x="10885235" y="3428997"/>
            <a:ext cx="2768400" cy="1911168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4" name="Google Shape;1634;p13"/>
          <p:cNvSpPr/>
          <p:nvPr/>
        </p:nvSpPr>
        <p:spPr>
          <a:xfrm>
            <a:off x="10445704" y="1397736"/>
            <a:ext cx="1575648" cy="1087776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5" name="Google Shape;1635;p13"/>
          <p:cNvSpPr/>
          <p:nvPr/>
        </p:nvSpPr>
        <p:spPr>
          <a:xfrm>
            <a:off x="2597104" y="-406564"/>
            <a:ext cx="1575648" cy="1087776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6" name="Google Shape;1636;p13"/>
          <p:cNvSpPr/>
          <p:nvPr/>
        </p:nvSpPr>
        <p:spPr>
          <a:xfrm>
            <a:off x="882604" y="6036036"/>
            <a:ext cx="1575648" cy="1087920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191888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 only 9">
    <p:bg>
      <p:bgPr>
        <a:solidFill>
          <a:schemeClr val="lt2"/>
        </a:solidFill>
        <a:effectLst/>
      </p:bgPr>
    </p:bg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" name="Google Shape;1780;p19"/>
          <p:cNvSpPr/>
          <p:nvPr/>
        </p:nvSpPr>
        <p:spPr>
          <a:xfrm rot="10800000">
            <a:off x="-63524" y="5232384"/>
            <a:ext cx="12268224" cy="1625616"/>
          </a:xfrm>
          <a:prstGeom prst="flowChartDocumen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1" name="Google Shape;1781;p19"/>
          <p:cNvSpPr txBox="1">
            <a:spLocks noGrp="1"/>
          </p:cNvSpPr>
          <p:nvPr>
            <p:ph type="title"/>
          </p:nvPr>
        </p:nvSpPr>
        <p:spPr>
          <a:xfrm>
            <a:off x="3147784" y="1104900"/>
            <a:ext cx="5896400" cy="24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82" name="Google Shape;1782;p19"/>
          <p:cNvSpPr/>
          <p:nvPr/>
        </p:nvSpPr>
        <p:spPr>
          <a:xfrm>
            <a:off x="-934356" y="117843"/>
            <a:ext cx="2508336" cy="1731744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3" name="Google Shape;1783;p19"/>
          <p:cNvSpPr/>
          <p:nvPr/>
        </p:nvSpPr>
        <p:spPr>
          <a:xfrm>
            <a:off x="10077411" y="-784308"/>
            <a:ext cx="2508336" cy="1731744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4" name="Google Shape;1784;p19"/>
          <p:cNvSpPr/>
          <p:nvPr/>
        </p:nvSpPr>
        <p:spPr>
          <a:xfrm flipH="1">
            <a:off x="7240335" y="840581"/>
            <a:ext cx="2768400" cy="1911168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5" name="Google Shape;1785;p19"/>
          <p:cNvSpPr/>
          <p:nvPr/>
        </p:nvSpPr>
        <p:spPr>
          <a:xfrm>
            <a:off x="11271204" y="1663987"/>
            <a:ext cx="1575648" cy="1087776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6" name="Google Shape;1786;p19"/>
          <p:cNvSpPr/>
          <p:nvPr/>
        </p:nvSpPr>
        <p:spPr>
          <a:xfrm>
            <a:off x="2711404" y="-406564"/>
            <a:ext cx="1575648" cy="1087776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7" name="Google Shape;1787;p19"/>
          <p:cNvSpPr/>
          <p:nvPr/>
        </p:nvSpPr>
        <p:spPr>
          <a:xfrm>
            <a:off x="1516737" y="1957403"/>
            <a:ext cx="1575648" cy="1087920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88" name="Google Shape;1788;p19"/>
          <p:cNvGrpSpPr/>
          <p:nvPr/>
        </p:nvGrpSpPr>
        <p:grpSpPr>
          <a:xfrm>
            <a:off x="222795" y="-10539"/>
            <a:ext cx="9639072" cy="3956660"/>
            <a:chOff x="-118812" y="-141344"/>
            <a:chExt cx="5618921" cy="2306463"/>
          </a:xfrm>
        </p:grpSpPr>
        <p:grpSp>
          <p:nvGrpSpPr>
            <p:cNvPr id="1789" name="Google Shape;1789;p19"/>
            <p:cNvGrpSpPr/>
            <p:nvPr/>
          </p:nvGrpSpPr>
          <p:grpSpPr>
            <a:xfrm>
              <a:off x="-118812" y="-141344"/>
              <a:ext cx="2508865" cy="2050894"/>
              <a:chOff x="-1820612" y="-2694044"/>
              <a:chExt cx="2508865" cy="2050894"/>
            </a:xfrm>
          </p:grpSpPr>
          <p:sp>
            <p:nvSpPr>
              <p:cNvPr id="1790" name="Google Shape;1790;p19"/>
              <p:cNvSpPr/>
              <p:nvPr/>
            </p:nvSpPr>
            <p:spPr>
              <a:xfrm>
                <a:off x="-587504" y="-243679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1" name="Google Shape;1791;p19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2" name="Google Shape;1792;p19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3" name="Google Shape;1793;p19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19"/>
              <p:cNvSpPr/>
              <p:nvPr/>
            </p:nvSpPr>
            <p:spPr>
              <a:xfrm>
                <a:off x="-118624" y="-9040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95" name="Google Shape;1795;p19"/>
            <p:cNvGrpSpPr/>
            <p:nvPr/>
          </p:nvGrpSpPr>
          <p:grpSpPr>
            <a:xfrm>
              <a:off x="137988" y="-141344"/>
              <a:ext cx="5362121" cy="2306463"/>
              <a:chOff x="-3135437" y="-3236969"/>
              <a:chExt cx="5362121" cy="2306463"/>
            </a:xfrm>
          </p:grpSpPr>
          <p:sp>
            <p:nvSpPr>
              <p:cNvPr id="1796" name="Google Shape;1796;p19"/>
              <p:cNvSpPr/>
              <p:nvPr/>
            </p:nvSpPr>
            <p:spPr>
              <a:xfrm>
                <a:off x="2113109" y="-1373246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7" name="Google Shape;1797;p19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8" name="Google Shape;1798;p19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19"/>
              <p:cNvSpPr/>
              <p:nvPr/>
            </p:nvSpPr>
            <p:spPr>
              <a:xfrm>
                <a:off x="-26447" y="-323696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0" name="Google Shape;1800;p19"/>
              <p:cNvSpPr/>
              <p:nvPr/>
            </p:nvSpPr>
            <p:spPr>
              <a:xfrm>
                <a:off x="-2397244" y="-1231948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1" name="Google Shape;1801;p19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19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19"/>
              <p:cNvSpPr/>
              <p:nvPr/>
            </p:nvSpPr>
            <p:spPr>
              <a:xfrm>
                <a:off x="-2301800" y="-2667089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804" name="Google Shape;1804;p19"/>
          <p:cNvGrpSpPr/>
          <p:nvPr/>
        </p:nvGrpSpPr>
        <p:grpSpPr>
          <a:xfrm flipH="1">
            <a:off x="4428549" y="-201197"/>
            <a:ext cx="7763451" cy="3808017"/>
            <a:chOff x="-396757" y="-173583"/>
            <a:chExt cx="4860257" cy="2383984"/>
          </a:xfrm>
        </p:grpSpPr>
        <p:grpSp>
          <p:nvGrpSpPr>
            <p:cNvPr id="1805" name="Google Shape;1805;p19"/>
            <p:cNvGrpSpPr/>
            <p:nvPr/>
          </p:nvGrpSpPr>
          <p:grpSpPr>
            <a:xfrm>
              <a:off x="-150500" y="-47625"/>
              <a:ext cx="2991913" cy="1957175"/>
              <a:chOff x="-1852300" y="-2600325"/>
              <a:chExt cx="2991913" cy="1957175"/>
            </a:xfrm>
          </p:grpSpPr>
          <p:sp>
            <p:nvSpPr>
              <p:cNvPr id="1806" name="Google Shape;1806;p19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19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8" name="Google Shape;1808;p19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9" name="Google Shape;1809;p19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19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11" name="Google Shape;1811;p19"/>
            <p:cNvGrpSpPr/>
            <p:nvPr/>
          </p:nvGrpSpPr>
          <p:grpSpPr>
            <a:xfrm>
              <a:off x="-396757" y="-173583"/>
              <a:ext cx="4860257" cy="2383984"/>
              <a:chOff x="-3670182" y="-3269208"/>
              <a:chExt cx="4860257" cy="2383984"/>
            </a:xfrm>
          </p:grpSpPr>
          <p:sp>
            <p:nvSpPr>
              <p:cNvPr id="1812" name="Google Shape;1812;p19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19"/>
              <p:cNvSpPr/>
              <p:nvPr/>
            </p:nvSpPr>
            <p:spPr>
              <a:xfrm>
                <a:off x="-2944619" y="-1996074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4" name="Google Shape;1814;p19"/>
              <p:cNvSpPr/>
              <p:nvPr/>
            </p:nvSpPr>
            <p:spPr>
              <a:xfrm>
                <a:off x="597930" y="-3269208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5" name="Google Shape;1815;p19"/>
              <p:cNvSpPr/>
              <p:nvPr/>
            </p:nvSpPr>
            <p:spPr>
              <a:xfrm>
                <a:off x="-3670182" y="-2362739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6" name="Google Shape;1816;p19"/>
              <p:cNvSpPr/>
              <p:nvPr/>
            </p:nvSpPr>
            <p:spPr>
              <a:xfrm>
                <a:off x="-2958849" y="-122813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440151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0">
  <p:cSld name="Title only 10">
    <p:bg>
      <p:bgPr>
        <a:solidFill>
          <a:schemeClr val="accent4"/>
        </a:solidFill>
        <a:effectLst/>
      </p:bgPr>
    </p:bg>
    <p:spTree>
      <p:nvGrpSpPr>
        <p:cNvPr id="1" name="Shape 1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8" name="Google Shape;1818;p20"/>
          <p:cNvSpPr/>
          <p:nvPr/>
        </p:nvSpPr>
        <p:spPr>
          <a:xfrm rot="5400000" flipH="1">
            <a:off x="4648084" y="1073033"/>
            <a:ext cx="6937600" cy="4702000"/>
          </a:xfrm>
          <a:prstGeom prst="doubleWave">
            <a:avLst>
              <a:gd name="adj1" fmla="val 6250"/>
              <a:gd name="adj2" fmla="val -129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20"/>
          <p:cNvSpPr/>
          <p:nvPr/>
        </p:nvSpPr>
        <p:spPr>
          <a:xfrm rot="-5400000" flipH="1">
            <a:off x="606317" y="1082967"/>
            <a:ext cx="6937600" cy="4702000"/>
          </a:xfrm>
          <a:prstGeom prst="doubleWave">
            <a:avLst>
              <a:gd name="adj1" fmla="val 6250"/>
              <a:gd name="adj2" fmla="val -129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0" name="Google Shape;1820;p20"/>
          <p:cNvSpPr/>
          <p:nvPr/>
        </p:nvSpPr>
        <p:spPr>
          <a:xfrm rot="-5400000">
            <a:off x="5291970" y="-1380415"/>
            <a:ext cx="8896212" cy="9904349"/>
          </a:xfrm>
          <a:custGeom>
            <a:avLst/>
            <a:gdLst/>
            <a:ahLst/>
            <a:cxnLst/>
            <a:rect l="l" t="t" r="r" b="b"/>
            <a:pathLst>
              <a:path w="73391" h="107217" extrusionOk="0">
                <a:moveTo>
                  <a:pt x="62770" y="13904"/>
                </a:moveTo>
                <a:cubicBezTo>
                  <a:pt x="62806" y="15975"/>
                  <a:pt x="62829" y="18059"/>
                  <a:pt x="62841" y="20131"/>
                </a:cubicBezTo>
                <a:cubicBezTo>
                  <a:pt x="61460" y="20143"/>
                  <a:pt x="60079" y="20154"/>
                  <a:pt x="58698" y="20166"/>
                </a:cubicBezTo>
                <a:cubicBezTo>
                  <a:pt x="58365" y="20166"/>
                  <a:pt x="58019" y="20166"/>
                  <a:pt x="57686" y="20178"/>
                </a:cubicBezTo>
                <a:cubicBezTo>
                  <a:pt x="57662" y="18095"/>
                  <a:pt x="57626" y="16011"/>
                  <a:pt x="57579" y="13927"/>
                </a:cubicBezTo>
                <a:cubicBezTo>
                  <a:pt x="59305" y="13916"/>
                  <a:pt x="61043" y="13916"/>
                  <a:pt x="62770" y="13904"/>
                </a:cubicBezTo>
                <a:close/>
                <a:moveTo>
                  <a:pt x="56829" y="13927"/>
                </a:moveTo>
                <a:cubicBezTo>
                  <a:pt x="56864" y="16011"/>
                  <a:pt x="56876" y="18095"/>
                  <a:pt x="56888" y="20178"/>
                </a:cubicBezTo>
                <a:cubicBezTo>
                  <a:pt x="55174" y="20190"/>
                  <a:pt x="53447" y="20202"/>
                  <a:pt x="51733" y="20214"/>
                </a:cubicBezTo>
                <a:cubicBezTo>
                  <a:pt x="51721" y="18130"/>
                  <a:pt x="51685" y="16047"/>
                  <a:pt x="51626" y="13975"/>
                </a:cubicBezTo>
                <a:cubicBezTo>
                  <a:pt x="53352" y="13951"/>
                  <a:pt x="55090" y="13939"/>
                  <a:pt x="56829" y="13927"/>
                </a:cubicBezTo>
                <a:close/>
                <a:moveTo>
                  <a:pt x="50876" y="13975"/>
                </a:moveTo>
                <a:cubicBezTo>
                  <a:pt x="50899" y="16059"/>
                  <a:pt x="50923" y="18142"/>
                  <a:pt x="50935" y="20226"/>
                </a:cubicBezTo>
                <a:cubicBezTo>
                  <a:pt x="49221" y="20238"/>
                  <a:pt x="47494" y="20262"/>
                  <a:pt x="45780" y="20273"/>
                </a:cubicBezTo>
                <a:cubicBezTo>
                  <a:pt x="45768" y="18190"/>
                  <a:pt x="45732" y="16118"/>
                  <a:pt x="45673" y="14035"/>
                </a:cubicBezTo>
                <a:cubicBezTo>
                  <a:pt x="47411" y="14011"/>
                  <a:pt x="49137" y="13987"/>
                  <a:pt x="50876" y="13975"/>
                </a:cubicBezTo>
                <a:close/>
                <a:moveTo>
                  <a:pt x="44922" y="14047"/>
                </a:moveTo>
                <a:cubicBezTo>
                  <a:pt x="44958" y="16118"/>
                  <a:pt x="44970" y="18202"/>
                  <a:pt x="44982" y="20285"/>
                </a:cubicBezTo>
                <a:cubicBezTo>
                  <a:pt x="44803" y="20285"/>
                  <a:pt x="44625" y="20285"/>
                  <a:pt x="44446" y="20297"/>
                </a:cubicBezTo>
                <a:cubicBezTo>
                  <a:pt x="42898" y="20309"/>
                  <a:pt x="41362" y="20333"/>
                  <a:pt x="39827" y="20357"/>
                </a:cubicBezTo>
                <a:cubicBezTo>
                  <a:pt x="39815" y="18273"/>
                  <a:pt x="39779" y="16202"/>
                  <a:pt x="39719" y="14118"/>
                </a:cubicBezTo>
                <a:cubicBezTo>
                  <a:pt x="41458" y="14094"/>
                  <a:pt x="43184" y="14058"/>
                  <a:pt x="44922" y="14047"/>
                </a:cubicBezTo>
                <a:close/>
                <a:moveTo>
                  <a:pt x="38969" y="14130"/>
                </a:moveTo>
                <a:cubicBezTo>
                  <a:pt x="39005" y="16213"/>
                  <a:pt x="39017" y="18297"/>
                  <a:pt x="39029" y="20369"/>
                </a:cubicBezTo>
                <a:cubicBezTo>
                  <a:pt x="37314" y="20404"/>
                  <a:pt x="35600" y="20428"/>
                  <a:pt x="33873" y="20464"/>
                </a:cubicBezTo>
                <a:cubicBezTo>
                  <a:pt x="33862" y="18380"/>
                  <a:pt x="33826" y="16297"/>
                  <a:pt x="33778" y="14213"/>
                </a:cubicBezTo>
                <a:cubicBezTo>
                  <a:pt x="35505" y="14178"/>
                  <a:pt x="37231" y="14154"/>
                  <a:pt x="38969" y="14130"/>
                </a:cubicBezTo>
                <a:close/>
                <a:moveTo>
                  <a:pt x="33016" y="14225"/>
                </a:moveTo>
                <a:cubicBezTo>
                  <a:pt x="33052" y="16309"/>
                  <a:pt x="33064" y="18392"/>
                  <a:pt x="33076" y="20476"/>
                </a:cubicBezTo>
                <a:cubicBezTo>
                  <a:pt x="31361" y="20512"/>
                  <a:pt x="29647" y="20547"/>
                  <a:pt x="27920" y="20595"/>
                </a:cubicBezTo>
                <a:cubicBezTo>
                  <a:pt x="27908" y="18499"/>
                  <a:pt x="27873" y="16416"/>
                  <a:pt x="27825" y="14332"/>
                </a:cubicBezTo>
                <a:cubicBezTo>
                  <a:pt x="28111" y="14320"/>
                  <a:pt x="28408" y="14320"/>
                  <a:pt x="28706" y="14308"/>
                </a:cubicBezTo>
                <a:cubicBezTo>
                  <a:pt x="30135" y="14285"/>
                  <a:pt x="31576" y="14261"/>
                  <a:pt x="33016" y="14225"/>
                </a:cubicBezTo>
                <a:close/>
                <a:moveTo>
                  <a:pt x="27063" y="14344"/>
                </a:moveTo>
                <a:cubicBezTo>
                  <a:pt x="27099" y="16440"/>
                  <a:pt x="27123" y="18523"/>
                  <a:pt x="27123" y="20607"/>
                </a:cubicBezTo>
                <a:cubicBezTo>
                  <a:pt x="25408" y="20654"/>
                  <a:pt x="23694" y="20690"/>
                  <a:pt x="21967" y="20738"/>
                </a:cubicBezTo>
                <a:cubicBezTo>
                  <a:pt x="21955" y="18642"/>
                  <a:pt x="21931" y="16559"/>
                  <a:pt x="21872" y="14463"/>
                </a:cubicBezTo>
                <a:cubicBezTo>
                  <a:pt x="23598" y="14428"/>
                  <a:pt x="25337" y="14380"/>
                  <a:pt x="27063" y="14344"/>
                </a:cubicBezTo>
                <a:close/>
                <a:moveTo>
                  <a:pt x="21110" y="14487"/>
                </a:moveTo>
                <a:cubicBezTo>
                  <a:pt x="21146" y="16571"/>
                  <a:pt x="21169" y="18666"/>
                  <a:pt x="21169" y="20762"/>
                </a:cubicBezTo>
                <a:cubicBezTo>
                  <a:pt x="19526" y="20809"/>
                  <a:pt x="17871" y="20857"/>
                  <a:pt x="16228" y="20905"/>
                </a:cubicBezTo>
                <a:lnTo>
                  <a:pt x="16014" y="20905"/>
                </a:lnTo>
                <a:cubicBezTo>
                  <a:pt x="16002" y="18809"/>
                  <a:pt x="15978" y="16714"/>
                  <a:pt x="15919" y="14618"/>
                </a:cubicBezTo>
                <a:cubicBezTo>
                  <a:pt x="17657" y="14570"/>
                  <a:pt x="19384" y="14523"/>
                  <a:pt x="21110" y="14487"/>
                </a:cubicBezTo>
                <a:close/>
                <a:moveTo>
                  <a:pt x="15169" y="14630"/>
                </a:moveTo>
                <a:cubicBezTo>
                  <a:pt x="15193" y="16737"/>
                  <a:pt x="15216" y="18833"/>
                  <a:pt x="15216" y="20928"/>
                </a:cubicBezTo>
                <a:cubicBezTo>
                  <a:pt x="13502" y="20988"/>
                  <a:pt x="11787" y="21047"/>
                  <a:pt x="10073" y="21119"/>
                </a:cubicBezTo>
                <a:cubicBezTo>
                  <a:pt x="10049" y="19000"/>
                  <a:pt x="10025" y="16880"/>
                  <a:pt x="9978" y="14773"/>
                </a:cubicBezTo>
                <a:cubicBezTo>
                  <a:pt x="11466" y="14737"/>
                  <a:pt x="12954" y="14689"/>
                  <a:pt x="14442" y="14654"/>
                </a:cubicBezTo>
                <a:cubicBezTo>
                  <a:pt x="14681" y="14642"/>
                  <a:pt x="14919" y="14642"/>
                  <a:pt x="15169" y="14630"/>
                </a:cubicBezTo>
                <a:close/>
                <a:moveTo>
                  <a:pt x="62841" y="20905"/>
                </a:moveTo>
                <a:cubicBezTo>
                  <a:pt x="62841" y="20988"/>
                  <a:pt x="62841" y="21059"/>
                  <a:pt x="62841" y="21143"/>
                </a:cubicBezTo>
                <a:cubicBezTo>
                  <a:pt x="62841" y="23143"/>
                  <a:pt x="62841" y="25131"/>
                  <a:pt x="62818" y="27120"/>
                </a:cubicBezTo>
                <a:cubicBezTo>
                  <a:pt x="61448" y="27143"/>
                  <a:pt x="60079" y="27155"/>
                  <a:pt x="58698" y="27167"/>
                </a:cubicBezTo>
                <a:lnTo>
                  <a:pt x="57698" y="27167"/>
                </a:lnTo>
                <a:cubicBezTo>
                  <a:pt x="57698" y="25988"/>
                  <a:pt x="57710" y="24810"/>
                  <a:pt x="57710" y="23631"/>
                </a:cubicBezTo>
                <a:cubicBezTo>
                  <a:pt x="57710" y="22726"/>
                  <a:pt x="57698" y="21821"/>
                  <a:pt x="57698" y="20916"/>
                </a:cubicBezTo>
                <a:cubicBezTo>
                  <a:pt x="59412" y="20916"/>
                  <a:pt x="61127" y="20905"/>
                  <a:pt x="62841" y="20905"/>
                </a:cubicBezTo>
                <a:close/>
                <a:moveTo>
                  <a:pt x="56888" y="20928"/>
                </a:moveTo>
                <a:cubicBezTo>
                  <a:pt x="56888" y="21000"/>
                  <a:pt x="56888" y="21071"/>
                  <a:pt x="56888" y="21143"/>
                </a:cubicBezTo>
                <a:cubicBezTo>
                  <a:pt x="56888" y="23155"/>
                  <a:pt x="56876" y="25167"/>
                  <a:pt x="56864" y="27179"/>
                </a:cubicBezTo>
                <a:cubicBezTo>
                  <a:pt x="55162" y="27179"/>
                  <a:pt x="53447" y="27191"/>
                  <a:pt x="51745" y="27203"/>
                </a:cubicBezTo>
                <a:cubicBezTo>
                  <a:pt x="51745" y="26012"/>
                  <a:pt x="51757" y="24822"/>
                  <a:pt x="51745" y="23631"/>
                </a:cubicBezTo>
                <a:cubicBezTo>
                  <a:pt x="51745" y="22738"/>
                  <a:pt x="51745" y="21845"/>
                  <a:pt x="51745" y="20964"/>
                </a:cubicBezTo>
                <a:cubicBezTo>
                  <a:pt x="53459" y="20952"/>
                  <a:pt x="55174" y="20928"/>
                  <a:pt x="56888" y="20928"/>
                </a:cubicBezTo>
                <a:close/>
                <a:moveTo>
                  <a:pt x="50935" y="20976"/>
                </a:moveTo>
                <a:cubicBezTo>
                  <a:pt x="50935" y="21024"/>
                  <a:pt x="50935" y="21083"/>
                  <a:pt x="50935" y="21143"/>
                </a:cubicBezTo>
                <a:cubicBezTo>
                  <a:pt x="50935" y="23167"/>
                  <a:pt x="50923" y="25191"/>
                  <a:pt x="50911" y="27215"/>
                </a:cubicBezTo>
                <a:cubicBezTo>
                  <a:pt x="49197" y="27227"/>
                  <a:pt x="47494" y="27251"/>
                  <a:pt x="45792" y="27274"/>
                </a:cubicBezTo>
                <a:cubicBezTo>
                  <a:pt x="45792" y="26060"/>
                  <a:pt x="45803" y="24845"/>
                  <a:pt x="45792" y="23631"/>
                </a:cubicBezTo>
                <a:cubicBezTo>
                  <a:pt x="45792" y="22762"/>
                  <a:pt x="45792" y="21893"/>
                  <a:pt x="45780" y="21024"/>
                </a:cubicBezTo>
                <a:cubicBezTo>
                  <a:pt x="47494" y="21012"/>
                  <a:pt x="49221" y="20988"/>
                  <a:pt x="50935" y="20976"/>
                </a:cubicBezTo>
                <a:close/>
                <a:moveTo>
                  <a:pt x="44982" y="21035"/>
                </a:moveTo>
                <a:lnTo>
                  <a:pt x="44982" y="21143"/>
                </a:lnTo>
                <a:cubicBezTo>
                  <a:pt x="44982" y="23191"/>
                  <a:pt x="44970" y="25238"/>
                  <a:pt x="44958" y="27286"/>
                </a:cubicBezTo>
                <a:lnTo>
                  <a:pt x="44446" y="27286"/>
                </a:lnTo>
                <a:cubicBezTo>
                  <a:pt x="42910" y="27310"/>
                  <a:pt x="41374" y="27334"/>
                  <a:pt x="39838" y="27358"/>
                </a:cubicBezTo>
                <a:cubicBezTo>
                  <a:pt x="39838" y="26108"/>
                  <a:pt x="39850" y="24869"/>
                  <a:pt x="39838" y="23631"/>
                </a:cubicBezTo>
                <a:cubicBezTo>
                  <a:pt x="39838" y="22786"/>
                  <a:pt x="39838" y="21952"/>
                  <a:pt x="39838" y="21107"/>
                </a:cubicBezTo>
                <a:cubicBezTo>
                  <a:pt x="41553" y="21083"/>
                  <a:pt x="43267" y="21059"/>
                  <a:pt x="44982" y="21035"/>
                </a:cubicBezTo>
                <a:close/>
                <a:moveTo>
                  <a:pt x="39029" y="21119"/>
                </a:moveTo>
                <a:lnTo>
                  <a:pt x="39029" y="21143"/>
                </a:lnTo>
                <a:cubicBezTo>
                  <a:pt x="39029" y="23226"/>
                  <a:pt x="39017" y="25298"/>
                  <a:pt x="39005" y="27370"/>
                </a:cubicBezTo>
                <a:cubicBezTo>
                  <a:pt x="37291" y="27393"/>
                  <a:pt x="35588" y="27429"/>
                  <a:pt x="33885" y="27465"/>
                </a:cubicBezTo>
                <a:cubicBezTo>
                  <a:pt x="33885" y="26179"/>
                  <a:pt x="33897" y="24905"/>
                  <a:pt x="33885" y="23631"/>
                </a:cubicBezTo>
                <a:cubicBezTo>
                  <a:pt x="33885" y="22821"/>
                  <a:pt x="33885" y="22012"/>
                  <a:pt x="33885" y="21202"/>
                </a:cubicBezTo>
                <a:cubicBezTo>
                  <a:pt x="35600" y="21178"/>
                  <a:pt x="37314" y="21143"/>
                  <a:pt x="39029" y="21119"/>
                </a:cubicBezTo>
                <a:close/>
                <a:moveTo>
                  <a:pt x="33076" y="21226"/>
                </a:moveTo>
                <a:cubicBezTo>
                  <a:pt x="33076" y="23310"/>
                  <a:pt x="33064" y="25393"/>
                  <a:pt x="33052" y="27477"/>
                </a:cubicBezTo>
                <a:cubicBezTo>
                  <a:pt x="31337" y="27512"/>
                  <a:pt x="29635" y="27548"/>
                  <a:pt x="27932" y="27584"/>
                </a:cubicBezTo>
                <a:cubicBezTo>
                  <a:pt x="27932" y="26262"/>
                  <a:pt x="27944" y="24953"/>
                  <a:pt x="27944" y="23631"/>
                </a:cubicBezTo>
                <a:cubicBezTo>
                  <a:pt x="27932" y="22857"/>
                  <a:pt x="27932" y="22083"/>
                  <a:pt x="27932" y="21321"/>
                </a:cubicBezTo>
                <a:cubicBezTo>
                  <a:pt x="28182" y="21309"/>
                  <a:pt x="28444" y="21309"/>
                  <a:pt x="28706" y="21297"/>
                </a:cubicBezTo>
                <a:cubicBezTo>
                  <a:pt x="30159" y="21274"/>
                  <a:pt x="31623" y="21250"/>
                  <a:pt x="33076" y="21226"/>
                </a:cubicBezTo>
                <a:close/>
                <a:moveTo>
                  <a:pt x="27123" y="21333"/>
                </a:moveTo>
                <a:cubicBezTo>
                  <a:pt x="27123" y="23429"/>
                  <a:pt x="27111" y="25512"/>
                  <a:pt x="27099" y="27608"/>
                </a:cubicBezTo>
                <a:cubicBezTo>
                  <a:pt x="25384" y="27643"/>
                  <a:pt x="23682" y="27691"/>
                  <a:pt x="21979" y="27739"/>
                </a:cubicBezTo>
                <a:cubicBezTo>
                  <a:pt x="21979" y="26369"/>
                  <a:pt x="21991" y="25000"/>
                  <a:pt x="21979" y="23631"/>
                </a:cubicBezTo>
                <a:cubicBezTo>
                  <a:pt x="21979" y="22905"/>
                  <a:pt x="21979" y="22178"/>
                  <a:pt x="21979" y="21452"/>
                </a:cubicBezTo>
                <a:cubicBezTo>
                  <a:pt x="23694" y="21416"/>
                  <a:pt x="25408" y="21381"/>
                  <a:pt x="27123" y="21333"/>
                </a:cubicBezTo>
                <a:close/>
                <a:moveTo>
                  <a:pt x="21169" y="21476"/>
                </a:moveTo>
                <a:cubicBezTo>
                  <a:pt x="21169" y="23572"/>
                  <a:pt x="21158" y="25667"/>
                  <a:pt x="21134" y="27763"/>
                </a:cubicBezTo>
                <a:cubicBezTo>
                  <a:pt x="19503" y="27798"/>
                  <a:pt x="17860" y="27846"/>
                  <a:pt x="16228" y="27893"/>
                </a:cubicBezTo>
                <a:cubicBezTo>
                  <a:pt x="16157" y="27893"/>
                  <a:pt x="16085" y="27905"/>
                  <a:pt x="16014" y="27905"/>
                </a:cubicBezTo>
                <a:cubicBezTo>
                  <a:pt x="16026" y="26477"/>
                  <a:pt x="16038" y="25048"/>
                  <a:pt x="16026" y="23631"/>
                </a:cubicBezTo>
                <a:cubicBezTo>
                  <a:pt x="16026" y="22952"/>
                  <a:pt x="16026" y="22274"/>
                  <a:pt x="16026" y="21607"/>
                </a:cubicBezTo>
                <a:cubicBezTo>
                  <a:pt x="17740" y="21559"/>
                  <a:pt x="19455" y="21524"/>
                  <a:pt x="21169" y="21476"/>
                </a:cubicBezTo>
                <a:close/>
                <a:moveTo>
                  <a:pt x="15216" y="21631"/>
                </a:moveTo>
                <a:cubicBezTo>
                  <a:pt x="15216" y="23726"/>
                  <a:pt x="15204" y="25834"/>
                  <a:pt x="15181" y="27929"/>
                </a:cubicBezTo>
                <a:cubicBezTo>
                  <a:pt x="13478" y="27989"/>
                  <a:pt x="11775" y="28036"/>
                  <a:pt x="10061" y="28108"/>
                </a:cubicBezTo>
                <a:cubicBezTo>
                  <a:pt x="10073" y="26620"/>
                  <a:pt x="10085" y="25119"/>
                  <a:pt x="10085" y="23631"/>
                </a:cubicBezTo>
                <a:cubicBezTo>
                  <a:pt x="10073" y="23012"/>
                  <a:pt x="10073" y="22381"/>
                  <a:pt x="10073" y="21762"/>
                </a:cubicBezTo>
                <a:cubicBezTo>
                  <a:pt x="11525" y="21726"/>
                  <a:pt x="12990" y="21690"/>
                  <a:pt x="14442" y="21643"/>
                </a:cubicBezTo>
                <a:cubicBezTo>
                  <a:pt x="14704" y="21643"/>
                  <a:pt x="14954" y="21631"/>
                  <a:pt x="15216" y="21631"/>
                </a:cubicBezTo>
                <a:close/>
                <a:moveTo>
                  <a:pt x="62806" y="27893"/>
                </a:moveTo>
                <a:cubicBezTo>
                  <a:pt x="62794" y="29977"/>
                  <a:pt x="62758" y="32049"/>
                  <a:pt x="62722" y="34120"/>
                </a:cubicBezTo>
                <a:cubicBezTo>
                  <a:pt x="61377" y="34132"/>
                  <a:pt x="60043" y="34156"/>
                  <a:pt x="58698" y="34156"/>
                </a:cubicBezTo>
                <a:cubicBezTo>
                  <a:pt x="58341" y="34156"/>
                  <a:pt x="57984" y="34168"/>
                  <a:pt x="57626" y="34168"/>
                </a:cubicBezTo>
                <a:cubicBezTo>
                  <a:pt x="57650" y="32084"/>
                  <a:pt x="57674" y="30001"/>
                  <a:pt x="57698" y="27917"/>
                </a:cubicBezTo>
                <a:cubicBezTo>
                  <a:pt x="59400" y="27905"/>
                  <a:pt x="61103" y="27905"/>
                  <a:pt x="62806" y="27893"/>
                </a:cubicBezTo>
                <a:close/>
                <a:moveTo>
                  <a:pt x="56852" y="27917"/>
                </a:moveTo>
                <a:cubicBezTo>
                  <a:pt x="56841" y="30001"/>
                  <a:pt x="56805" y="32084"/>
                  <a:pt x="56769" y="34168"/>
                </a:cubicBezTo>
                <a:cubicBezTo>
                  <a:pt x="55067" y="34180"/>
                  <a:pt x="53364" y="34192"/>
                  <a:pt x="51673" y="34204"/>
                </a:cubicBezTo>
                <a:cubicBezTo>
                  <a:pt x="51709" y="32120"/>
                  <a:pt x="51721" y="30037"/>
                  <a:pt x="51745" y="27965"/>
                </a:cubicBezTo>
                <a:cubicBezTo>
                  <a:pt x="53447" y="27941"/>
                  <a:pt x="55150" y="27929"/>
                  <a:pt x="56852" y="27917"/>
                </a:cubicBezTo>
                <a:close/>
                <a:moveTo>
                  <a:pt x="50899" y="27965"/>
                </a:moveTo>
                <a:lnTo>
                  <a:pt x="50899" y="27965"/>
                </a:lnTo>
                <a:cubicBezTo>
                  <a:pt x="50887" y="30049"/>
                  <a:pt x="50852" y="32132"/>
                  <a:pt x="50816" y="34216"/>
                </a:cubicBezTo>
                <a:cubicBezTo>
                  <a:pt x="49113" y="34228"/>
                  <a:pt x="47411" y="34251"/>
                  <a:pt x="45720" y="34263"/>
                </a:cubicBezTo>
                <a:cubicBezTo>
                  <a:pt x="45744" y="32180"/>
                  <a:pt x="45768" y="30108"/>
                  <a:pt x="45792" y="28024"/>
                </a:cubicBezTo>
                <a:cubicBezTo>
                  <a:pt x="47494" y="28001"/>
                  <a:pt x="49197" y="27977"/>
                  <a:pt x="50899" y="27965"/>
                </a:cubicBezTo>
                <a:close/>
                <a:moveTo>
                  <a:pt x="44946" y="28036"/>
                </a:moveTo>
                <a:lnTo>
                  <a:pt x="44946" y="28036"/>
                </a:lnTo>
                <a:cubicBezTo>
                  <a:pt x="44922" y="30108"/>
                  <a:pt x="44899" y="32192"/>
                  <a:pt x="44863" y="34275"/>
                </a:cubicBezTo>
                <a:lnTo>
                  <a:pt x="44446" y="34275"/>
                </a:lnTo>
                <a:cubicBezTo>
                  <a:pt x="42886" y="34299"/>
                  <a:pt x="41315" y="34323"/>
                  <a:pt x="39755" y="34347"/>
                </a:cubicBezTo>
                <a:cubicBezTo>
                  <a:pt x="39791" y="32263"/>
                  <a:pt x="39815" y="30179"/>
                  <a:pt x="39827" y="28108"/>
                </a:cubicBezTo>
                <a:cubicBezTo>
                  <a:pt x="41541" y="28072"/>
                  <a:pt x="43244" y="28048"/>
                  <a:pt x="44946" y="28036"/>
                </a:cubicBezTo>
                <a:close/>
                <a:moveTo>
                  <a:pt x="38993" y="28120"/>
                </a:moveTo>
                <a:lnTo>
                  <a:pt x="38993" y="28120"/>
                </a:lnTo>
                <a:cubicBezTo>
                  <a:pt x="38969" y="30203"/>
                  <a:pt x="38945" y="32287"/>
                  <a:pt x="38910" y="34359"/>
                </a:cubicBezTo>
                <a:cubicBezTo>
                  <a:pt x="37207" y="34394"/>
                  <a:pt x="35505" y="34418"/>
                  <a:pt x="33802" y="34454"/>
                </a:cubicBezTo>
                <a:cubicBezTo>
                  <a:pt x="33838" y="32370"/>
                  <a:pt x="33862" y="30287"/>
                  <a:pt x="33873" y="28203"/>
                </a:cubicBezTo>
                <a:cubicBezTo>
                  <a:pt x="35588" y="28167"/>
                  <a:pt x="37291" y="28144"/>
                  <a:pt x="38993" y="28120"/>
                </a:cubicBezTo>
                <a:close/>
                <a:moveTo>
                  <a:pt x="33040" y="28215"/>
                </a:moveTo>
                <a:cubicBezTo>
                  <a:pt x="33016" y="30299"/>
                  <a:pt x="32992" y="32382"/>
                  <a:pt x="32945" y="34478"/>
                </a:cubicBezTo>
                <a:cubicBezTo>
                  <a:pt x="31254" y="34501"/>
                  <a:pt x="29551" y="34549"/>
                  <a:pt x="27849" y="34585"/>
                </a:cubicBezTo>
                <a:cubicBezTo>
                  <a:pt x="27885" y="32489"/>
                  <a:pt x="27908" y="30406"/>
                  <a:pt x="27920" y="28310"/>
                </a:cubicBezTo>
                <a:cubicBezTo>
                  <a:pt x="28182" y="28310"/>
                  <a:pt x="28444" y="28298"/>
                  <a:pt x="28706" y="28298"/>
                </a:cubicBezTo>
                <a:cubicBezTo>
                  <a:pt x="30147" y="28263"/>
                  <a:pt x="31599" y="28239"/>
                  <a:pt x="33040" y="28215"/>
                </a:cubicBezTo>
                <a:close/>
                <a:moveTo>
                  <a:pt x="27087" y="28334"/>
                </a:moveTo>
                <a:lnTo>
                  <a:pt x="27087" y="28334"/>
                </a:lnTo>
                <a:cubicBezTo>
                  <a:pt x="27063" y="30430"/>
                  <a:pt x="27027" y="32513"/>
                  <a:pt x="26992" y="34609"/>
                </a:cubicBezTo>
                <a:cubicBezTo>
                  <a:pt x="25289" y="34644"/>
                  <a:pt x="23598" y="34680"/>
                  <a:pt x="21896" y="34728"/>
                </a:cubicBezTo>
                <a:cubicBezTo>
                  <a:pt x="21931" y="32644"/>
                  <a:pt x="21955" y="30549"/>
                  <a:pt x="21967" y="28453"/>
                </a:cubicBezTo>
                <a:cubicBezTo>
                  <a:pt x="23682" y="28405"/>
                  <a:pt x="25384" y="28370"/>
                  <a:pt x="27087" y="28334"/>
                </a:cubicBezTo>
                <a:close/>
                <a:moveTo>
                  <a:pt x="21134" y="28477"/>
                </a:moveTo>
                <a:cubicBezTo>
                  <a:pt x="21110" y="30572"/>
                  <a:pt x="21074" y="32656"/>
                  <a:pt x="21038" y="34751"/>
                </a:cubicBezTo>
                <a:cubicBezTo>
                  <a:pt x="19431" y="34799"/>
                  <a:pt x="17836" y="34847"/>
                  <a:pt x="16228" y="34894"/>
                </a:cubicBezTo>
                <a:lnTo>
                  <a:pt x="15943" y="34906"/>
                </a:lnTo>
                <a:cubicBezTo>
                  <a:pt x="15978" y="32799"/>
                  <a:pt x="16002" y="30703"/>
                  <a:pt x="16014" y="28596"/>
                </a:cubicBezTo>
                <a:cubicBezTo>
                  <a:pt x="17717" y="28560"/>
                  <a:pt x="19431" y="28513"/>
                  <a:pt x="21134" y="28477"/>
                </a:cubicBezTo>
                <a:close/>
                <a:moveTo>
                  <a:pt x="15181" y="28620"/>
                </a:moveTo>
                <a:cubicBezTo>
                  <a:pt x="15157" y="30727"/>
                  <a:pt x="15121" y="32823"/>
                  <a:pt x="15085" y="34930"/>
                </a:cubicBezTo>
                <a:cubicBezTo>
                  <a:pt x="13383" y="34978"/>
                  <a:pt x="11680" y="35037"/>
                  <a:pt x="9978" y="35109"/>
                </a:cubicBezTo>
                <a:cubicBezTo>
                  <a:pt x="10013" y="32989"/>
                  <a:pt x="10049" y="30882"/>
                  <a:pt x="10061" y="28763"/>
                </a:cubicBezTo>
                <a:cubicBezTo>
                  <a:pt x="11525" y="28727"/>
                  <a:pt x="12990" y="28679"/>
                  <a:pt x="14442" y="28644"/>
                </a:cubicBezTo>
                <a:cubicBezTo>
                  <a:pt x="14692" y="28644"/>
                  <a:pt x="14931" y="28632"/>
                  <a:pt x="15181" y="28620"/>
                </a:cubicBezTo>
                <a:close/>
                <a:moveTo>
                  <a:pt x="62710" y="34894"/>
                </a:moveTo>
                <a:cubicBezTo>
                  <a:pt x="62663" y="36966"/>
                  <a:pt x="62627" y="39038"/>
                  <a:pt x="62579" y="41109"/>
                </a:cubicBezTo>
                <a:cubicBezTo>
                  <a:pt x="61282" y="41133"/>
                  <a:pt x="59996" y="41145"/>
                  <a:pt x="58698" y="41157"/>
                </a:cubicBezTo>
                <a:lnTo>
                  <a:pt x="57495" y="41157"/>
                </a:lnTo>
                <a:cubicBezTo>
                  <a:pt x="57531" y="39073"/>
                  <a:pt x="57579" y="36990"/>
                  <a:pt x="57614" y="34906"/>
                </a:cubicBezTo>
                <a:cubicBezTo>
                  <a:pt x="59305" y="34906"/>
                  <a:pt x="61008" y="34894"/>
                  <a:pt x="62710" y="34894"/>
                </a:cubicBezTo>
                <a:close/>
                <a:moveTo>
                  <a:pt x="56757" y="34918"/>
                </a:moveTo>
                <a:cubicBezTo>
                  <a:pt x="56722" y="37002"/>
                  <a:pt x="56674" y="39085"/>
                  <a:pt x="56614" y="41169"/>
                </a:cubicBezTo>
                <a:cubicBezTo>
                  <a:pt x="54924" y="41181"/>
                  <a:pt x="53233" y="41181"/>
                  <a:pt x="51542" y="41205"/>
                </a:cubicBezTo>
                <a:cubicBezTo>
                  <a:pt x="51578" y="39121"/>
                  <a:pt x="51626" y="37037"/>
                  <a:pt x="51661" y="34954"/>
                </a:cubicBezTo>
                <a:cubicBezTo>
                  <a:pt x="53352" y="34942"/>
                  <a:pt x="55055" y="34918"/>
                  <a:pt x="56757" y="34918"/>
                </a:cubicBezTo>
                <a:close/>
                <a:moveTo>
                  <a:pt x="50804" y="34966"/>
                </a:moveTo>
                <a:cubicBezTo>
                  <a:pt x="50768" y="37037"/>
                  <a:pt x="50721" y="39121"/>
                  <a:pt x="50673" y="41205"/>
                </a:cubicBezTo>
                <a:cubicBezTo>
                  <a:pt x="48971" y="41228"/>
                  <a:pt x="47280" y="41240"/>
                  <a:pt x="45577" y="41264"/>
                </a:cubicBezTo>
                <a:cubicBezTo>
                  <a:pt x="45625" y="39181"/>
                  <a:pt x="45673" y="37097"/>
                  <a:pt x="45708" y="35013"/>
                </a:cubicBezTo>
                <a:cubicBezTo>
                  <a:pt x="47399" y="35001"/>
                  <a:pt x="49102" y="34978"/>
                  <a:pt x="50804" y="34966"/>
                </a:cubicBezTo>
                <a:close/>
                <a:moveTo>
                  <a:pt x="44839" y="35025"/>
                </a:moveTo>
                <a:lnTo>
                  <a:pt x="44839" y="35025"/>
                </a:lnTo>
                <a:cubicBezTo>
                  <a:pt x="44803" y="37109"/>
                  <a:pt x="44756" y="39192"/>
                  <a:pt x="44708" y="41276"/>
                </a:cubicBezTo>
                <a:lnTo>
                  <a:pt x="44446" y="41276"/>
                </a:lnTo>
                <a:cubicBezTo>
                  <a:pt x="42839" y="41300"/>
                  <a:pt x="41231" y="41324"/>
                  <a:pt x="39624" y="41348"/>
                </a:cubicBezTo>
                <a:cubicBezTo>
                  <a:pt x="39672" y="39264"/>
                  <a:pt x="39707" y="37180"/>
                  <a:pt x="39743" y="35097"/>
                </a:cubicBezTo>
                <a:cubicBezTo>
                  <a:pt x="41446" y="35073"/>
                  <a:pt x="43148" y="35049"/>
                  <a:pt x="44839" y="35025"/>
                </a:cubicBezTo>
                <a:close/>
                <a:moveTo>
                  <a:pt x="38886" y="35109"/>
                </a:moveTo>
                <a:cubicBezTo>
                  <a:pt x="38850" y="37192"/>
                  <a:pt x="38803" y="39276"/>
                  <a:pt x="38755" y="41359"/>
                </a:cubicBezTo>
                <a:cubicBezTo>
                  <a:pt x="37064" y="41383"/>
                  <a:pt x="35362" y="41419"/>
                  <a:pt x="33671" y="41455"/>
                </a:cubicBezTo>
                <a:cubicBezTo>
                  <a:pt x="33719" y="39371"/>
                  <a:pt x="33754" y="37287"/>
                  <a:pt x="33790" y="35204"/>
                </a:cubicBezTo>
                <a:cubicBezTo>
                  <a:pt x="35493" y="35168"/>
                  <a:pt x="37195" y="35144"/>
                  <a:pt x="38886" y="35109"/>
                </a:cubicBezTo>
                <a:close/>
                <a:moveTo>
                  <a:pt x="32933" y="35216"/>
                </a:moveTo>
                <a:cubicBezTo>
                  <a:pt x="32897" y="37299"/>
                  <a:pt x="32849" y="39383"/>
                  <a:pt x="32802" y="41467"/>
                </a:cubicBezTo>
                <a:cubicBezTo>
                  <a:pt x="31099" y="41502"/>
                  <a:pt x="29409" y="41538"/>
                  <a:pt x="27718" y="41586"/>
                </a:cubicBezTo>
                <a:cubicBezTo>
                  <a:pt x="27766" y="39490"/>
                  <a:pt x="27801" y="37395"/>
                  <a:pt x="27837" y="35311"/>
                </a:cubicBezTo>
                <a:cubicBezTo>
                  <a:pt x="28123" y="35311"/>
                  <a:pt x="28408" y="35299"/>
                  <a:pt x="28706" y="35287"/>
                </a:cubicBezTo>
                <a:cubicBezTo>
                  <a:pt x="30111" y="35263"/>
                  <a:pt x="31528" y="35240"/>
                  <a:pt x="32933" y="35216"/>
                </a:cubicBezTo>
                <a:close/>
                <a:moveTo>
                  <a:pt x="26980" y="35335"/>
                </a:moveTo>
                <a:cubicBezTo>
                  <a:pt x="26944" y="37418"/>
                  <a:pt x="26896" y="39514"/>
                  <a:pt x="26849" y="41598"/>
                </a:cubicBezTo>
                <a:cubicBezTo>
                  <a:pt x="25146" y="41645"/>
                  <a:pt x="23455" y="41681"/>
                  <a:pt x="21765" y="41729"/>
                </a:cubicBezTo>
                <a:cubicBezTo>
                  <a:pt x="21800" y="39633"/>
                  <a:pt x="21848" y="37538"/>
                  <a:pt x="21884" y="35454"/>
                </a:cubicBezTo>
                <a:cubicBezTo>
                  <a:pt x="23586" y="35406"/>
                  <a:pt x="25277" y="35371"/>
                  <a:pt x="26980" y="35335"/>
                </a:cubicBezTo>
                <a:close/>
                <a:moveTo>
                  <a:pt x="21027" y="35466"/>
                </a:moveTo>
                <a:lnTo>
                  <a:pt x="21027" y="35466"/>
                </a:lnTo>
                <a:cubicBezTo>
                  <a:pt x="20979" y="37561"/>
                  <a:pt x="20931" y="39657"/>
                  <a:pt x="20884" y="41752"/>
                </a:cubicBezTo>
                <a:cubicBezTo>
                  <a:pt x="19336" y="41800"/>
                  <a:pt x="17776" y="41836"/>
                  <a:pt x="16228" y="41883"/>
                </a:cubicBezTo>
                <a:cubicBezTo>
                  <a:pt x="16085" y="41895"/>
                  <a:pt x="15943" y="41895"/>
                  <a:pt x="15800" y="41907"/>
                </a:cubicBezTo>
                <a:cubicBezTo>
                  <a:pt x="15847" y="39800"/>
                  <a:pt x="15895" y="37704"/>
                  <a:pt x="15931" y="35597"/>
                </a:cubicBezTo>
                <a:cubicBezTo>
                  <a:pt x="17621" y="35561"/>
                  <a:pt x="19324" y="35513"/>
                  <a:pt x="21027" y="35466"/>
                </a:cubicBezTo>
                <a:close/>
                <a:moveTo>
                  <a:pt x="15073" y="35621"/>
                </a:moveTo>
                <a:cubicBezTo>
                  <a:pt x="15026" y="37716"/>
                  <a:pt x="14978" y="39800"/>
                  <a:pt x="14931" y="41895"/>
                </a:cubicBezTo>
                <a:cubicBezTo>
                  <a:pt x="14931" y="41907"/>
                  <a:pt x="14931" y="41919"/>
                  <a:pt x="14931" y="41931"/>
                </a:cubicBezTo>
                <a:cubicBezTo>
                  <a:pt x="13240" y="41979"/>
                  <a:pt x="11537" y="42038"/>
                  <a:pt x="9847" y="42110"/>
                </a:cubicBezTo>
                <a:cubicBezTo>
                  <a:pt x="9894" y="39990"/>
                  <a:pt x="9930" y="37871"/>
                  <a:pt x="9978" y="35752"/>
                </a:cubicBezTo>
                <a:cubicBezTo>
                  <a:pt x="11466" y="35716"/>
                  <a:pt x="12954" y="35680"/>
                  <a:pt x="14442" y="35633"/>
                </a:cubicBezTo>
                <a:cubicBezTo>
                  <a:pt x="14657" y="35633"/>
                  <a:pt x="14859" y="35633"/>
                  <a:pt x="15073" y="35621"/>
                </a:cubicBezTo>
                <a:close/>
                <a:moveTo>
                  <a:pt x="62556" y="41883"/>
                </a:moveTo>
                <a:cubicBezTo>
                  <a:pt x="62556" y="41895"/>
                  <a:pt x="62556" y="41895"/>
                  <a:pt x="62556" y="41895"/>
                </a:cubicBezTo>
                <a:cubicBezTo>
                  <a:pt x="62508" y="43967"/>
                  <a:pt x="62460" y="46039"/>
                  <a:pt x="62401" y="48110"/>
                </a:cubicBezTo>
                <a:cubicBezTo>
                  <a:pt x="61174" y="48122"/>
                  <a:pt x="59936" y="48146"/>
                  <a:pt x="58698" y="48146"/>
                </a:cubicBezTo>
                <a:cubicBezTo>
                  <a:pt x="58246" y="48146"/>
                  <a:pt x="57793" y="48158"/>
                  <a:pt x="57329" y="48158"/>
                </a:cubicBezTo>
                <a:cubicBezTo>
                  <a:pt x="57376" y="46074"/>
                  <a:pt x="57424" y="43991"/>
                  <a:pt x="57472" y="41907"/>
                </a:cubicBezTo>
                <a:cubicBezTo>
                  <a:pt x="59162" y="41895"/>
                  <a:pt x="60865" y="41895"/>
                  <a:pt x="62556" y="41883"/>
                </a:cubicBezTo>
                <a:close/>
                <a:moveTo>
                  <a:pt x="56602" y="41907"/>
                </a:moveTo>
                <a:cubicBezTo>
                  <a:pt x="56555" y="43991"/>
                  <a:pt x="56495" y="46074"/>
                  <a:pt x="56448" y="48158"/>
                </a:cubicBezTo>
                <a:cubicBezTo>
                  <a:pt x="54757" y="48170"/>
                  <a:pt x="53066" y="48182"/>
                  <a:pt x="51376" y="48194"/>
                </a:cubicBezTo>
                <a:cubicBezTo>
                  <a:pt x="51423" y="46110"/>
                  <a:pt x="51471" y="44038"/>
                  <a:pt x="51518" y="41955"/>
                </a:cubicBezTo>
                <a:cubicBezTo>
                  <a:pt x="53209" y="41931"/>
                  <a:pt x="54912" y="41919"/>
                  <a:pt x="56602" y="41907"/>
                </a:cubicBezTo>
                <a:close/>
                <a:moveTo>
                  <a:pt x="50649" y="41955"/>
                </a:moveTo>
                <a:lnTo>
                  <a:pt x="50649" y="41955"/>
                </a:lnTo>
                <a:cubicBezTo>
                  <a:pt x="50602" y="44038"/>
                  <a:pt x="50542" y="46122"/>
                  <a:pt x="50495" y="48206"/>
                </a:cubicBezTo>
                <a:cubicBezTo>
                  <a:pt x="48804" y="48217"/>
                  <a:pt x="47113" y="48241"/>
                  <a:pt x="45422" y="48265"/>
                </a:cubicBezTo>
                <a:cubicBezTo>
                  <a:pt x="45470" y="46181"/>
                  <a:pt x="45518" y="44098"/>
                  <a:pt x="45565" y="42014"/>
                </a:cubicBezTo>
                <a:cubicBezTo>
                  <a:pt x="47256" y="41990"/>
                  <a:pt x="48959" y="41967"/>
                  <a:pt x="50649" y="41955"/>
                </a:cubicBezTo>
                <a:close/>
                <a:moveTo>
                  <a:pt x="44696" y="42026"/>
                </a:moveTo>
                <a:lnTo>
                  <a:pt x="44696" y="42026"/>
                </a:lnTo>
                <a:cubicBezTo>
                  <a:pt x="44649" y="44110"/>
                  <a:pt x="44589" y="46181"/>
                  <a:pt x="44541" y="48265"/>
                </a:cubicBezTo>
                <a:lnTo>
                  <a:pt x="44446" y="48265"/>
                </a:lnTo>
                <a:cubicBezTo>
                  <a:pt x="42779" y="48289"/>
                  <a:pt x="41124" y="48313"/>
                  <a:pt x="39469" y="48348"/>
                </a:cubicBezTo>
                <a:cubicBezTo>
                  <a:pt x="39517" y="46265"/>
                  <a:pt x="39565" y="44181"/>
                  <a:pt x="39612" y="42098"/>
                </a:cubicBezTo>
                <a:cubicBezTo>
                  <a:pt x="41303" y="42074"/>
                  <a:pt x="42994" y="42050"/>
                  <a:pt x="44696" y="42026"/>
                </a:cubicBezTo>
                <a:close/>
                <a:moveTo>
                  <a:pt x="38743" y="42110"/>
                </a:moveTo>
                <a:lnTo>
                  <a:pt x="38743" y="42110"/>
                </a:lnTo>
                <a:cubicBezTo>
                  <a:pt x="38684" y="44193"/>
                  <a:pt x="38636" y="46277"/>
                  <a:pt x="38588" y="48360"/>
                </a:cubicBezTo>
                <a:cubicBezTo>
                  <a:pt x="36898" y="48384"/>
                  <a:pt x="35207" y="48420"/>
                  <a:pt x="33516" y="48456"/>
                </a:cubicBezTo>
                <a:cubicBezTo>
                  <a:pt x="33564" y="46372"/>
                  <a:pt x="33611" y="44276"/>
                  <a:pt x="33659" y="42193"/>
                </a:cubicBezTo>
                <a:cubicBezTo>
                  <a:pt x="35350" y="42169"/>
                  <a:pt x="37040" y="42133"/>
                  <a:pt x="38743" y="42110"/>
                </a:cubicBezTo>
                <a:close/>
                <a:moveTo>
                  <a:pt x="32778" y="42217"/>
                </a:moveTo>
                <a:cubicBezTo>
                  <a:pt x="32730" y="44300"/>
                  <a:pt x="32683" y="46384"/>
                  <a:pt x="32635" y="48467"/>
                </a:cubicBezTo>
                <a:cubicBezTo>
                  <a:pt x="30944" y="48503"/>
                  <a:pt x="29242" y="48539"/>
                  <a:pt x="27551" y="48587"/>
                </a:cubicBezTo>
                <a:cubicBezTo>
                  <a:pt x="27599" y="46491"/>
                  <a:pt x="27646" y="44396"/>
                  <a:pt x="27694" y="42312"/>
                </a:cubicBezTo>
                <a:cubicBezTo>
                  <a:pt x="28039" y="42300"/>
                  <a:pt x="28373" y="42300"/>
                  <a:pt x="28706" y="42288"/>
                </a:cubicBezTo>
                <a:cubicBezTo>
                  <a:pt x="30063" y="42264"/>
                  <a:pt x="31421" y="42240"/>
                  <a:pt x="32778" y="42217"/>
                </a:cubicBezTo>
                <a:close/>
                <a:moveTo>
                  <a:pt x="26825" y="42324"/>
                </a:moveTo>
                <a:cubicBezTo>
                  <a:pt x="26777" y="44419"/>
                  <a:pt x="26730" y="46515"/>
                  <a:pt x="26670" y="48598"/>
                </a:cubicBezTo>
                <a:cubicBezTo>
                  <a:pt x="24979" y="48646"/>
                  <a:pt x="23289" y="48682"/>
                  <a:pt x="21598" y="48729"/>
                </a:cubicBezTo>
                <a:cubicBezTo>
                  <a:pt x="21646" y="46634"/>
                  <a:pt x="21693" y="44538"/>
                  <a:pt x="21741" y="42443"/>
                </a:cubicBezTo>
                <a:cubicBezTo>
                  <a:pt x="23444" y="42407"/>
                  <a:pt x="25134" y="42371"/>
                  <a:pt x="26825" y="42324"/>
                </a:cubicBezTo>
                <a:close/>
                <a:moveTo>
                  <a:pt x="20872" y="42467"/>
                </a:moveTo>
                <a:lnTo>
                  <a:pt x="20872" y="42467"/>
                </a:lnTo>
                <a:cubicBezTo>
                  <a:pt x="20824" y="44562"/>
                  <a:pt x="20765" y="46658"/>
                  <a:pt x="20717" y="48753"/>
                </a:cubicBezTo>
                <a:cubicBezTo>
                  <a:pt x="19217" y="48801"/>
                  <a:pt x="17729" y="48837"/>
                  <a:pt x="16228" y="48884"/>
                </a:cubicBezTo>
                <a:lnTo>
                  <a:pt x="15645" y="48896"/>
                </a:lnTo>
                <a:cubicBezTo>
                  <a:pt x="15693" y="46801"/>
                  <a:pt x="15740" y="44693"/>
                  <a:pt x="15788" y="42598"/>
                </a:cubicBezTo>
                <a:cubicBezTo>
                  <a:pt x="17479" y="42550"/>
                  <a:pt x="19181" y="42514"/>
                  <a:pt x="20872" y="42467"/>
                </a:cubicBezTo>
                <a:close/>
                <a:moveTo>
                  <a:pt x="14919" y="42621"/>
                </a:moveTo>
                <a:cubicBezTo>
                  <a:pt x="14859" y="44729"/>
                  <a:pt x="14812" y="46824"/>
                  <a:pt x="14764" y="48932"/>
                </a:cubicBezTo>
                <a:cubicBezTo>
                  <a:pt x="13073" y="48979"/>
                  <a:pt x="11383" y="49039"/>
                  <a:pt x="9692" y="49110"/>
                </a:cubicBezTo>
                <a:cubicBezTo>
                  <a:pt x="9739" y="46991"/>
                  <a:pt x="9787" y="44872"/>
                  <a:pt x="9835" y="42752"/>
                </a:cubicBezTo>
                <a:cubicBezTo>
                  <a:pt x="11371" y="42717"/>
                  <a:pt x="12907" y="42669"/>
                  <a:pt x="14442" y="42633"/>
                </a:cubicBezTo>
                <a:cubicBezTo>
                  <a:pt x="14609" y="42633"/>
                  <a:pt x="14764" y="42621"/>
                  <a:pt x="14919" y="42621"/>
                </a:cubicBezTo>
                <a:close/>
                <a:moveTo>
                  <a:pt x="62389" y="48884"/>
                </a:moveTo>
                <a:cubicBezTo>
                  <a:pt x="62341" y="50956"/>
                  <a:pt x="62294" y="53028"/>
                  <a:pt x="62246" y="55111"/>
                </a:cubicBezTo>
                <a:cubicBezTo>
                  <a:pt x="61067" y="55123"/>
                  <a:pt x="59877" y="55135"/>
                  <a:pt x="58698" y="55147"/>
                </a:cubicBezTo>
                <a:cubicBezTo>
                  <a:pt x="58198" y="55147"/>
                  <a:pt x="57686" y="55147"/>
                  <a:pt x="57174" y="55159"/>
                </a:cubicBezTo>
                <a:cubicBezTo>
                  <a:pt x="57222" y="53075"/>
                  <a:pt x="57269" y="50992"/>
                  <a:pt x="57317" y="48908"/>
                </a:cubicBezTo>
                <a:cubicBezTo>
                  <a:pt x="59008" y="48896"/>
                  <a:pt x="60698" y="48884"/>
                  <a:pt x="62389" y="48884"/>
                </a:cubicBezTo>
                <a:close/>
                <a:moveTo>
                  <a:pt x="56436" y="48908"/>
                </a:moveTo>
                <a:lnTo>
                  <a:pt x="56436" y="48908"/>
                </a:lnTo>
                <a:cubicBezTo>
                  <a:pt x="56388" y="50992"/>
                  <a:pt x="56329" y="53075"/>
                  <a:pt x="56293" y="55159"/>
                </a:cubicBezTo>
                <a:cubicBezTo>
                  <a:pt x="54602" y="55171"/>
                  <a:pt x="52912" y="55183"/>
                  <a:pt x="51221" y="55194"/>
                </a:cubicBezTo>
                <a:cubicBezTo>
                  <a:pt x="51268" y="53111"/>
                  <a:pt x="51316" y="51027"/>
                  <a:pt x="51364" y="48944"/>
                </a:cubicBezTo>
                <a:cubicBezTo>
                  <a:pt x="53054" y="48932"/>
                  <a:pt x="54745" y="48920"/>
                  <a:pt x="56436" y="48908"/>
                </a:cubicBezTo>
                <a:close/>
                <a:moveTo>
                  <a:pt x="50483" y="48956"/>
                </a:moveTo>
                <a:cubicBezTo>
                  <a:pt x="50435" y="51039"/>
                  <a:pt x="50375" y="53123"/>
                  <a:pt x="50340" y="55206"/>
                </a:cubicBezTo>
                <a:cubicBezTo>
                  <a:pt x="48649" y="55218"/>
                  <a:pt x="46958" y="55242"/>
                  <a:pt x="45268" y="55254"/>
                </a:cubicBezTo>
                <a:cubicBezTo>
                  <a:pt x="45315" y="53170"/>
                  <a:pt x="45363" y="51087"/>
                  <a:pt x="45411" y="49015"/>
                </a:cubicBezTo>
                <a:cubicBezTo>
                  <a:pt x="47101" y="48991"/>
                  <a:pt x="48792" y="48968"/>
                  <a:pt x="50483" y="48956"/>
                </a:cubicBezTo>
                <a:close/>
                <a:moveTo>
                  <a:pt x="44530" y="49015"/>
                </a:moveTo>
                <a:lnTo>
                  <a:pt x="44530" y="49015"/>
                </a:lnTo>
                <a:cubicBezTo>
                  <a:pt x="44482" y="51099"/>
                  <a:pt x="44434" y="53182"/>
                  <a:pt x="44387" y="55266"/>
                </a:cubicBezTo>
                <a:cubicBezTo>
                  <a:pt x="42696" y="55290"/>
                  <a:pt x="41005" y="55314"/>
                  <a:pt x="39315" y="55337"/>
                </a:cubicBezTo>
                <a:cubicBezTo>
                  <a:pt x="39350" y="53254"/>
                  <a:pt x="39398" y="51182"/>
                  <a:pt x="39446" y="49098"/>
                </a:cubicBezTo>
                <a:cubicBezTo>
                  <a:pt x="41148" y="49063"/>
                  <a:pt x="42839" y="49039"/>
                  <a:pt x="44530" y="49015"/>
                </a:cubicBezTo>
                <a:close/>
                <a:moveTo>
                  <a:pt x="38564" y="49110"/>
                </a:moveTo>
                <a:lnTo>
                  <a:pt x="38564" y="49110"/>
                </a:lnTo>
                <a:cubicBezTo>
                  <a:pt x="38517" y="51194"/>
                  <a:pt x="38469" y="53266"/>
                  <a:pt x="38434" y="55349"/>
                </a:cubicBezTo>
                <a:cubicBezTo>
                  <a:pt x="36743" y="55385"/>
                  <a:pt x="35052" y="55421"/>
                  <a:pt x="33361" y="55444"/>
                </a:cubicBezTo>
                <a:cubicBezTo>
                  <a:pt x="33397" y="53361"/>
                  <a:pt x="33445" y="51277"/>
                  <a:pt x="33492" y="49194"/>
                </a:cubicBezTo>
                <a:cubicBezTo>
                  <a:pt x="35183" y="49158"/>
                  <a:pt x="36874" y="49134"/>
                  <a:pt x="38564" y="49110"/>
                </a:cubicBezTo>
                <a:close/>
                <a:moveTo>
                  <a:pt x="32611" y="49206"/>
                </a:moveTo>
                <a:lnTo>
                  <a:pt x="32611" y="49206"/>
                </a:lnTo>
                <a:cubicBezTo>
                  <a:pt x="32564" y="51301"/>
                  <a:pt x="32516" y="53385"/>
                  <a:pt x="32468" y="55468"/>
                </a:cubicBezTo>
                <a:cubicBezTo>
                  <a:pt x="30778" y="55504"/>
                  <a:pt x="29099" y="55540"/>
                  <a:pt x="27408" y="55575"/>
                </a:cubicBezTo>
                <a:cubicBezTo>
                  <a:pt x="27444" y="53492"/>
                  <a:pt x="27492" y="51396"/>
                  <a:pt x="27539" y="49313"/>
                </a:cubicBezTo>
                <a:cubicBezTo>
                  <a:pt x="27932" y="49301"/>
                  <a:pt x="28313" y="49289"/>
                  <a:pt x="28706" y="49289"/>
                </a:cubicBezTo>
                <a:cubicBezTo>
                  <a:pt x="30004" y="49253"/>
                  <a:pt x="31314" y="49229"/>
                  <a:pt x="32611" y="49206"/>
                </a:cubicBezTo>
                <a:close/>
                <a:moveTo>
                  <a:pt x="26658" y="49325"/>
                </a:moveTo>
                <a:cubicBezTo>
                  <a:pt x="26611" y="51420"/>
                  <a:pt x="26563" y="53504"/>
                  <a:pt x="26515" y="55599"/>
                </a:cubicBezTo>
                <a:cubicBezTo>
                  <a:pt x="24825" y="55635"/>
                  <a:pt x="23134" y="55683"/>
                  <a:pt x="21443" y="55730"/>
                </a:cubicBezTo>
                <a:cubicBezTo>
                  <a:pt x="21491" y="53635"/>
                  <a:pt x="21539" y="51539"/>
                  <a:pt x="21586" y="49444"/>
                </a:cubicBezTo>
                <a:cubicBezTo>
                  <a:pt x="23277" y="49408"/>
                  <a:pt x="24968" y="49360"/>
                  <a:pt x="26658" y="49325"/>
                </a:cubicBezTo>
                <a:close/>
                <a:moveTo>
                  <a:pt x="20705" y="49468"/>
                </a:moveTo>
                <a:cubicBezTo>
                  <a:pt x="20657" y="51563"/>
                  <a:pt x="20610" y="53659"/>
                  <a:pt x="20562" y="55754"/>
                </a:cubicBezTo>
                <a:cubicBezTo>
                  <a:pt x="19122" y="55790"/>
                  <a:pt x="17669" y="55837"/>
                  <a:pt x="16228" y="55873"/>
                </a:cubicBezTo>
                <a:cubicBezTo>
                  <a:pt x="15978" y="55885"/>
                  <a:pt x="15740" y="55885"/>
                  <a:pt x="15490" y="55897"/>
                </a:cubicBezTo>
                <a:cubicBezTo>
                  <a:pt x="15538" y="53801"/>
                  <a:pt x="15574" y="51694"/>
                  <a:pt x="15633" y="49599"/>
                </a:cubicBezTo>
                <a:cubicBezTo>
                  <a:pt x="17324" y="49551"/>
                  <a:pt x="19014" y="49515"/>
                  <a:pt x="20705" y="49468"/>
                </a:cubicBezTo>
                <a:close/>
                <a:moveTo>
                  <a:pt x="14740" y="49622"/>
                </a:moveTo>
                <a:cubicBezTo>
                  <a:pt x="14692" y="51718"/>
                  <a:pt x="14645" y="53825"/>
                  <a:pt x="14609" y="55933"/>
                </a:cubicBezTo>
                <a:cubicBezTo>
                  <a:pt x="12918" y="55980"/>
                  <a:pt x="11228" y="56040"/>
                  <a:pt x="9537" y="56111"/>
                </a:cubicBezTo>
                <a:cubicBezTo>
                  <a:pt x="9573" y="53992"/>
                  <a:pt x="9620" y="51873"/>
                  <a:pt x="9668" y="49753"/>
                </a:cubicBezTo>
                <a:cubicBezTo>
                  <a:pt x="11263" y="49718"/>
                  <a:pt x="12859" y="49670"/>
                  <a:pt x="14442" y="49622"/>
                </a:cubicBezTo>
                <a:close/>
                <a:moveTo>
                  <a:pt x="62234" y="55873"/>
                </a:moveTo>
                <a:lnTo>
                  <a:pt x="62234" y="55873"/>
                </a:lnTo>
                <a:cubicBezTo>
                  <a:pt x="62186" y="57957"/>
                  <a:pt x="62151" y="60028"/>
                  <a:pt x="62127" y="62100"/>
                </a:cubicBezTo>
                <a:cubicBezTo>
                  <a:pt x="60984" y="62124"/>
                  <a:pt x="59841" y="62136"/>
                  <a:pt x="58698" y="62136"/>
                </a:cubicBezTo>
                <a:cubicBezTo>
                  <a:pt x="58150" y="62136"/>
                  <a:pt x="57603" y="62148"/>
                  <a:pt x="57055" y="62148"/>
                </a:cubicBezTo>
                <a:cubicBezTo>
                  <a:pt x="57079" y="60064"/>
                  <a:pt x="57114" y="57981"/>
                  <a:pt x="57162" y="55897"/>
                </a:cubicBezTo>
                <a:cubicBezTo>
                  <a:pt x="58853" y="55885"/>
                  <a:pt x="60543" y="55885"/>
                  <a:pt x="62234" y="55873"/>
                </a:cubicBezTo>
                <a:close/>
                <a:moveTo>
                  <a:pt x="56281" y="55909"/>
                </a:moveTo>
                <a:cubicBezTo>
                  <a:pt x="56233" y="57992"/>
                  <a:pt x="56198" y="60076"/>
                  <a:pt x="56174" y="62160"/>
                </a:cubicBezTo>
                <a:cubicBezTo>
                  <a:pt x="54483" y="62160"/>
                  <a:pt x="52792" y="62172"/>
                  <a:pt x="51102" y="62195"/>
                </a:cubicBezTo>
                <a:cubicBezTo>
                  <a:pt x="51126" y="60112"/>
                  <a:pt x="51161" y="58028"/>
                  <a:pt x="51209" y="55945"/>
                </a:cubicBezTo>
                <a:cubicBezTo>
                  <a:pt x="52900" y="55933"/>
                  <a:pt x="54590" y="55909"/>
                  <a:pt x="56281" y="55909"/>
                </a:cubicBezTo>
                <a:close/>
                <a:moveTo>
                  <a:pt x="50328" y="55945"/>
                </a:moveTo>
                <a:lnTo>
                  <a:pt x="50328" y="55945"/>
                </a:lnTo>
                <a:cubicBezTo>
                  <a:pt x="50280" y="58028"/>
                  <a:pt x="50245" y="60112"/>
                  <a:pt x="50221" y="62195"/>
                </a:cubicBezTo>
                <a:cubicBezTo>
                  <a:pt x="48530" y="62219"/>
                  <a:pt x="46839" y="62231"/>
                  <a:pt x="45149" y="62255"/>
                </a:cubicBezTo>
                <a:cubicBezTo>
                  <a:pt x="45172" y="60171"/>
                  <a:pt x="45208" y="58088"/>
                  <a:pt x="45256" y="56004"/>
                </a:cubicBezTo>
                <a:cubicBezTo>
                  <a:pt x="46946" y="55980"/>
                  <a:pt x="48637" y="55968"/>
                  <a:pt x="50328" y="55945"/>
                </a:cubicBezTo>
                <a:close/>
                <a:moveTo>
                  <a:pt x="44375" y="56016"/>
                </a:moveTo>
                <a:cubicBezTo>
                  <a:pt x="44327" y="58100"/>
                  <a:pt x="44291" y="60183"/>
                  <a:pt x="44268" y="62267"/>
                </a:cubicBezTo>
                <a:cubicBezTo>
                  <a:pt x="42577" y="62291"/>
                  <a:pt x="40886" y="62314"/>
                  <a:pt x="39196" y="62338"/>
                </a:cubicBezTo>
                <a:cubicBezTo>
                  <a:pt x="39219" y="60255"/>
                  <a:pt x="39255" y="58171"/>
                  <a:pt x="39303" y="56087"/>
                </a:cubicBezTo>
                <a:cubicBezTo>
                  <a:pt x="40993" y="56064"/>
                  <a:pt x="42684" y="56040"/>
                  <a:pt x="44375" y="56016"/>
                </a:cubicBezTo>
                <a:close/>
                <a:moveTo>
                  <a:pt x="38410" y="56099"/>
                </a:moveTo>
                <a:lnTo>
                  <a:pt x="38410" y="56099"/>
                </a:lnTo>
                <a:cubicBezTo>
                  <a:pt x="38374" y="58183"/>
                  <a:pt x="38338" y="60267"/>
                  <a:pt x="38314" y="62350"/>
                </a:cubicBezTo>
                <a:cubicBezTo>
                  <a:pt x="36624" y="62386"/>
                  <a:pt x="34933" y="62410"/>
                  <a:pt x="33242" y="62445"/>
                </a:cubicBezTo>
                <a:cubicBezTo>
                  <a:pt x="33266" y="60362"/>
                  <a:pt x="33302" y="58278"/>
                  <a:pt x="33350" y="56195"/>
                </a:cubicBezTo>
                <a:cubicBezTo>
                  <a:pt x="35028" y="56159"/>
                  <a:pt x="36719" y="56135"/>
                  <a:pt x="38410" y="56099"/>
                </a:cubicBezTo>
                <a:close/>
                <a:moveTo>
                  <a:pt x="32457" y="56206"/>
                </a:moveTo>
                <a:lnTo>
                  <a:pt x="32457" y="56206"/>
                </a:lnTo>
                <a:cubicBezTo>
                  <a:pt x="32421" y="58290"/>
                  <a:pt x="32385" y="60374"/>
                  <a:pt x="32349" y="62469"/>
                </a:cubicBezTo>
                <a:cubicBezTo>
                  <a:pt x="30659" y="62493"/>
                  <a:pt x="28968" y="62541"/>
                  <a:pt x="27289" y="62576"/>
                </a:cubicBezTo>
                <a:cubicBezTo>
                  <a:pt x="27313" y="60493"/>
                  <a:pt x="27349" y="58397"/>
                  <a:pt x="27385" y="56302"/>
                </a:cubicBezTo>
                <a:cubicBezTo>
                  <a:pt x="27825" y="56302"/>
                  <a:pt x="28266" y="56290"/>
                  <a:pt x="28706" y="56278"/>
                </a:cubicBezTo>
                <a:cubicBezTo>
                  <a:pt x="29956" y="56254"/>
                  <a:pt x="31206" y="56230"/>
                  <a:pt x="32457" y="56206"/>
                </a:cubicBezTo>
                <a:close/>
                <a:moveTo>
                  <a:pt x="26503" y="56326"/>
                </a:moveTo>
                <a:cubicBezTo>
                  <a:pt x="26468" y="58421"/>
                  <a:pt x="26432" y="60505"/>
                  <a:pt x="26396" y="62600"/>
                </a:cubicBezTo>
                <a:cubicBezTo>
                  <a:pt x="24706" y="62636"/>
                  <a:pt x="23015" y="62683"/>
                  <a:pt x="21336" y="62731"/>
                </a:cubicBezTo>
                <a:cubicBezTo>
                  <a:pt x="21360" y="60636"/>
                  <a:pt x="21396" y="58540"/>
                  <a:pt x="21431" y="56445"/>
                </a:cubicBezTo>
                <a:cubicBezTo>
                  <a:pt x="23122" y="56409"/>
                  <a:pt x="24813" y="56361"/>
                  <a:pt x="26503" y="56326"/>
                </a:cubicBezTo>
                <a:close/>
                <a:moveTo>
                  <a:pt x="20550" y="56468"/>
                </a:moveTo>
                <a:lnTo>
                  <a:pt x="20550" y="56468"/>
                </a:lnTo>
                <a:cubicBezTo>
                  <a:pt x="20503" y="58564"/>
                  <a:pt x="20467" y="60659"/>
                  <a:pt x="20443" y="62755"/>
                </a:cubicBezTo>
                <a:cubicBezTo>
                  <a:pt x="19038" y="62791"/>
                  <a:pt x="17633" y="62826"/>
                  <a:pt x="16228" y="62874"/>
                </a:cubicBezTo>
                <a:cubicBezTo>
                  <a:pt x="15943" y="62874"/>
                  <a:pt x="15657" y="62886"/>
                  <a:pt x="15371" y="62898"/>
                </a:cubicBezTo>
                <a:cubicBezTo>
                  <a:pt x="15395" y="60802"/>
                  <a:pt x="15431" y="58695"/>
                  <a:pt x="15478" y="56599"/>
                </a:cubicBezTo>
                <a:cubicBezTo>
                  <a:pt x="17169" y="56552"/>
                  <a:pt x="18860" y="56504"/>
                  <a:pt x="20550" y="56468"/>
                </a:cubicBezTo>
                <a:close/>
                <a:moveTo>
                  <a:pt x="14597" y="56623"/>
                </a:moveTo>
                <a:cubicBezTo>
                  <a:pt x="14550" y="58719"/>
                  <a:pt x="14514" y="60826"/>
                  <a:pt x="14490" y="62934"/>
                </a:cubicBezTo>
                <a:cubicBezTo>
                  <a:pt x="12799" y="62981"/>
                  <a:pt x="11109" y="63041"/>
                  <a:pt x="9418" y="63112"/>
                </a:cubicBezTo>
                <a:cubicBezTo>
                  <a:pt x="9442" y="60993"/>
                  <a:pt x="9478" y="58873"/>
                  <a:pt x="9525" y="56754"/>
                </a:cubicBezTo>
                <a:cubicBezTo>
                  <a:pt x="11156" y="56718"/>
                  <a:pt x="12799" y="56659"/>
                  <a:pt x="14442" y="56623"/>
                </a:cubicBezTo>
                <a:close/>
                <a:moveTo>
                  <a:pt x="62115" y="62874"/>
                </a:moveTo>
                <a:cubicBezTo>
                  <a:pt x="62091" y="64946"/>
                  <a:pt x="62079" y="67029"/>
                  <a:pt x="62067" y="69101"/>
                </a:cubicBezTo>
                <a:cubicBezTo>
                  <a:pt x="60948" y="69113"/>
                  <a:pt x="59829" y="69125"/>
                  <a:pt x="58698" y="69137"/>
                </a:cubicBezTo>
                <a:cubicBezTo>
                  <a:pt x="58138" y="69137"/>
                  <a:pt x="57567" y="69137"/>
                  <a:pt x="56995" y="69149"/>
                </a:cubicBezTo>
                <a:cubicBezTo>
                  <a:pt x="57007" y="67851"/>
                  <a:pt x="57007" y="66565"/>
                  <a:pt x="57019" y="65267"/>
                </a:cubicBezTo>
                <a:cubicBezTo>
                  <a:pt x="57031" y="64481"/>
                  <a:pt x="57031" y="63684"/>
                  <a:pt x="57043" y="62898"/>
                </a:cubicBezTo>
                <a:cubicBezTo>
                  <a:pt x="58734" y="62886"/>
                  <a:pt x="60424" y="62874"/>
                  <a:pt x="62115" y="62874"/>
                </a:cubicBezTo>
                <a:close/>
                <a:moveTo>
                  <a:pt x="56162" y="62898"/>
                </a:moveTo>
                <a:lnTo>
                  <a:pt x="56162" y="62898"/>
                </a:lnTo>
                <a:cubicBezTo>
                  <a:pt x="56138" y="64981"/>
                  <a:pt x="56126" y="67065"/>
                  <a:pt x="56114" y="69149"/>
                </a:cubicBezTo>
                <a:cubicBezTo>
                  <a:pt x="54424" y="69160"/>
                  <a:pt x="52733" y="69172"/>
                  <a:pt x="51042" y="69184"/>
                </a:cubicBezTo>
                <a:cubicBezTo>
                  <a:pt x="51054" y="67875"/>
                  <a:pt x="51054" y="66577"/>
                  <a:pt x="51066" y="65267"/>
                </a:cubicBezTo>
                <a:cubicBezTo>
                  <a:pt x="51078" y="64493"/>
                  <a:pt x="51078" y="63719"/>
                  <a:pt x="51090" y="62934"/>
                </a:cubicBezTo>
                <a:cubicBezTo>
                  <a:pt x="52781" y="62922"/>
                  <a:pt x="54471" y="62910"/>
                  <a:pt x="56162" y="62898"/>
                </a:cubicBezTo>
                <a:close/>
                <a:moveTo>
                  <a:pt x="50209" y="62945"/>
                </a:moveTo>
                <a:lnTo>
                  <a:pt x="50209" y="62945"/>
                </a:lnTo>
                <a:cubicBezTo>
                  <a:pt x="50185" y="65029"/>
                  <a:pt x="50173" y="67113"/>
                  <a:pt x="50161" y="69196"/>
                </a:cubicBezTo>
                <a:cubicBezTo>
                  <a:pt x="48470" y="69208"/>
                  <a:pt x="46780" y="69232"/>
                  <a:pt x="45089" y="69244"/>
                </a:cubicBezTo>
                <a:cubicBezTo>
                  <a:pt x="45101" y="67922"/>
                  <a:pt x="45101" y="66601"/>
                  <a:pt x="45113" y="65267"/>
                </a:cubicBezTo>
                <a:cubicBezTo>
                  <a:pt x="45125" y="64517"/>
                  <a:pt x="45125" y="63755"/>
                  <a:pt x="45137" y="63005"/>
                </a:cubicBezTo>
                <a:cubicBezTo>
                  <a:pt x="46827" y="62981"/>
                  <a:pt x="48518" y="62957"/>
                  <a:pt x="50209" y="62945"/>
                </a:cubicBezTo>
                <a:close/>
                <a:moveTo>
                  <a:pt x="44256" y="63017"/>
                </a:moveTo>
                <a:lnTo>
                  <a:pt x="44256" y="63017"/>
                </a:lnTo>
                <a:cubicBezTo>
                  <a:pt x="44232" y="65100"/>
                  <a:pt x="44220" y="67172"/>
                  <a:pt x="44208" y="69256"/>
                </a:cubicBezTo>
                <a:cubicBezTo>
                  <a:pt x="42517" y="69280"/>
                  <a:pt x="40827" y="69303"/>
                  <a:pt x="39136" y="69339"/>
                </a:cubicBezTo>
                <a:cubicBezTo>
                  <a:pt x="39148" y="67982"/>
                  <a:pt x="39148" y="66624"/>
                  <a:pt x="39160" y="65267"/>
                </a:cubicBezTo>
                <a:cubicBezTo>
                  <a:pt x="39172" y="64541"/>
                  <a:pt x="39172" y="63815"/>
                  <a:pt x="39184" y="63088"/>
                </a:cubicBezTo>
                <a:cubicBezTo>
                  <a:pt x="40874" y="63064"/>
                  <a:pt x="42565" y="63041"/>
                  <a:pt x="44256" y="63017"/>
                </a:cubicBezTo>
                <a:close/>
                <a:moveTo>
                  <a:pt x="38303" y="63100"/>
                </a:moveTo>
                <a:cubicBezTo>
                  <a:pt x="38279" y="65184"/>
                  <a:pt x="38267" y="67267"/>
                  <a:pt x="38255" y="69351"/>
                </a:cubicBezTo>
                <a:cubicBezTo>
                  <a:pt x="36564" y="69375"/>
                  <a:pt x="34874" y="69410"/>
                  <a:pt x="33195" y="69446"/>
                </a:cubicBezTo>
                <a:cubicBezTo>
                  <a:pt x="33195" y="68053"/>
                  <a:pt x="33195" y="66660"/>
                  <a:pt x="33207" y="65267"/>
                </a:cubicBezTo>
                <a:cubicBezTo>
                  <a:pt x="33219" y="64577"/>
                  <a:pt x="33219" y="63886"/>
                  <a:pt x="33230" y="63184"/>
                </a:cubicBezTo>
                <a:cubicBezTo>
                  <a:pt x="34921" y="63160"/>
                  <a:pt x="36612" y="63124"/>
                  <a:pt x="38303" y="63100"/>
                </a:cubicBezTo>
                <a:close/>
                <a:moveTo>
                  <a:pt x="32349" y="63207"/>
                </a:moveTo>
                <a:lnTo>
                  <a:pt x="32349" y="63207"/>
                </a:lnTo>
                <a:cubicBezTo>
                  <a:pt x="32326" y="65291"/>
                  <a:pt x="32314" y="67375"/>
                  <a:pt x="32302" y="69458"/>
                </a:cubicBezTo>
                <a:cubicBezTo>
                  <a:pt x="30611" y="69494"/>
                  <a:pt x="28920" y="69530"/>
                  <a:pt x="27242" y="69577"/>
                </a:cubicBezTo>
                <a:cubicBezTo>
                  <a:pt x="27242" y="68137"/>
                  <a:pt x="27242" y="66708"/>
                  <a:pt x="27254" y="65267"/>
                </a:cubicBezTo>
                <a:cubicBezTo>
                  <a:pt x="27265" y="64612"/>
                  <a:pt x="27265" y="63957"/>
                  <a:pt x="27277" y="63303"/>
                </a:cubicBezTo>
                <a:lnTo>
                  <a:pt x="28706" y="63279"/>
                </a:lnTo>
                <a:cubicBezTo>
                  <a:pt x="29921" y="63243"/>
                  <a:pt x="31135" y="63231"/>
                  <a:pt x="32349" y="63207"/>
                </a:cubicBezTo>
                <a:close/>
                <a:moveTo>
                  <a:pt x="26396" y="63326"/>
                </a:moveTo>
                <a:cubicBezTo>
                  <a:pt x="26372" y="65410"/>
                  <a:pt x="26349" y="67505"/>
                  <a:pt x="26349" y="69589"/>
                </a:cubicBezTo>
                <a:cubicBezTo>
                  <a:pt x="24658" y="69637"/>
                  <a:pt x="22967" y="69672"/>
                  <a:pt x="21289" y="69720"/>
                </a:cubicBezTo>
                <a:cubicBezTo>
                  <a:pt x="21289" y="68244"/>
                  <a:pt x="21289" y="66755"/>
                  <a:pt x="21300" y="65267"/>
                </a:cubicBezTo>
                <a:cubicBezTo>
                  <a:pt x="21312" y="64660"/>
                  <a:pt x="21312" y="64053"/>
                  <a:pt x="21324" y="63445"/>
                </a:cubicBezTo>
                <a:cubicBezTo>
                  <a:pt x="23015" y="63398"/>
                  <a:pt x="24706" y="63362"/>
                  <a:pt x="26396" y="63326"/>
                </a:cubicBezTo>
                <a:close/>
                <a:moveTo>
                  <a:pt x="20443" y="63469"/>
                </a:moveTo>
                <a:lnTo>
                  <a:pt x="20443" y="63469"/>
                </a:lnTo>
                <a:cubicBezTo>
                  <a:pt x="20419" y="65565"/>
                  <a:pt x="20396" y="67660"/>
                  <a:pt x="20396" y="69744"/>
                </a:cubicBezTo>
                <a:cubicBezTo>
                  <a:pt x="19014" y="69791"/>
                  <a:pt x="17621" y="69827"/>
                  <a:pt x="16228" y="69863"/>
                </a:cubicBezTo>
                <a:cubicBezTo>
                  <a:pt x="15931" y="69875"/>
                  <a:pt x="15633" y="69887"/>
                  <a:pt x="15323" y="69899"/>
                </a:cubicBezTo>
                <a:cubicBezTo>
                  <a:pt x="15323" y="68351"/>
                  <a:pt x="15335" y="66815"/>
                  <a:pt x="15347" y="65267"/>
                </a:cubicBezTo>
                <a:cubicBezTo>
                  <a:pt x="15359" y="64708"/>
                  <a:pt x="15359" y="64148"/>
                  <a:pt x="15371" y="63600"/>
                </a:cubicBezTo>
                <a:cubicBezTo>
                  <a:pt x="17062" y="63553"/>
                  <a:pt x="18752" y="63505"/>
                  <a:pt x="20443" y="63469"/>
                </a:cubicBezTo>
                <a:close/>
                <a:moveTo>
                  <a:pt x="14490" y="63612"/>
                </a:moveTo>
                <a:cubicBezTo>
                  <a:pt x="14466" y="65720"/>
                  <a:pt x="14454" y="67815"/>
                  <a:pt x="14454" y="69922"/>
                </a:cubicBezTo>
                <a:cubicBezTo>
                  <a:pt x="12764" y="69982"/>
                  <a:pt x="11073" y="70042"/>
                  <a:pt x="9382" y="70113"/>
                </a:cubicBezTo>
                <a:cubicBezTo>
                  <a:pt x="9370" y="68494"/>
                  <a:pt x="9382" y="66886"/>
                  <a:pt x="9394" y="65267"/>
                </a:cubicBezTo>
                <a:cubicBezTo>
                  <a:pt x="9406" y="64767"/>
                  <a:pt x="9406" y="64255"/>
                  <a:pt x="9418" y="63755"/>
                </a:cubicBezTo>
                <a:cubicBezTo>
                  <a:pt x="11097" y="63707"/>
                  <a:pt x="12764" y="63660"/>
                  <a:pt x="14454" y="63612"/>
                </a:cubicBezTo>
                <a:close/>
                <a:moveTo>
                  <a:pt x="62067" y="69863"/>
                </a:moveTo>
                <a:cubicBezTo>
                  <a:pt x="62067" y="71947"/>
                  <a:pt x="62079" y="74018"/>
                  <a:pt x="62103" y="76090"/>
                </a:cubicBezTo>
                <a:cubicBezTo>
                  <a:pt x="60972" y="76114"/>
                  <a:pt x="59841" y="76126"/>
                  <a:pt x="58698" y="76126"/>
                </a:cubicBezTo>
                <a:cubicBezTo>
                  <a:pt x="58150" y="76126"/>
                  <a:pt x="57591" y="76138"/>
                  <a:pt x="57043" y="76138"/>
                </a:cubicBezTo>
                <a:cubicBezTo>
                  <a:pt x="57007" y="74054"/>
                  <a:pt x="56995" y="71970"/>
                  <a:pt x="56995" y="69887"/>
                </a:cubicBezTo>
                <a:cubicBezTo>
                  <a:pt x="58686" y="69875"/>
                  <a:pt x="60377" y="69875"/>
                  <a:pt x="62067" y="69863"/>
                </a:cubicBezTo>
                <a:close/>
                <a:moveTo>
                  <a:pt x="56114" y="69899"/>
                </a:moveTo>
                <a:cubicBezTo>
                  <a:pt x="56114" y="71982"/>
                  <a:pt x="56126" y="74066"/>
                  <a:pt x="56162" y="76149"/>
                </a:cubicBezTo>
                <a:cubicBezTo>
                  <a:pt x="54471" y="76149"/>
                  <a:pt x="52781" y="76161"/>
                  <a:pt x="51090" y="76185"/>
                </a:cubicBezTo>
                <a:cubicBezTo>
                  <a:pt x="51054" y="74102"/>
                  <a:pt x="51042" y="72018"/>
                  <a:pt x="51042" y="69934"/>
                </a:cubicBezTo>
                <a:cubicBezTo>
                  <a:pt x="52733" y="69922"/>
                  <a:pt x="54424" y="69899"/>
                  <a:pt x="56114" y="69899"/>
                </a:cubicBezTo>
                <a:close/>
                <a:moveTo>
                  <a:pt x="50161" y="69934"/>
                </a:moveTo>
                <a:cubicBezTo>
                  <a:pt x="50161" y="72018"/>
                  <a:pt x="50173" y="74102"/>
                  <a:pt x="50209" y="76185"/>
                </a:cubicBezTo>
                <a:cubicBezTo>
                  <a:pt x="48518" y="76197"/>
                  <a:pt x="46827" y="76221"/>
                  <a:pt x="45137" y="76245"/>
                </a:cubicBezTo>
                <a:cubicBezTo>
                  <a:pt x="45101" y="74161"/>
                  <a:pt x="45089" y="72077"/>
                  <a:pt x="45089" y="69994"/>
                </a:cubicBezTo>
                <a:cubicBezTo>
                  <a:pt x="46780" y="69982"/>
                  <a:pt x="48470" y="69958"/>
                  <a:pt x="50161" y="69934"/>
                </a:cubicBezTo>
                <a:close/>
                <a:moveTo>
                  <a:pt x="44208" y="70006"/>
                </a:moveTo>
                <a:cubicBezTo>
                  <a:pt x="44208" y="72089"/>
                  <a:pt x="44220" y="74173"/>
                  <a:pt x="44256" y="76257"/>
                </a:cubicBezTo>
                <a:cubicBezTo>
                  <a:pt x="42565" y="76280"/>
                  <a:pt x="40874" y="76304"/>
                  <a:pt x="39184" y="76328"/>
                </a:cubicBezTo>
                <a:cubicBezTo>
                  <a:pt x="39148" y="74244"/>
                  <a:pt x="39136" y="72161"/>
                  <a:pt x="39136" y="70089"/>
                </a:cubicBezTo>
                <a:cubicBezTo>
                  <a:pt x="40827" y="70053"/>
                  <a:pt x="42517" y="70030"/>
                  <a:pt x="44208" y="70006"/>
                </a:cubicBezTo>
                <a:close/>
                <a:moveTo>
                  <a:pt x="38255" y="70101"/>
                </a:moveTo>
                <a:cubicBezTo>
                  <a:pt x="38255" y="72185"/>
                  <a:pt x="38267" y="74256"/>
                  <a:pt x="38303" y="76340"/>
                </a:cubicBezTo>
                <a:cubicBezTo>
                  <a:pt x="36612" y="76376"/>
                  <a:pt x="34921" y="76399"/>
                  <a:pt x="33230" y="76435"/>
                </a:cubicBezTo>
                <a:cubicBezTo>
                  <a:pt x="33195" y="74352"/>
                  <a:pt x="33183" y="72268"/>
                  <a:pt x="33183" y="70184"/>
                </a:cubicBezTo>
                <a:cubicBezTo>
                  <a:pt x="34874" y="70149"/>
                  <a:pt x="36564" y="70125"/>
                  <a:pt x="38255" y="70101"/>
                </a:cubicBezTo>
                <a:close/>
                <a:moveTo>
                  <a:pt x="32302" y="70196"/>
                </a:moveTo>
                <a:cubicBezTo>
                  <a:pt x="32302" y="72280"/>
                  <a:pt x="32314" y="74363"/>
                  <a:pt x="32349" y="76459"/>
                </a:cubicBezTo>
                <a:cubicBezTo>
                  <a:pt x="30659" y="76483"/>
                  <a:pt x="28968" y="76530"/>
                  <a:pt x="27277" y="76566"/>
                </a:cubicBezTo>
                <a:cubicBezTo>
                  <a:pt x="27254" y="74483"/>
                  <a:pt x="27230" y="72387"/>
                  <a:pt x="27230" y="70303"/>
                </a:cubicBezTo>
                <a:cubicBezTo>
                  <a:pt x="27718" y="70292"/>
                  <a:pt x="28206" y="70280"/>
                  <a:pt x="28706" y="70268"/>
                </a:cubicBezTo>
                <a:cubicBezTo>
                  <a:pt x="29897" y="70244"/>
                  <a:pt x="31099" y="70220"/>
                  <a:pt x="32302" y="70196"/>
                </a:cubicBezTo>
                <a:close/>
                <a:moveTo>
                  <a:pt x="26349" y="70315"/>
                </a:moveTo>
                <a:cubicBezTo>
                  <a:pt x="26349" y="72411"/>
                  <a:pt x="26372" y="74494"/>
                  <a:pt x="26396" y="76590"/>
                </a:cubicBezTo>
                <a:cubicBezTo>
                  <a:pt x="24706" y="76626"/>
                  <a:pt x="23015" y="76673"/>
                  <a:pt x="21324" y="76721"/>
                </a:cubicBezTo>
                <a:cubicBezTo>
                  <a:pt x="21300" y="74625"/>
                  <a:pt x="21277" y="72530"/>
                  <a:pt x="21277" y="70434"/>
                </a:cubicBezTo>
                <a:cubicBezTo>
                  <a:pt x="22967" y="70399"/>
                  <a:pt x="24658" y="70351"/>
                  <a:pt x="26349" y="70315"/>
                </a:cubicBezTo>
                <a:close/>
                <a:moveTo>
                  <a:pt x="20396" y="70458"/>
                </a:moveTo>
                <a:cubicBezTo>
                  <a:pt x="20396" y="72554"/>
                  <a:pt x="20419" y="74649"/>
                  <a:pt x="20443" y="76745"/>
                </a:cubicBezTo>
                <a:cubicBezTo>
                  <a:pt x="19038" y="76780"/>
                  <a:pt x="17633" y="76816"/>
                  <a:pt x="16228" y="76864"/>
                </a:cubicBezTo>
                <a:cubicBezTo>
                  <a:pt x="15943" y="76864"/>
                  <a:pt x="15657" y="76876"/>
                  <a:pt x="15383" y="76888"/>
                </a:cubicBezTo>
                <a:cubicBezTo>
                  <a:pt x="15347" y="74792"/>
                  <a:pt x="15323" y="72685"/>
                  <a:pt x="15323" y="70589"/>
                </a:cubicBezTo>
                <a:cubicBezTo>
                  <a:pt x="17014" y="70542"/>
                  <a:pt x="18705" y="70506"/>
                  <a:pt x="20396" y="70458"/>
                </a:cubicBezTo>
                <a:close/>
                <a:moveTo>
                  <a:pt x="14442" y="70613"/>
                </a:moveTo>
                <a:cubicBezTo>
                  <a:pt x="14454" y="72709"/>
                  <a:pt x="14466" y="74816"/>
                  <a:pt x="14502" y="76911"/>
                </a:cubicBezTo>
                <a:cubicBezTo>
                  <a:pt x="12811" y="76971"/>
                  <a:pt x="11121" y="77030"/>
                  <a:pt x="9430" y="77102"/>
                </a:cubicBezTo>
                <a:cubicBezTo>
                  <a:pt x="9394" y="74983"/>
                  <a:pt x="9382" y="72863"/>
                  <a:pt x="9370" y="70744"/>
                </a:cubicBezTo>
                <a:cubicBezTo>
                  <a:pt x="11061" y="70708"/>
                  <a:pt x="12752" y="70661"/>
                  <a:pt x="14442" y="70613"/>
                </a:cubicBezTo>
                <a:close/>
                <a:moveTo>
                  <a:pt x="62127" y="76864"/>
                </a:moveTo>
                <a:cubicBezTo>
                  <a:pt x="62151" y="78935"/>
                  <a:pt x="62198" y="81019"/>
                  <a:pt x="62270" y="83091"/>
                </a:cubicBezTo>
                <a:cubicBezTo>
                  <a:pt x="61079" y="83103"/>
                  <a:pt x="59889" y="83115"/>
                  <a:pt x="58698" y="83126"/>
                </a:cubicBezTo>
                <a:cubicBezTo>
                  <a:pt x="58198" y="83126"/>
                  <a:pt x="57698" y="83126"/>
                  <a:pt x="57198" y="83138"/>
                </a:cubicBezTo>
                <a:cubicBezTo>
                  <a:pt x="57126" y="81055"/>
                  <a:pt x="57079" y="78971"/>
                  <a:pt x="57055" y="76888"/>
                </a:cubicBezTo>
                <a:cubicBezTo>
                  <a:pt x="58746" y="76876"/>
                  <a:pt x="60436" y="76864"/>
                  <a:pt x="62127" y="76864"/>
                </a:cubicBezTo>
                <a:close/>
                <a:moveTo>
                  <a:pt x="56162" y="76888"/>
                </a:moveTo>
                <a:cubicBezTo>
                  <a:pt x="56198" y="78971"/>
                  <a:pt x="56245" y="81055"/>
                  <a:pt x="56317" y="83138"/>
                </a:cubicBezTo>
                <a:cubicBezTo>
                  <a:pt x="54626" y="83150"/>
                  <a:pt x="52935" y="83162"/>
                  <a:pt x="51245" y="83174"/>
                </a:cubicBezTo>
                <a:cubicBezTo>
                  <a:pt x="51173" y="81090"/>
                  <a:pt x="51126" y="79007"/>
                  <a:pt x="51102" y="76923"/>
                </a:cubicBezTo>
                <a:cubicBezTo>
                  <a:pt x="52792" y="76911"/>
                  <a:pt x="54483" y="76900"/>
                  <a:pt x="56162" y="76888"/>
                </a:cubicBezTo>
                <a:close/>
                <a:moveTo>
                  <a:pt x="50221" y="76935"/>
                </a:moveTo>
                <a:cubicBezTo>
                  <a:pt x="50245" y="79019"/>
                  <a:pt x="50292" y="81102"/>
                  <a:pt x="50364" y="83186"/>
                </a:cubicBezTo>
                <a:cubicBezTo>
                  <a:pt x="48673" y="83198"/>
                  <a:pt x="46982" y="83222"/>
                  <a:pt x="45292" y="83234"/>
                </a:cubicBezTo>
                <a:cubicBezTo>
                  <a:pt x="45220" y="81150"/>
                  <a:pt x="45172" y="79078"/>
                  <a:pt x="45149" y="76995"/>
                </a:cubicBezTo>
                <a:cubicBezTo>
                  <a:pt x="46839" y="76971"/>
                  <a:pt x="48530" y="76947"/>
                  <a:pt x="50221" y="76935"/>
                </a:cubicBezTo>
                <a:close/>
                <a:moveTo>
                  <a:pt x="44268" y="77007"/>
                </a:moveTo>
                <a:cubicBezTo>
                  <a:pt x="44303" y="79090"/>
                  <a:pt x="44351" y="81162"/>
                  <a:pt x="44410" y="83246"/>
                </a:cubicBezTo>
                <a:cubicBezTo>
                  <a:pt x="42720" y="83269"/>
                  <a:pt x="41029" y="83293"/>
                  <a:pt x="39338" y="83317"/>
                </a:cubicBezTo>
                <a:cubicBezTo>
                  <a:pt x="39279" y="81245"/>
                  <a:pt x="39231" y="79162"/>
                  <a:pt x="39196" y="77078"/>
                </a:cubicBezTo>
                <a:cubicBezTo>
                  <a:pt x="40886" y="77054"/>
                  <a:pt x="42577" y="77030"/>
                  <a:pt x="44268" y="77007"/>
                </a:cubicBezTo>
                <a:close/>
                <a:moveTo>
                  <a:pt x="38314" y="77090"/>
                </a:moveTo>
                <a:cubicBezTo>
                  <a:pt x="38350" y="79174"/>
                  <a:pt x="38398" y="81257"/>
                  <a:pt x="38469" y="83341"/>
                </a:cubicBezTo>
                <a:cubicBezTo>
                  <a:pt x="36779" y="83365"/>
                  <a:pt x="35088" y="83400"/>
                  <a:pt x="33397" y="83424"/>
                </a:cubicBezTo>
                <a:cubicBezTo>
                  <a:pt x="33326" y="81341"/>
                  <a:pt x="33278" y="79257"/>
                  <a:pt x="33242" y="77173"/>
                </a:cubicBezTo>
                <a:cubicBezTo>
                  <a:pt x="34933" y="77150"/>
                  <a:pt x="36624" y="77114"/>
                  <a:pt x="38314" y="77090"/>
                </a:cubicBezTo>
                <a:close/>
                <a:moveTo>
                  <a:pt x="32361" y="77197"/>
                </a:moveTo>
                <a:cubicBezTo>
                  <a:pt x="32397" y="79281"/>
                  <a:pt x="32445" y="81364"/>
                  <a:pt x="32516" y="83448"/>
                </a:cubicBezTo>
                <a:cubicBezTo>
                  <a:pt x="30825" y="83484"/>
                  <a:pt x="29135" y="83519"/>
                  <a:pt x="27444" y="83555"/>
                </a:cubicBezTo>
                <a:cubicBezTo>
                  <a:pt x="27373" y="81471"/>
                  <a:pt x="27325" y="79388"/>
                  <a:pt x="27289" y="77292"/>
                </a:cubicBezTo>
                <a:lnTo>
                  <a:pt x="28706" y="77257"/>
                </a:lnTo>
                <a:cubicBezTo>
                  <a:pt x="29921" y="77233"/>
                  <a:pt x="31135" y="77221"/>
                  <a:pt x="32361" y="77197"/>
                </a:cubicBezTo>
                <a:close/>
                <a:moveTo>
                  <a:pt x="26408" y="77316"/>
                </a:moveTo>
                <a:cubicBezTo>
                  <a:pt x="26444" y="79400"/>
                  <a:pt x="26492" y="81495"/>
                  <a:pt x="26563" y="83579"/>
                </a:cubicBezTo>
                <a:cubicBezTo>
                  <a:pt x="24872" y="83615"/>
                  <a:pt x="23194" y="83662"/>
                  <a:pt x="21503" y="83710"/>
                </a:cubicBezTo>
                <a:cubicBezTo>
                  <a:pt x="21431" y="81614"/>
                  <a:pt x="21372" y="79519"/>
                  <a:pt x="21336" y="77435"/>
                </a:cubicBezTo>
                <a:cubicBezTo>
                  <a:pt x="23027" y="77388"/>
                  <a:pt x="24718" y="77352"/>
                  <a:pt x="26408" y="77316"/>
                </a:cubicBezTo>
                <a:close/>
                <a:moveTo>
                  <a:pt x="20455" y="77459"/>
                </a:moveTo>
                <a:cubicBezTo>
                  <a:pt x="20491" y="79543"/>
                  <a:pt x="20550" y="81638"/>
                  <a:pt x="20622" y="83734"/>
                </a:cubicBezTo>
                <a:cubicBezTo>
                  <a:pt x="19157" y="83769"/>
                  <a:pt x="17693" y="83817"/>
                  <a:pt x="16228" y="83853"/>
                </a:cubicBezTo>
                <a:cubicBezTo>
                  <a:pt x="16002" y="83865"/>
                  <a:pt x="15776" y="83865"/>
                  <a:pt x="15550" y="83877"/>
                </a:cubicBezTo>
                <a:cubicBezTo>
                  <a:pt x="15478" y="81781"/>
                  <a:pt x="15431" y="79686"/>
                  <a:pt x="15383" y="77578"/>
                </a:cubicBezTo>
                <a:cubicBezTo>
                  <a:pt x="17074" y="77542"/>
                  <a:pt x="18764" y="77495"/>
                  <a:pt x="20455" y="77459"/>
                </a:cubicBezTo>
                <a:close/>
                <a:moveTo>
                  <a:pt x="14514" y="77602"/>
                </a:moveTo>
                <a:cubicBezTo>
                  <a:pt x="14550" y="79662"/>
                  <a:pt x="14597" y="81722"/>
                  <a:pt x="14669" y="83781"/>
                </a:cubicBezTo>
                <a:cubicBezTo>
                  <a:pt x="14669" y="83817"/>
                  <a:pt x="14669" y="83865"/>
                  <a:pt x="14669" y="83900"/>
                </a:cubicBezTo>
                <a:cubicBezTo>
                  <a:pt x="12978" y="83960"/>
                  <a:pt x="11299" y="84019"/>
                  <a:pt x="9608" y="84091"/>
                </a:cubicBezTo>
                <a:cubicBezTo>
                  <a:pt x="9525" y="81972"/>
                  <a:pt x="9478" y="79852"/>
                  <a:pt x="9442" y="77745"/>
                </a:cubicBezTo>
                <a:cubicBezTo>
                  <a:pt x="11109" y="77697"/>
                  <a:pt x="12776" y="77650"/>
                  <a:pt x="14442" y="77602"/>
                </a:cubicBezTo>
                <a:close/>
                <a:moveTo>
                  <a:pt x="62294" y="83853"/>
                </a:moveTo>
                <a:cubicBezTo>
                  <a:pt x="62365" y="85936"/>
                  <a:pt x="62460" y="88008"/>
                  <a:pt x="62579" y="90080"/>
                </a:cubicBezTo>
                <a:cubicBezTo>
                  <a:pt x="61282" y="90092"/>
                  <a:pt x="59996" y="90115"/>
                  <a:pt x="58698" y="90115"/>
                </a:cubicBezTo>
                <a:cubicBezTo>
                  <a:pt x="58305" y="90115"/>
                  <a:pt x="57912" y="90127"/>
                  <a:pt x="57507" y="90127"/>
                </a:cubicBezTo>
                <a:cubicBezTo>
                  <a:pt x="57436" y="88782"/>
                  <a:pt x="57364" y="87448"/>
                  <a:pt x="57305" y="86115"/>
                </a:cubicBezTo>
                <a:cubicBezTo>
                  <a:pt x="57281" y="85365"/>
                  <a:pt x="57245" y="84615"/>
                  <a:pt x="57222" y="83877"/>
                </a:cubicBezTo>
                <a:cubicBezTo>
                  <a:pt x="58912" y="83865"/>
                  <a:pt x="60603" y="83865"/>
                  <a:pt x="62294" y="83853"/>
                </a:cubicBezTo>
                <a:close/>
                <a:moveTo>
                  <a:pt x="56341" y="83877"/>
                </a:moveTo>
                <a:cubicBezTo>
                  <a:pt x="56412" y="85960"/>
                  <a:pt x="56507" y="88044"/>
                  <a:pt x="56626" y="90127"/>
                </a:cubicBezTo>
                <a:cubicBezTo>
                  <a:pt x="54936" y="90139"/>
                  <a:pt x="53245" y="90151"/>
                  <a:pt x="51554" y="90163"/>
                </a:cubicBezTo>
                <a:cubicBezTo>
                  <a:pt x="51483" y="88818"/>
                  <a:pt x="51411" y="87460"/>
                  <a:pt x="51352" y="86115"/>
                </a:cubicBezTo>
                <a:cubicBezTo>
                  <a:pt x="51328" y="85377"/>
                  <a:pt x="51304" y="84650"/>
                  <a:pt x="51268" y="83924"/>
                </a:cubicBezTo>
                <a:cubicBezTo>
                  <a:pt x="52959" y="83900"/>
                  <a:pt x="54650" y="83888"/>
                  <a:pt x="56341" y="83877"/>
                </a:cubicBezTo>
                <a:close/>
                <a:moveTo>
                  <a:pt x="50387" y="83924"/>
                </a:moveTo>
                <a:cubicBezTo>
                  <a:pt x="50471" y="86008"/>
                  <a:pt x="50554" y="88091"/>
                  <a:pt x="50673" y="90175"/>
                </a:cubicBezTo>
                <a:cubicBezTo>
                  <a:pt x="48982" y="90187"/>
                  <a:pt x="47304" y="90211"/>
                  <a:pt x="45613" y="90223"/>
                </a:cubicBezTo>
                <a:cubicBezTo>
                  <a:pt x="45530" y="88853"/>
                  <a:pt x="45458" y="87484"/>
                  <a:pt x="45399" y="86115"/>
                </a:cubicBezTo>
                <a:cubicBezTo>
                  <a:pt x="45375" y="85401"/>
                  <a:pt x="45351" y="84698"/>
                  <a:pt x="45327" y="83984"/>
                </a:cubicBezTo>
                <a:cubicBezTo>
                  <a:pt x="47006" y="83960"/>
                  <a:pt x="48697" y="83948"/>
                  <a:pt x="50387" y="83924"/>
                </a:cubicBezTo>
                <a:close/>
                <a:moveTo>
                  <a:pt x="44434" y="83996"/>
                </a:moveTo>
                <a:cubicBezTo>
                  <a:pt x="44518" y="86079"/>
                  <a:pt x="44613" y="88163"/>
                  <a:pt x="44732" y="90234"/>
                </a:cubicBezTo>
                <a:lnTo>
                  <a:pt x="44446" y="90234"/>
                </a:lnTo>
                <a:cubicBezTo>
                  <a:pt x="42851" y="90258"/>
                  <a:pt x="41255" y="90282"/>
                  <a:pt x="39660" y="90306"/>
                </a:cubicBezTo>
                <a:cubicBezTo>
                  <a:pt x="39577" y="88913"/>
                  <a:pt x="39505" y="87508"/>
                  <a:pt x="39446" y="86115"/>
                </a:cubicBezTo>
                <a:cubicBezTo>
                  <a:pt x="39422" y="85424"/>
                  <a:pt x="39398" y="84746"/>
                  <a:pt x="39374" y="84067"/>
                </a:cubicBezTo>
                <a:cubicBezTo>
                  <a:pt x="41065" y="84043"/>
                  <a:pt x="42744" y="84019"/>
                  <a:pt x="44434" y="83996"/>
                </a:cubicBezTo>
                <a:close/>
                <a:moveTo>
                  <a:pt x="38493" y="84079"/>
                </a:moveTo>
                <a:cubicBezTo>
                  <a:pt x="38564" y="86163"/>
                  <a:pt x="38660" y="88246"/>
                  <a:pt x="38779" y="90330"/>
                </a:cubicBezTo>
                <a:cubicBezTo>
                  <a:pt x="37088" y="90354"/>
                  <a:pt x="35397" y="90389"/>
                  <a:pt x="33719" y="90413"/>
                </a:cubicBezTo>
                <a:cubicBezTo>
                  <a:pt x="33635" y="88984"/>
                  <a:pt x="33552" y="87544"/>
                  <a:pt x="33492" y="86115"/>
                </a:cubicBezTo>
                <a:cubicBezTo>
                  <a:pt x="33469" y="85460"/>
                  <a:pt x="33445" y="84817"/>
                  <a:pt x="33421" y="84174"/>
                </a:cubicBezTo>
                <a:cubicBezTo>
                  <a:pt x="35112" y="84138"/>
                  <a:pt x="36802" y="84115"/>
                  <a:pt x="38493" y="84079"/>
                </a:cubicBezTo>
                <a:close/>
                <a:moveTo>
                  <a:pt x="32540" y="84186"/>
                </a:moveTo>
                <a:cubicBezTo>
                  <a:pt x="32611" y="86270"/>
                  <a:pt x="32707" y="88353"/>
                  <a:pt x="32838" y="90437"/>
                </a:cubicBezTo>
                <a:cubicBezTo>
                  <a:pt x="31147" y="90473"/>
                  <a:pt x="29456" y="90508"/>
                  <a:pt x="27766" y="90544"/>
                </a:cubicBezTo>
                <a:cubicBezTo>
                  <a:pt x="27682" y="89068"/>
                  <a:pt x="27611" y="87591"/>
                  <a:pt x="27539" y="86115"/>
                </a:cubicBezTo>
                <a:cubicBezTo>
                  <a:pt x="27515" y="85508"/>
                  <a:pt x="27492" y="84889"/>
                  <a:pt x="27468" y="84281"/>
                </a:cubicBezTo>
                <a:lnTo>
                  <a:pt x="28706" y="84258"/>
                </a:lnTo>
                <a:cubicBezTo>
                  <a:pt x="29980" y="84234"/>
                  <a:pt x="31266" y="84210"/>
                  <a:pt x="32540" y="84186"/>
                </a:cubicBezTo>
                <a:close/>
                <a:moveTo>
                  <a:pt x="26587" y="84305"/>
                </a:moveTo>
                <a:cubicBezTo>
                  <a:pt x="26670" y="86389"/>
                  <a:pt x="26765" y="88484"/>
                  <a:pt x="26884" y="90568"/>
                </a:cubicBezTo>
                <a:cubicBezTo>
                  <a:pt x="25194" y="90604"/>
                  <a:pt x="23515" y="90651"/>
                  <a:pt x="21824" y="90699"/>
                </a:cubicBezTo>
                <a:cubicBezTo>
                  <a:pt x="21729" y="89163"/>
                  <a:pt x="21658" y="87639"/>
                  <a:pt x="21586" y="86115"/>
                </a:cubicBezTo>
                <a:cubicBezTo>
                  <a:pt x="21562" y="85543"/>
                  <a:pt x="21550" y="84984"/>
                  <a:pt x="21527" y="84424"/>
                </a:cubicBezTo>
                <a:cubicBezTo>
                  <a:pt x="23217" y="84377"/>
                  <a:pt x="24896" y="84341"/>
                  <a:pt x="26587" y="84305"/>
                </a:cubicBezTo>
                <a:close/>
                <a:moveTo>
                  <a:pt x="20646" y="84448"/>
                </a:moveTo>
                <a:cubicBezTo>
                  <a:pt x="20717" y="86532"/>
                  <a:pt x="20824" y="88627"/>
                  <a:pt x="20943" y="90711"/>
                </a:cubicBezTo>
                <a:cubicBezTo>
                  <a:pt x="19372" y="90758"/>
                  <a:pt x="17800" y="90806"/>
                  <a:pt x="16228" y="90854"/>
                </a:cubicBezTo>
                <a:cubicBezTo>
                  <a:pt x="16109" y="90854"/>
                  <a:pt x="15990" y="90854"/>
                  <a:pt x="15883" y="90866"/>
                </a:cubicBezTo>
                <a:cubicBezTo>
                  <a:pt x="15788" y="89282"/>
                  <a:pt x="15704" y="87698"/>
                  <a:pt x="15633" y="86103"/>
                </a:cubicBezTo>
                <a:cubicBezTo>
                  <a:pt x="15621" y="85591"/>
                  <a:pt x="15597" y="85079"/>
                  <a:pt x="15574" y="84567"/>
                </a:cubicBezTo>
                <a:cubicBezTo>
                  <a:pt x="17264" y="84531"/>
                  <a:pt x="18955" y="84484"/>
                  <a:pt x="20646" y="84448"/>
                </a:cubicBezTo>
                <a:close/>
                <a:moveTo>
                  <a:pt x="14692" y="84591"/>
                </a:moveTo>
                <a:cubicBezTo>
                  <a:pt x="14776" y="86698"/>
                  <a:pt x="14871" y="88794"/>
                  <a:pt x="15002" y="90889"/>
                </a:cubicBezTo>
                <a:cubicBezTo>
                  <a:pt x="13311" y="90949"/>
                  <a:pt x="11633" y="90996"/>
                  <a:pt x="9942" y="91068"/>
                </a:cubicBezTo>
                <a:cubicBezTo>
                  <a:pt x="9847" y="89413"/>
                  <a:pt x="9751" y="87758"/>
                  <a:pt x="9680" y="86115"/>
                </a:cubicBezTo>
                <a:cubicBezTo>
                  <a:pt x="9668" y="85651"/>
                  <a:pt x="9644" y="85186"/>
                  <a:pt x="9632" y="84734"/>
                </a:cubicBezTo>
                <a:cubicBezTo>
                  <a:pt x="11240" y="84686"/>
                  <a:pt x="12847" y="84639"/>
                  <a:pt x="14442" y="84603"/>
                </a:cubicBezTo>
                <a:cubicBezTo>
                  <a:pt x="14526" y="84603"/>
                  <a:pt x="14609" y="84603"/>
                  <a:pt x="14692" y="84591"/>
                </a:cubicBezTo>
                <a:close/>
                <a:moveTo>
                  <a:pt x="20869" y="0"/>
                </a:moveTo>
                <a:cubicBezTo>
                  <a:pt x="20794" y="0"/>
                  <a:pt x="20723" y="51"/>
                  <a:pt x="20729" y="152"/>
                </a:cubicBezTo>
                <a:cubicBezTo>
                  <a:pt x="20812" y="1521"/>
                  <a:pt x="20872" y="2890"/>
                  <a:pt x="20908" y="4272"/>
                </a:cubicBezTo>
                <a:cubicBezTo>
                  <a:pt x="20967" y="6391"/>
                  <a:pt x="20991" y="8522"/>
                  <a:pt x="21038" y="10641"/>
                </a:cubicBezTo>
                <a:cubicBezTo>
                  <a:pt x="21062" y="11689"/>
                  <a:pt x="21086" y="12725"/>
                  <a:pt x="21098" y="13773"/>
                </a:cubicBezTo>
                <a:cubicBezTo>
                  <a:pt x="19479" y="13820"/>
                  <a:pt x="17848" y="13856"/>
                  <a:pt x="16228" y="13916"/>
                </a:cubicBezTo>
                <a:lnTo>
                  <a:pt x="15907" y="13916"/>
                </a:lnTo>
                <a:cubicBezTo>
                  <a:pt x="15883" y="13261"/>
                  <a:pt x="15871" y="12606"/>
                  <a:pt x="15847" y="11951"/>
                </a:cubicBezTo>
                <a:cubicBezTo>
                  <a:pt x="15752" y="9379"/>
                  <a:pt x="15574" y="6831"/>
                  <a:pt x="15383" y="4272"/>
                </a:cubicBezTo>
                <a:cubicBezTo>
                  <a:pt x="15276" y="2890"/>
                  <a:pt x="15169" y="1521"/>
                  <a:pt x="15073" y="152"/>
                </a:cubicBezTo>
                <a:cubicBezTo>
                  <a:pt x="15067" y="55"/>
                  <a:pt x="14988" y="5"/>
                  <a:pt x="14912" y="5"/>
                </a:cubicBezTo>
                <a:cubicBezTo>
                  <a:pt x="14839" y="5"/>
                  <a:pt x="14770" y="52"/>
                  <a:pt x="14776" y="152"/>
                </a:cubicBezTo>
                <a:cubicBezTo>
                  <a:pt x="14859" y="1521"/>
                  <a:pt x="14907" y="2890"/>
                  <a:pt x="14954" y="4272"/>
                </a:cubicBezTo>
                <a:cubicBezTo>
                  <a:pt x="15014" y="6391"/>
                  <a:pt x="15038" y="8522"/>
                  <a:pt x="15085" y="10641"/>
                </a:cubicBezTo>
                <a:cubicBezTo>
                  <a:pt x="15109" y="11749"/>
                  <a:pt x="15133" y="12844"/>
                  <a:pt x="15145" y="13939"/>
                </a:cubicBezTo>
                <a:cubicBezTo>
                  <a:pt x="13418" y="13999"/>
                  <a:pt x="11680" y="14058"/>
                  <a:pt x="9954" y="14130"/>
                </a:cubicBezTo>
                <a:cubicBezTo>
                  <a:pt x="9930" y="13404"/>
                  <a:pt x="9918" y="12677"/>
                  <a:pt x="9894" y="11951"/>
                </a:cubicBezTo>
                <a:cubicBezTo>
                  <a:pt x="9799" y="9379"/>
                  <a:pt x="9620" y="6831"/>
                  <a:pt x="9430" y="4272"/>
                </a:cubicBezTo>
                <a:cubicBezTo>
                  <a:pt x="9323" y="2890"/>
                  <a:pt x="9216" y="1521"/>
                  <a:pt x="9120" y="152"/>
                </a:cubicBezTo>
                <a:cubicBezTo>
                  <a:pt x="9114" y="55"/>
                  <a:pt x="9035" y="5"/>
                  <a:pt x="8959" y="5"/>
                </a:cubicBezTo>
                <a:cubicBezTo>
                  <a:pt x="8886" y="5"/>
                  <a:pt x="8817" y="52"/>
                  <a:pt x="8823" y="152"/>
                </a:cubicBezTo>
                <a:cubicBezTo>
                  <a:pt x="8906" y="1521"/>
                  <a:pt x="8954" y="2890"/>
                  <a:pt x="9001" y="4272"/>
                </a:cubicBezTo>
                <a:cubicBezTo>
                  <a:pt x="9061" y="6391"/>
                  <a:pt x="9085" y="8522"/>
                  <a:pt x="9132" y="10641"/>
                </a:cubicBezTo>
                <a:cubicBezTo>
                  <a:pt x="9156" y="11820"/>
                  <a:pt x="9180" y="12987"/>
                  <a:pt x="9204" y="14166"/>
                </a:cubicBezTo>
                <a:cubicBezTo>
                  <a:pt x="8870" y="14178"/>
                  <a:pt x="8537" y="14189"/>
                  <a:pt x="8204" y="14201"/>
                </a:cubicBezTo>
                <a:cubicBezTo>
                  <a:pt x="5537" y="14320"/>
                  <a:pt x="2870" y="14559"/>
                  <a:pt x="191" y="14654"/>
                </a:cubicBezTo>
                <a:cubicBezTo>
                  <a:pt x="12" y="14666"/>
                  <a:pt x="12" y="14940"/>
                  <a:pt x="191" y="14940"/>
                </a:cubicBezTo>
                <a:cubicBezTo>
                  <a:pt x="2572" y="14844"/>
                  <a:pt x="4941" y="14880"/>
                  <a:pt x="7322" y="14832"/>
                </a:cubicBezTo>
                <a:cubicBezTo>
                  <a:pt x="7942" y="14820"/>
                  <a:pt x="8573" y="14809"/>
                  <a:pt x="9204" y="14797"/>
                </a:cubicBezTo>
                <a:cubicBezTo>
                  <a:pt x="9239" y="16916"/>
                  <a:pt x="9263" y="19035"/>
                  <a:pt x="9263" y="21155"/>
                </a:cubicBezTo>
                <a:cubicBezTo>
                  <a:pt x="8906" y="21166"/>
                  <a:pt x="8561" y="21178"/>
                  <a:pt x="8204" y="21202"/>
                </a:cubicBezTo>
                <a:cubicBezTo>
                  <a:pt x="5537" y="21309"/>
                  <a:pt x="2870" y="21547"/>
                  <a:pt x="191" y="21655"/>
                </a:cubicBezTo>
                <a:cubicBezTo>
                  <a:pt x="16" y="21666"/>
                  <a:pt x="12" y="21929"/>
                  <a:pt x="179" y="21929"/>
                </a:cubicBezTo>
                <a:cubicBezTo>
                  <a:pt x="183" y="21929"/>
                  <a:pt x="187" y="21929"/>
                  <a:pt x="191" y="21928"/>
                </a:cubicBezTo>
                <a:cubicBezTo>
                  <a:pt x="2572" y="21845"/>
                  <a:pt x="4941" y="21881"/>
                  <a:pt x="7311" y="21833"/>
                </a:cubicBezTo>
                <a:cubicBezTo>
                  <a:pt x="7965" y="21821"/>
                  <a:pt x="8608" y="21809"/>
                  <a:pt x="9263" y="21786"/>
                </a:cubicBezTo>
                <a:lnTo>
                  <a:pt x="9263" y="21786"/>
                </a:lnTo>
                <a:cubicBezTo>
                  <a:pt x="9263" y="23905"/>
                  <a:pt x="9251" y="26024"/>
                  <a:pt x="9227" y="28144"/>
                </a:cubicBezTo>
                <a:cubicBezTo>
                  <a:pt x="8882" y="28167"/>
                  <a:pt x="8549" y="28179"/>
                  <a:pt x="8204" y="28191"/>
                </a:cubicBezTo>
                <a:cubicBezTo>
                  <a:pt x="5537" y="28310"/>
                  <a:pt x="2870" y="28548"/>
                  <a:pt x="191" y="28644"/>
                </a:cubicBezTo>
                <a:cubicBezTo>
                  <a:pt x="12" y="28655"/>
                  <a:pt x="12" y="28929"/>
                  <a:pt x="191" y="28929"/>
                </a:cubicBezTo>
                <a:cubicBezTo>
                  <a:pt x="2572" y="28834"/>
                  <a:pt x="4941" y="28870"/>
                  <a:pt x="7311" y="28822"/>
                </a:cubicBezTo>
                <a:cubicBezTo>
                  <a:pt x="7954" y="28810"/>
                  <a:pt x="8585" y="28798"/>
                  <a:pt x="9216" y="28786"/>
                </a:cubicBezTo>
                <a:lnTo>
                  <a:pt x="9216" y="28786"/>
                </a:lnTo>
                <a:cubicBezTo>
                  <a:pt x="9192" y="30906"/>
                  <a:pt x="9156" y="33025"/>
                  <a:pt x="9120" y="35144"/>
                </a:cubicBezTo>
                <a:cubicBezTo>
                  <a:pt x="8811" y="35156"/>
                  <a:pt x="8513" y="35168"/>
                  <a:pt x="8204" y="35180"/>
                </a:cubicBezTo>
                <a:cubicBezTo>
                  <a:pt x="5525" y="35299"/>
                  <a:pt x="2870" y="35537"/>
                  <a:pt x="191" y="35644"/>
                </a:cubicBezTo>
                <a:cubicBezTo>
                  <a:pt x="16" y="35644"/>
                  <a:pt x="12" y="35919"/>
                  <a:pt x="180" y="35919"/>
                </a:cubicBezTo>
                <a:cubicBezTo>
                  <a:pt x="183" y="35919"/>
                  <a:pt x="187" y="35919"/>
                  <a:pt x="191" y="35918"/>
                </a:cubicBezTo>
                <a:cubicBezTo>
                  <a:pt x="2572" y="35835"/>
                  <a:pt x="4941" y="35859"/>
                  <a:pt x="7311" y="35823"/>
                </a:cubicBezTo>
                <a:cubicBezTo>
                  <a:pt x="7906" y="35811"/>
                  <a:pt x="8513" y="35799"/>
                  <a:pt x="9108" y="35775"/>
                </a:cubicBezTo>
                <a:lnTo>
                  <a:pt x="9108" y="35775"/>
                </a:lnTo>
                <a:cubicBezTo>
                  <a:pt x="9061" y="37823"/>
                  <a:pt x="9025" y="39859"/>
                  <a:pt x="8966" y="41895"/>
                </a:cubicBezTo>
                <a:cubicBezTo>
                  <a:pt x="8966" y="41979"/>
                  <a:pt x="8966" y="42062"/>
                  <a:pt x="8966" y="42145"/>
                </a:cubicBezTo>
                <a:cubicBezTo>
                  <a:pt x="8716" y="42157"/>
                  <a:pt x="8454" y="42169"/>
                  <a:pt x="8204" y="42181"/>
                </a:cubicBezTo>
                <a:cubicBezTo>
                  <a:pt x="5525" y="42300"/>
                  <a:pt x="2870" y="42538"/>
                  <a:pt x="191" y="42633"/>
                </a:cubicBezTo>
                <a:cubicBezTo>
                  <a:pt x="12" y="42645"/>
                  <a:pt x="12" y="42919"/>
                  <a:pt x="191" y="42919"/>
                </a:cubicBezTo>
                <a:cubicBezTo>
                  <a:pt x="2560" y="42824"/>
                  <a:pt x="4941" y="42860"/>
                  <a:pt x="7311" y="42812"/>
                </a:cubicBezTo>
                <a:cubicBezTo>
                  <a:pt x="7858" y="42800"/>
                  <a:pt x="8406" y="42788"/>
                  <a:pt x="8954" y="42776"/>
                </a:cubicBezTo>
                <a:lnTo>
                  <a:pt x="8954" y="42776"/>
                </a:lnTo>
                <a:cubicBezTo>
                  <a:pt x="8894" y="44907"/>
                  <a:pt x="8846" y="47027"/>
                  <a:pt x="8799" y="49146"/>
                </a:cubicBezTo>
                <a:cubicBezTo>
                  <a:pt x="8596" y="49158"/>
                  <a:pt x="8406" y="49170"/>
                  <a:pt x="8204" y="49170"/>
                </a:cubicBezTo>
                <a:cubicBezTo>
                  <a:pt x="5525" y="49289"/>
                  <a:pt x="2870" y="49527"/>
                  <a:pt x="191" y="49634"/>
                </a:cubicBezTo>
                <a:cubicBezTo>
                  <a:pt x="16" y="49634"/>
                  <a:pt x="12" y="49908"/>
                  <a:pt x="180" y="49908"/>
                </a:cubicBezTo>
                <a:cubicBezTo>
                  <a:pt x="183" y="49908"/>
                  <a:pt x="187" y="49908"/>
                  <a:pt x="191" y="49908"/>
                </a:cubicBezTo>
                <a:cubicBezTo>
                  <a:pt x="2560" y="49813"/>
                  <a:pt x="4941" y="49849"/>
                  <a:pt x="7311" y="49813"/>
                </a:cubicBezTo>
                <a:cubicBezTo>
                  <a:pt x="7799" y="49801"/>
                  <a:pt x="8287" y="49789"/>
                  <a:pt x="8775" y="49777"/>
                </a:cubicBezTo>
                <a:lnTo>
                  <a:pt x="8775" y="49777"/>
                </a:lnTo>
                <a:cubicBezTo>
                  <a:pt x="8727" y="51896"/>
                  <a:pt x="8680" y="54028"/>
                  <a:pt x="8644" y="56147"/>
                </a:cubicBezTo>
                <a:lnTo>
                  <a:pt x="8204" y="56171"/>
                </a:lnTo>
                <a:cubicBezTo>
                  <a:pt x="5525" y="56290"/>
                  <a:pt x="2858" y="56528"/>
                  <a:pt x="191" y="56623"/>
                </a:cubicBezTo>
                <a:cubicBezTo>
                  <a:pt x="12" y="56635"/>
                  <a:pt x="12" y="56909"/>
                  <a:pt x="191" y="56909"/>
                </a:cubicBezTo>
                <a:cubicBezTo>
                  <a:pt x="2560" y="56814"/>
                  <a:pt x="4929" y="56849"/>
                  <a:pt x="7311" y="56802"/>
                </a:cubicBezTo>
                <a:cubicBezTo>
                  <a:pt x="7751" y="56790"/>
                  <a:pt x="8192" y="56790"/>
                  <a:pt x="8632" y="56778"/>
                </a:cubicBezTo>
                <a:lnTo>
                  <a:pt x="8632" y="56778"/>
                </a:lnTo>
                <a:cubicBezTo>
                  <a:pt x="8585" y="58897"/>
                  <a:pt x="8549" y="61029"/>
                  <a:pt x="8525" y="63148"/>
                </a:cubicBezTo>
                <a:cubicBezTo>
                  <a:pt x="8418" y="63148"/>
                  <a:pt x="8311" y="63160"/>
                  <a:pt x="8204" y="63160"/>
                </a:cubicBezTo>
                <a:cubicBezTo>
                  <a:pt x="5525" y="63279"/>
                  <a:pt x="2858" y="63517"/>
                  <a:pt x="191" y="63624"/>
                </a:cubicBezTo>
                <a:cubicBezTo>
                  <a:pt x="16" y="63624"/>
                  <a:pt x="12" y="63898"/>
                  <a:pt x="180" y="63898"/>
                </a:cubicBezTo>
                <a:cubicBezTo>
                  <a:pt x="183" y="63898"/>
                  <a:pt x="187" y="63898"/>
                  <a:pt x="191" y="63898"/>
                </a:cubicBezTo>
                <a:cubicBezTo>
                  <a:pt x="2560" y="63803"/>
                  <a:pt x="4929" y="63838"/>
                  <a:pt x="7311" y="63803"/>
                </a:cubicBezTo>
                <a:cubicBezTo>
                  <a:pt x="7715" y="63791"/>
                  <a:pt x="8120" y="63779"/>
                  <a:pt x="8525" y="63767"/>
                </a:cubicBezTo>
                <a:lnTo>
                  <a:pt x="8525" y="63767"/>
                </a:lnTo>
                <a:cubicBezTo>
                  <a:pt x="8501" y="65898"/>
                  <a:pt x="8489" y="68017"/>
                  <a:pt x="8489" y="70149"/>
                </a:cubicBezTo>
                <a:cubicBezTo>
                  <a:pt x="8394" y="70149"/>
                  <a:pt x="8299" y="70149"/>
                  <a:pt x="8204" y="70161"/>
                </a:cubicBezTo>
                <a:cubicBezTo>
                  <a:pt x="5525" y="70280"/>
                  <a:pt x="2858" y="70518"/>
                  <a:pt x="191" y="70613"/>
                </a:cubicBezTo>
                <a:cubicBezTo>
                  <a:pt x="12" y="70625"/>
                  <a:pt x="12" y="70899"/>
                  <a:pt x="191" y="70899"/>
                </a:cubicBezTo>
                <a:cubicBezTo>
                  <a:pt x="2560" y="70804"/>
                  <a:pt x="4929" y="70839"/>
                  <a:pt x="7311" y="70792"/>
                </a:cubicBezTo>
                <a:cubicBezTo>
                  <a:pt x="7703" y="70780"/>
                  <a:pt x="8096" y="70780"/>
                  <a:pt x="8477" y="70768"/>
                </a:cubicBezTo>
                <a:cubicBezTo>
                  <a:pt x="8489" y="72887"/>
                  <a:pt x="8501" y="75018"/>
                  <a:pt x="8537" y="77138"/>
                </a:cubicBezTo>
                <a:cubicBezTo>
                  <a:pt x="8430" y="77138"/>
                  <a:pt x="8311" y="77150"/>
                  <a:pt x="8204" y="77150"/>
                </a:cubicBezTo>
                <a:cubicBezTo>
                  <a:pt x="5525" y="77269"/>
                  <a:pt x="2858" y="77507"/>
                  <a:pt x="191" y="77614"/>
                </a:cubicBezTo>
                <a:cubicBezTo>
                  <a:pt x="16" y="77614"/>
                  <a:pt x="12" y="77888"/>
                  <a:pt x="180" y="77888"/>
                </a:cubicBezTo>
                <a:cubicBezTo>
                  <a:pt x="183" y="77888"/>
                  <a:pt x="187" y="77888"/>
                  <a:pt x="191" y="77888"/>
                </a:cubicBezTo>
                <a:cubicBezTo>
                  <a:pt x="2560" y="77792"/>
                  <a:pt x="4929" y="77828"/>
                  <a:pt x="7311" y="77792"/>
                </a:cubicBezTo>
                <a:cubicBezTo>
                  <a:pt x="7727" y="77781"/>
                  <a:pt x="8132" y="77769"/>
                  <a:pt x="8549" y="77757"/>
                </a:cubicBezTo>
                <a:cubicBezTo>
                  <a:pt x="8585" y="79769"/>
                  <a:pt x="8632" y="81781"/>
                  <a:pt x="8704" y="83781"/>
                </a:cubicBezTo>
                <a:cubicBezTo>
                  <a:pt x="8704" y="83900"/>
                  <a:pt x="8716" y="84008"/>
                  <a:pt x="8716" y="84127"/>
                </a:cubicBezTo>
                <a:cubicBezTo>
                  <a:pt x="8549" y="84138"/>
                  <a:pt x="8370" y="84138"/>
                  <a:pt x="8204" y="84150"/>
                </a:cubicBezTo>
                <a:cubicBezTo>
                  <a:pt x="5525" y="84269"/>
                  <a:pt x="2858" y="84508"/>
                  <a:pt x="191" y="84603"/>
                </a:cubicBezTo>
                <a:cubicBezTo>
                  <a:pt x="12" y="84615"/>
                  <a:pt x="0" y="84889"/>
                  <a:pt x="191" y="84889"/>
                </a:cubicBezTo>
                <a:cubicBezTo>
                  <a:pt x="2560" y="84793"/>
                  <a:pt x="4929" y="84829"/>
                  <a:pt x="7311" y="84781"/>
                </a:cubicBezTo>
                <a:cubicBezTo>
                  <a:pt x="7787" y="84770"/>
                  <a:pt x="8263" y="84758"/>
                  <a:pt x="8739" y="84746"/>
                </a:cubicBezTo>
                <a:cubicBezTo>
                  <a:pt x="8823" y="86865"/>
                  <a:pt x="8918" y="88984"/>
                  <a:pt x="9049" y="91104"/>
                </a:cubicBezTo>
                <a:cubicBezTo>
                  <a:pt x="8763" y="91116"/>
                  <a:pt x="8489" y="91127"/>
                  <a:pt x="8204" y="91139"/>
                </a:cubicBezTo>
                <a:cubicBezTo>
                  <a:pt x="5525" y="91258"/>
                  <a:pt x="2858" y="91497"/>
                  <a:pt x="179" y="91604"/>
                </a:cubicBezTo>
                <a:cubicBezTo>
                  <a:pt x="4" y="91604"/>
                  <a:pt x="0" y="91878"/>
                  <a:pt x="168" y="91878"/>
                </a:cubicBezTo>
                <a:cubicBezTo>
                  <a:pt x="172" y="91878"/>
                  <a:pt x="175" y="91878"/>
                  <a:pt x="179" y="91878"/>
                </a:cubicBezTo>
                <a:cubicBezTo>
                  <a:pt x="2560" y="91782"/>
                  <a:pt x="4929" y="91818"/>
                  <a:pt x="7311" y="91782"/>
                </a:cubicBezTo>
                <a:cubicBezTo>
                  <a:pt x="7906" y="91770"/>
                  <a:pt x="8489" y="91758"/>
                  <a:pt x="9085" y="91735"/>
                </a:cubicBezTo>
                <a:cubicBezTo>
                  <a:pt x="9108" y="92116"/>
                  <a:pt x="9132" y="92485"/>
                  <a:pt x="9156" y="92854"/>
                </a:cubicBezTo>
                <a:cubicBezTo>
                  <a:pt x="9216" y="93711"/>
                  <a:pt x="9275" y="94556"/>
                  <a:pt x="9347" y="95414"/>
                </a:cubicBezTo>
                <a:cubicBezTo>
                  <a:pt x="9644" y="99259"/>
                  <a:pt x="9930" y="103153"/>
                  <a:pt x="10621" y="106963"/>
                </a:cubicBezTo>
                <a:cubicBezTo>
                  <a:pt x="10652" y="107136"/>
                  <a:pt x="10802" y="107217"/>
                  <a:pt x="10957" y="107217"/>
                </a:cubicBezTo>
                <a:cubicBezTo>
                  <a:pt x="11152" y="107217"/>
                  <a:pt x="11355" y="107088"/>
                  <a:pt x="11335" y="106856"/>
                </a:cubicBezTo>
                <a:cubicBezTo>
                  <a:pt x="11061" y="103379"/>
                  <a:pt x="10597" y="99914"/>
                  <a:pt x="10311" y="96426"/>
                </a:cubicBezTo>
                <a:cubicBezTo>
                  <a:pt x="10204" y="95235"/>
                  <a:pt x="10120" y="94044"/>
                  <a:pt x="10037" y="92854"/>
                </a:cubicBezTo>
                <a:cubicBezTo>
                  <a:pt x="10013" y="92473"/>
                  <a:pt x="9989" y="92092"/>
                  <a:pt x="9966" y="91711"/>
                </a:cubicBezTo>
                <a:cubicBezTo>
                  <a:pt x="11454" y="91675"/>
                  <a:pt x="12942" y="91639"/>
                  <a:pt x="14431" y="91592"/>
                </a:cubicBezTo>
                <a:cubicBezTo>
                  <a:pt x="14633" y="91592"/>
                  <a:pt x="14835" y="91592"/>
                  <a:pt x="15026" y="91580"/>
                </a:cubicBezTo>
                <a:cubicBezTo>
                  <a:pt x="15062" y="92009"/>
                  <a:pt x="15085" y="92437"/>
                  <a:pt x="15109" y="92854"/>
                </a:cubicBezTo>
                <a:cubicBezTo>
                  <a:pt x="15169" y="93711"/>
                  <a:pt x="15228" y="94556"/>
                  <a:pt x="15300" y="95414"/>
                </a:cubicBezTo>
                <a:cubicBezTo>
                  <a:pt x="15597" y="99259"/>
                  <a:pt x="15883" y="103153"/>
                  <a:pt x="16574" y="106963"/>
                </a:cubicBezTo>
                <a:cubicBezTo>
                  <a:pt x="16605" y="107136"/>
                  <a:pt x="16755" y="107217"/>
                  <a:pt x="16910" y="107217"/>
                </a:cubicBezTo>
                <a:cubicBezTo>
                  <a:pt x="17105" y="107217"/>
                  <a:pt x="17308" y="107088"/>
                  <a:pt x="17288" y="106856"/>
                </a:cubicBezTo>
                <a:cubicBezTo>
                  <a:pt x="17014" y="103379"/>
                  <a:pt x="16550" y="99914"/>
                  <a:pt x="16264" y="96426"/>
                </a:cubicBezTo>
                <a:cubicBezTo>
                  <a:pt x="16157" y="95235"/>
                  <a:pt x="16074" y="94044"/>
                  <a:pt x="15990" y="92854"/>
                </a:cubicBezTo>
                <a:cubicBezTo>
                  <a:pt x="15966" y="92425"/>
                  <a:pt x="15943" y="91997"/>
                  <a:pt x="15907" y="91556"/>
                </a:cubicBezTo>
                <a:cubicBezTo>
                  <a:pt x="17598" y="91520"/>
                  <a:pt x="19288" y="91473"/>
                  <a:pt x="20979" y="91425"/>
                </a:cubicBezTo>
                <a:cubicBezTo>
                  <a:pt x="21003" y="91901"/>
                  <a:pt x="21038" y="92378"/>
                  <a:pt x="21062" y="92854"/>
                </a:cubicBezTo>
                <a:cubicBezTo>
                  <a:pt x="21122" y="93711"/>
                  <a:pt x="21181" y="94556"/>
                  <a:pt x="21253" y="95414"/>
                </a:cubicBezTo>
                <a:cubicBezTo>
                  <a:pt x="21550" y="99259"/>
                  <a:pt x="21836" y="103153"/>
                  <a:pt x="22527" y="106951"/>
                </a:cubicBezTo>
                <a:cubicBezTo>
                  <a:pt x="22559" y="107131"/>
                  <a:pt x="22711" y="107215"/>
                  <a:pt x="22868" y="107215"/>
                </a:cubicBezTo>
                <a:cubicBezTo>
                  <a:pt x="23062" y="107215"/>
                  <a:pt x="23261" y="107086"/>
                  <a:pt x="23241" y="106856"/>
                </a:cubicBezTo>
                <a:cubicBezTo>
                  <a:pt x="22967" y="103379"/>
                  <a:pt x="22503" y="99914"/>
                  <a:pt x="22217" y="96426"/>
                </a:cubicBezTo>
                <a:cubicBezTo>
                  <a:pt x="22110" y="95235"/>
                  <a:pt x="22027" y="94044"/>
                  <a:pt x="21943" y="92854"/>
                </a:cubicBezTo>
                <a:cubicBezTo>
                  <a:pt x="21920" y="92378"/>
                  <a:pt x="21884" y="91889"/>
                  <a:pt x="21848" y="91413"/>
                </a:cubicBezTo>
                <a:cubicBezTo>
                  <a:pt x="23539" y="91366"/>
                  <a:pt x="25229" y="91330"/>
                  <a:pt x="26920" y="91294"/>
                </a:cubicBezTo>
                <a:cubicBezTo>
                  <a:pt x="26944" y="91818"/>
                  <a:pt x="26980" y="92330"/>
                  <a:pt x="27015" y="92854"/>
                </a:cubicBezTo>
                <a:cubicBezTo>
                  <a:pt x="27075" y="93711"/>
                  <a:pt x="27134" y="94556"/>
                  <a:pt x="27206" y="95414"/>
                </a:cubicBezTo>
                <a:cubicBezTo>
                  <a:pt x="27504" y="99259"/>
                  <a:pt x="27789" y="103153"/>
                  <a:pt x="28480" y="106951"/>
                </a:cubicBezTo>
                <a:cubicBezTo>
                  <a:pt x="28512" y="107131"/>
                  <a:pt x="28665" y="107215"/>
                  <a:pt x="28821" y="107215"/>
                </a:cubicBezTo>
                <a:cubicBezTo>
                  <a:pt x="29015" y="107215"/>
                  <a:pt x="29214" y="107086"/>
                  <a:pt x="29194" y="106856"/>
                </a:cubicBezTo>
                <a:cubicBezTo>
                  <a:pt x="28920" y="103379"/>
                  <a:pt x="28456" y="99914"/>
                  <a:pt x="28170" y="96426"/>
                </a:cubicBezTo>
                <a:cubicBezTo>
                  <a:pt x="28063" y="95235"/>
                  <a:pt x="27980" y="94044"/>
                  <a:pt x="27896" y="92854"/>
                </a:cubicBezTo>
                <a:cubicBezTo>
                  <a:pt x="27861" y="92330"/>
                  <a:pt x="27825" y="91806"/>
                  <a:pt x="27801" y="91270"/>
                </a:cubicBezTo>
                <a:cubicBezTo>
                  <a:pt x="28099" y="91270"/>
                  <a:pt x="28397" y="91258"/>
                  <a:pt x="28682" y="91247"/>
                </a:cubicBezTo>
                <a:cubicBezTo>
                  <a:pt x="30075" y="91223"/>
                  <a:pt x="31468" y="91199"/>
                  <a:pt x="32861" y="91175"/>
                </a:cubicBezTo>
                <a:cubicBezTo>
                  <a:pt x="32897" y="91735"/>
                  <a:pt x="32933" y="92294"/>
                  <a:pt x="32969" y="92854"/>
                </a:cubicBezTo>
                <a:cubicBezTo>
                  <a:pt x="33028" y="93711"/>
                  <a:pt x="33088" y="94556"/>
                  <a:pt x="33159" y="95414"/>
                </a:cubicBezTo>
                <a:cubicBezTo>
                  <a:pt x="33457" y="99259"/>
                  <a:pt x="33742" y="103153"/>
                  <a:pt x="34433" y="106951"/>
                </a:cubicBezTo>
                <a:cubicBezTo>
                  <a:pt x="34465" y="107131"/>
                  <a:pt x="34618" y="107215"/>
                  <a:pt x="34774" y="107215"/>
                </a:cubicBezTo>
                <a:cubicBezTo>
                  <a:pt x="34968" y="107215"/>
                  <a:pt x="35167" y="107086"/>
                  <a:pt x="35147" y="106856"/>
                </a:cubicBezTo>
                <a:cubicBezTo>
                  <a:pt x="34874" y="103379"/>
                  <a:pt x="34409" y="99902"/>
                  <a:pt x="34123" y="96426"/>
                </a:cubicBezTo>
                <a:cubicBezTo>
                  <a:pt x="34016" y="95235"/>
                  <a:pt x="33933" y="94044"/>
                  <a:pt x="33850" y="92854"/>
                </a:cubicBezTo>
                <a:cubicBezTo>
                  <a:pt x="33814" y="92294"/>
                  <a:pt x="33778" y="91723"/>
                  <a:pt x="33742" y="91151"/>
                </a:cubicBezTo>
                <a:cubicBezTo>
                  <a:pt x="35433" y="91127"/>
                  <a:pt x="37124" y="91092"/>
                  <a:pt x="38815" y="91068"/>
                </a:cubicBezTo>
                <a:cubicBezTo>
                  <a:pt x="38850" y="91663"/>
                  <a:pt x="38886" y="92259"/>
                  <a:pt x="38922" y="92854"/>
                </a:cubicBezTo>
                <a:cubicBezTo>
                  <a:pt x="38981" y="93711"/>
                  <a:pt x="39041" y="94556"/>
                  <a:pt x="39112" y="95414"/>
                </a:cubicBezTo>
                <a:cubicBezTo>
                  <a:pt x="39410" y="99259"/>
                  <a:pt x="39696" y="103153"/>
                  <a:pt x="40386" y="106951"/>
                </a:cubicBezTo>
                <a:cubicBezTo>
                  <a:pt x="40418" y="107131"/>
                  <a:pt x="40571" y="107215"/>
                  <a:pt x="40727" y="107215"/>
                </a:cubicBezTo>
                <a:cubicBezTo>
                  <a:pt x="40921" y="107215"/>
                  <a:pt x="41120" y="107086"/>
                  <a:pt x="41101" y="106856"/>
                </a:cubicBezTo>
                <a:cubicBezTo>
                  <a:pt x="40827" y="103379"/>
                  <a:pt x="40362" y="99914"/>
                  <a:pt x="40077" y="96426"/>
                </a:cubicBezTo>
                <a:cubicBezTo>
                  <a:pt x="39969" y="95235"/>
                  <a:pt x="39886" y="94044"/>
                  <a:pt x="39803" y="92854"/>
                </a:cubicBezTo>
                <a:cubicBezTo>
                  <a:pt x="39767" y="92259"/>
                  <a:pt x="39731" y="91663"/>
                  <a:pt x="39696" y="91056"/>
                </a:cubicBezTo>
                <a:cubicBezTo>
                  <a:pt x="41386" y="91032"/>
                  <a:pt x="43065" y="91008"/>
                  <a:pt x="44756" y="90985"/>
                </a:cubicBezTo>
                <a:cubicBezTo>
                  <a:pt x="44791" y="91616"/>
                  <a:pt x="44839" y="92235"/>
                  <a:pt x="44875" y="92854"/>
                </a:cubicBezTo>
                <a:cubicBezTo>
                  <a:pt x="44934" y="93711"/>
                  <a:pt x="44994" y="94556"/>
                  <a:pt x="45065" y="95414"/>
                </a:cubicBezTo>
                <a:cubicBezTo>
                  <a:pt x="45363" y="99259"/>
                  <a:pt x="45649" y="103153"/>
                  <a:pt x="46339" y="106951"/>
                </a:cubicBezTo>
                <a:cubicBezTo>
                  <a:pt x="46371" y="107131"/>
                  <a:pt x="46524" y="107215"/>
                  <a:pt x="46680" y="107215"/>
                </a:cubicBezTo>
                <a:cubicBezTo>
                  <a:pt x="46874" y="107215"/>
                  <a:pt x="47073" y="107086"/>
                  <a:pt x="47054" y="106856"/>
                </a:cubicBezTo>
                <a:cubicBezTo>
                  <a:pt x="46780" y="103379"/>
                  <a:pt x="46315" y="99914"/>
                  <a:pt x="46030" y="96426"/>
                </a:cubicBezTo>
                <a:cubicBezTo>
                  <a:pt x="45923" y="95235"/>
                  <a:pt x="45839" y="94044"/>
                  <a:pt x="45756" y="92854"/>
                </a:cubicBezTo>
                <a:cubicBezTo>
                  <a:pt x="45720" y="92235"/>
                  <a:pt x="45673" y="91604"/>
                  <a:pt x="45637" y="90973"/>
                </a:cubicBezTo>
                <a:cubicBezTo>
                  <a:pt x="47327" y="90949"/>
                  <a:pt x="49018" y="90937"/>
                  <a:pt x="50709" y="90913"/>
                </a:cubicBezTo>
                <a:cubicBezTo>
                  <a:pt x="50745" y="91568"/>
                  <a:pt x="50792" y="92211"/>
                  <a:pt x="50828" y="92854"/>
                </a:cubicBezTo>
                <a:cubicBezTo>
                  <a:pt x="50887" y="93711"/>
                  <a:pt x="50947" y="94556"/>
                  <a:pt x="51018" y="95414"/>
                </a:cubicBezTo>
                <a:cubicBezTo>
                  <a:pt x="51316" y="99259"/>
                  <a:pt x="51602" y="103153"/>
                  <a:pt x="52292" y="106951"/>
                </a:cubicBezTo>
                <a:cubicBezTo>
                  <a:pt x="52324" y="107131"/>
                  <a:pt x="52477" y="107215"/>
                  <a:pt x="52633" y="107215"/>
                </a:cubicBezTo>
                <a:cubicBezTo>
                  <a:pt x="52827" y="107215"/>
                  <a:pt x="53027" y="107086"/>
                  <a:pt x="53007" y="106856"/>
                </a:cubicBezTo>
                <a:cubicBezTo>
                  <a:pt x="52733" y="103379"/>
                  <a:pt x="52269" y="99914"/>
                  <a:pt x="51983" y="96426"/>
                </a:cubicBezTo>
                <a:cubicBezTo>
                  <a:pt x="51876" y="95235"/>
                  <a:pt x="51792" y="94044"/>
                  <a:pt x="51709" y="92854"/>
                </a:cubicBezTo>
                <a:cubicBezTo>
                  <a:pt x="51673" y="92211"/>
                  <a:pt x="51626" y="91556"/>
                  <a:pt x="51590" y="90913"/>
                </a:cubicBezTo>
                <a:cubicBezTo>
                  <a:pt x="53281" y="90901"/>
                  <a:pt x="54971" y="90877"/>
                  <a:pt x="56662" y="90877"/>
                </a:cubicBezTo>
                <a:cubicBezTo>
                  <a:pt x="56698" y="91532"/>
                  <a:pt x="56733" y="92199"/>
                  <a:pt x="56781" y="92854"/>
                </a:cubicBezTo>
                <a:cubicBezTo>
                  <a:pt x="56841" y="93711"/>
                  <a:pt x="56900" y="94556"/>
                  <a:pt x="56972" y="95414"/>
                </a:cubicBezTo>
                <a:cubicBezTo>
                  <a:pt x="57269" y="99259"/>
                  <a:pt x="57555" y="103153"/>
                  <a:pt x="58246" y="106951"/>
                </a:cubicBezTo>
                <a:cubicBezTo>
                  <a:pt x="58277" y="107131"/>
                  <a:pt x="58430" y="107215"/>
                  <a:pt x="58586" y="107215"/>
                </a:cubicBezTo>
                <a:cubicBezTo>
                  <a:pt x="58780" y="107215"/>
                  <a:pt x="58980" y="107086"/>
                  <a:pt x="58960" y="106856"/>
                </a:cubicBezTo>
                <a:cubicBezTo>
                  <a:pt x="58686" y="103379"/>
                  <a:pt x="58222" y="99914"/>
                  <a:pt x="57936" y="96426"/>
                </a:cubicBezTo>
                <a:cubicBezTo>
                  <a:pt x="57829" y="95235"/>
                  <a:pt x="57745" y="94044"/>
                  <a:pt x="57662" y="92854"/>
                </a:cubicBezTo>
                <a:cubicBezTo>
                  <a:pt x="57626" y="92199"/>
                  <a:pt x="57579" y="91532"/>
                  <a:pt x="57543" y="90866"/>
                </a:cubicBezTo>
                <a:cubicBezTo>
                  <a:pt x="59234" y="90854"/>
                  <a:pt x="60924" y="90854"/>
                  <a:pt x="62615" y="90854"/>
                </a:cubicBezTo>
                <a:cubicBezTo>
                  <a:pt x="62651" y="91520"/>
                  <a:pt x="62687" y="92187"/>
                  <a:pt x="62734" y="92854"/>
                </a:cubicBezTo>
                <a:cubicBezTo>
                  <a:pt x="62794" y="93711"/>
                  <a:pt x="62853" y="94556"/>
                  <a:pt x="62925" y="95414"/>
                </a:cubicBezTo>
                <a:cubicBezTo>
                  <a:pt x="63222" y="99259"/>
                  <a:pt x="63508" y="103153"/>
                  <a:pt x="64199" y="106951"/>
                </a:cubicBezTo>
                <a:cubicBezTo>
                  <a:pt x="64231" y="107131"/>
                  <a:pt x="64383" y="107215"/>
                  <a:pt x="64540" y="107215"/>
                </a:cubicBezTo>
                <a:cubicBezTo>
                  <a:pt x="64733" y="107215"/>
                  <a:pt x="64933" y="107086"/>
                  <a:pt x="64913" y="106856"/>
                </a:cubicBezTo>
                <a:cubicBezTo>
                  <a:pt x="64639" y="103379"/>
                  <a:pt x="64175" y="99914"/>
                  <a:pt x="63889" y="96426"/>
                </a:cubicBezTo>
                <a:cubicBezTo>
                  <a:pt x="63782" y="95235"/>
                  <a:pt x="63699" y="94044"/>
                  <a:pt x="63615" y="92854"/>
                </a:cubicBezTo>
                <a:cubicBezTo>
                  <a:pt x="63580" y="92187"/>
                  <a:pt x="63532" y="91520"/>
                  <a:pt x="63496" y="90854"/>
                </a:cubicBezTo>
                <a:cubicBezTo>
                  <a:pt x="63972" y="90854"/>
                  <a:pt x="64449" y="90842"/>
                  <a:pt x="64925" y="90842"/>
                </a:cubicBezTo>
                <a:cubicBezTo>
                  <a:pt x="66556" y="90842"/>
                  <a:pt x="68186" y="90873"/>
                  <a:pt x="69814" y="90873"/>
                </a:cubicBezTo>
                <a:cubicBezTo>
                  <a:pt x="70861" y="90873"/>
                  <a:pt x="71906" y="90860"/>
                  <a:pt x="72950" y="90818"/>
                </a:cubicBezTo>
                <a:cubicBezTo>
                  <a:pt x="73378" y="90806"/>
                  <a:pt x="73378" y="90163"/>
                  <a:pt x="72950" y="90151"/>
                </a:cubicBezTo>
                <a:cubicBezTo>
                  <a:pt x="71087" y="90067"/>
                  <a:pt x="69216" y="90041"/>
                  <a:pt x="67344" y="90041"/>
                </a:cubicBezTo>
                <a:cubicBezTo>
                  <a:pt x="66045" y="90041"/>
                  <a:pt x="64746" y="90053"/>
                  <a:pt x="63449" y="90068"/>
                </a:cubicBezTo>
                <a:cubicBezTo>
                  <a:pt x="63377" y="88746"/>
                  <a:pt x="63306" y="87425"/>
                  <a:pt x="63246" y="86115"/>
                </a:cubicBezTo>
                <a:cubicBezTo>
                  <a:pt x="63222" y="85353"/>
                  <a:pt x="63187" y="84603"/>
                  <a:pt x="63163" y="83853"/>
                </a:cubicBezTo>
                <a:lnTo>
                  <a:pt x="64925" y="83853"/>
                </a:lnTo>
                <a:cubicBezTo>
                  <a:pt x="66456" y="83853"/>
                  <a:pt x="67987" y="83876"/>
                  <a:pt x="69515" y="83876"/>
                </a:cubicBezTo>
                <a:cubicBezTo>
                  <a:pt x="70662" y="83876"/>
                  <a:pt x="71807" y="83863"/>
                  <a:pt x="72950" y="83817"/>
                </a:cubicBezTo>
                <a:cubicBezTo>
                  <a:pt x="73378" y="83805"/>
                  <a:pt x="73378" y="83174"/>
                  <a:pt x="72950" y="83150"/>
                </a:cubicBezTo>
                <a:cubicBezTo>
                  <a:pt x="71104" y="83069"/>
                  <a:pt x="69255" y="83042"/>
                  <a:pt x="67404" y="83042"/>
                </a:cubicBezTo>
                <a:cubicBezTo>
                  <a:pt x="65983" y="83042"/>
                  <a:pt x="64561" y="83058"/>
                  <a:pt x="63139" y="83079"/>
                </a:cubicBezTo>
                <a:cubicBezTo>
                  <a:pt x="63068" y="81007"/>
                  <a:pt x="63020" y="78935"/>
                  <a:pt x="62996" y="76864"/>
                </a:cubicBezTo>
                <a:lnTo>
                  <a:pt x="64925" y="76852"/>
                </a:lnTo>
                <a:cubicBezTo>
                  <a:pt x="66556" y="76852"/>
                  <a:pt x="68186" y="76883"/>
                  <a:pt x="69814" y="76883"/>
                </a:cubicBezTo>
                <a:cubicBezTo>
                  <a:pt x="70861" y="76883"/>
                  <a:pt x="71906" y="76870"/>
                  <a:pt x="72950" y="76828"/>
                </a:cubicBezTo>
                <a:cubicBezTo>
                  <a:pt x="73378" y="76816"/>
                  <a:pt x="73378" y="76173"/>
                  <a:pt x="72950" y="76161"/>
                </a:cubicBezTo>
                <a:cubicBezTo>
                  <a:pt x="71073" y="76074"/>
                  <a:pt x="69189" y="76047"/>
                  <a:pt x="67303" y="76047"/>
                </a:cubicBezTo>
                <a:cubicBezTo>
                  <a:pt x="65863" y="76047"/>
                  <a:pt x="64423" y="76063"/>
                  <a:pt x="62984" y="76078"/>
                </a:cubicBezTo>
                <a:cubicBezTo>
                  <a:pt x="62948" y="74006"/>
                  <a:pt x="62937" y="71935"/>
                  <a:pt x="62937" y="69863"/>
                </a:cubicBezTo>
                <a:lnTo>
                  <a:pt x="64925" y="69863"/>
                </a:lnTo>
                <a:cubicBezTo>
                  <a:pt x="66456" y="69863"/>
                  <a:pt x="67987" y="69886"/>
                  <a:pt x="69515" y="69886"/>
                </a:cubicBezTo>
                <a:cubicBezTo>
                  <a:pt x="70662" y="69886"/>
                  <a:pt x="71807" y="69873"/>
                  <a:pt x="72950" y="69827"/>
                </a:cubicBezTo>
                <a:cubicBezTo>
                  <a:pt x="73378" y="69815"/>
                  <a:pt x="73378" y="69184"/>
                  <a:pt x="72950" y="69160"/>
                </a:cubicBezTo>
                <a:cubicBezTo>
                  <a:pt x="71070" y="69080"/>
                  <a:pt x="69183" y="69052"/>
                  <a:pt x="67293" y="69052"/>
                </a:cubicBezTo>
                <a:cubicBezTo>
                  <a:pt x="65842" y="69052"/>
                  <a:pt x="64389" y="69068"/>
                  <a:pt x="62937" y="69089"/>
                </a:cubicBezTo>
                <a:cubicBezTo>
                  <a:pt x="62948" y="67815"/>
                  <a:pt x="62948" y="66541"/>
                  <a:pt x="62960" y="65267"/>
                </a:cubicBezTo>
                <a:cubicBezTo>
                  <a:pt x="62972" y="64469"/>
                  <a:pt x="62972" y="63672"/>
                  <a:pt x="62984" y="62874"/>
                </a:cubicBezTo>
                <a:cubicBezTo>
                  <a:pt x="63639" y="62874"/>
                  <a:pt x="64282" y="62862"/>
                  <a:pt x="64925" y="62862"/>
                </a:cubicBezTo>
                <a:cubicBezTo>
                  <a:pt x="66532" y="62862"/>
                  <a:pt x="68140" y="62888"/>
                  <a:pt x="69744" y="62888"/>
                </a:cubicBezTo>
                <a:cubicBezTo>
                  <a:pt x="70814" y="62888"/>
                  <a:pt x="71883" y="62876"/>
                  <a:pt x="72950" y="62838"/>
                </a:cubicBezTo>
                <a:cubicBezTo>
                  <a:pt x="73378" y="62826"/>
                  <a:pt x="73378" y="62183"/>
                  <a:pt x="72950" y="62172"/>
                </a:cubicBezTo>
                <a:cubicBezTo>
                  <a:pt x="71073" y="62084"/>
                  <a:pt x="69193" y="62057"/>
                  <a:pt x="67310" y="62057"/>
                </a:cubicBezTo>
                <a:cubicBezTo>
                  <a:pt x="65873" y="62057"/>
                  <a:pt x="64434" y="62073"/>
                  <a:pt x="62996" y="62088"/>
                </a:cubicBezTo>
                <a:cubicBezTo>
                  <a:pt x="63020" y="60016"/>
                  <a:pt x="63056" y="57945"/>
                  <a:pt x="63103" y="55873"/>
                </a:cubicBezTo>
                <a:lnTo>
                  <a:pt x="64925" y="55873"/>
                </a:lnTo>
                <a:cubicBezTo>
                  <a:pt x="66456" y="55873"/>
                  <a:pt x="67987" y="55896"/>
                  <a:pt x="69515" y="55896"/>
                </a:cubicBezTo>
                <a:cubicBezTo>
                  <a:pt x="70662" y="55896"/>
                  <a:pt x="71807" y="55883"/>
                  <a:pt x="72950" y="55837"/>
                </a:cubicBezTo>
                <a:cubicBezTo>
                  <a:pt x="73378" y="55825"/>
                  <a:pt x="73378" y="55194"/>
                  <a:pt x="72950" y="55171"/>
                </a:cubicBezTo>
                <a:cubicBezTo>
                  <a:pt x="71104" y="55090"/>
                  <a:pt x="69251" y="55062"/>
                  <a:pt x="67394" y="55062"/>
                </a:cubicBezTo>
                <a:cubicBezTo>
                  <a:pt x="65969" y="55062"/>
                  <a:pt x="64542" y="55079"/>
                  <a:pt x="63115" y="55099"/>
                </a:cubicBezTo>
                <a:cubicBezTo>
                  <a:pt x="63163" y="53028"/>
                  <a:pt x="63210" y="50956"/>
                  <a:pt x="63258" y="48884"/>
                </a:cubicBezTo>
                <a:cubicBezTo>
                  <a:pt x="63806" y="48884"/>
                  <a:pt x="64365" y="48872"/>
                  <a:pt x="64925" y="48872"/>
                </a:cubicBezTo>
                <a:cubicBezTo>
                  <a:pt x="66548" y="48872"/>
                  <a:pt x="68181" y="48903"/>
                  <a:pt x="69811" y="48903"/>
                </a:cubicBezTo>
                <a:cubicBezTo>
                  <a:pt x="70859" y="48903"/>
                  <a:pt x="71906" y="48890"/>
                  <a:pt x="72950" y="48848"/>
                </a:cubicBezTo>
                <a:cubicBezTo>
                  <a:pt x="73378" y="48837"/>
                  <a:pt x="73378" y="48194"/>
                  <a:pt x="72950" y="48182"/>
                </a:cubicBezTo>
                <a:cubicBezTo>
                  <a:pt x="71127" y="48094"/>
                  <a:pt x="69297" y="48067"/>
                  <a:pt x="67465" y="48067"/>
                </a:cubicBezTo>
                <a:cubicBezTo>
                  <a:pt x="66066" y="48067"/>
                  <a:pt x="64667" y="48083"/>
                  <a:pt x="63270" y="48098"/>
                </a:cubicBezTo>
                <a:cubicBezTo>
                  <a:pt x="63318" y="46027"/>
                  <a:pt x="63365" y="43955"/>
                  <a:pt x="63413" y="41883"/>
                </a:cubicBezTo>
                <a:lnTo>
                  <a:pt x="64925" y="41883"/>
                </a:lnTo>
                <a:cubicBezTo>
                  <a:pt x="66449" y="41883"/>
                  <a:pt x="67977" y="41907"/>
                  <a:pt x="69506" y="41907"/>
                </a:cubicBezTo>
                <a:cubicBezTo>
                  <a:pt x="70654" y="41907"/>
                  <a:pt x="71802" y="41894"/>
                  <a:pt x="72950" y="41848"/>
                </a:cubicBezTo>
                <a:cubicBezTo>
                  <a:pt x="73378" y="41836"/>
                  <a:pt x="73378" y="41205"/>
                  <a:pt x="72950" y="41181"/>
                </a:cubicBezTo>
                <a:cubicBezTo>
                  <a:pt x="71080" y="41096"/>
                  <a:pt x="69206" y="41070"/>
                  <a:pt x="67330" y="41070"/>
                </a:cubicBezTo>
                <a:cubicBezTo>
                  <a:pt x="66029" y="41070"/>
                  <a:pt x="64727" y="41083"/>
                  <a:pt x="63425" y="41097"/>
                </a:cubicBezTo>
                <a:cubicBezTo>
                  <a:pt x="63472" y="39038"/>
                  <a:pt x="63508" y="36954"/>
                  <a:pt x="63544" y="34894"/>
                </a:cubicBezTo>
                <a:cubicBezTo>
                  <a:pt x="64008" y="34882"/>
                  <a:pt x="64461" y="34882"/>
                  <a:pt x="64925" y="34882"/>
                </a:cubicBezTo>
                <a:cubicBezTo>
                  <a:pt x="66525" y="34882"/>
                  <a:pt x="68130" y="34908"/>
                  <a:pt x="69736" y="34908"/>
                </a:cubicBezTo>
                <a:cubicBezTo>
                  <a:pt x="70807" y="34908"/>
                  <a:pt x="71878" y="34897"/>
                  <a:pt x="72950" y="34859"/>
                </a:cubicBezTo>
                <a:cubicBezTo>
                  <a:pt x="73378" y="34835"/>
                  <a:pt x="73378" y="34204"/>
                  <a:pt x="72950" y="34192"/>
                </a:cubicBezTo>
                <a:cubicBezTo>
                  <a:pt x="71108" y="34108"/>
                  <a:pt x="69258" y="34081"/>
                  <a:pt x="67407" y="34081"/>
                </a:cubicBezTo>
                <a:cubicBezTo>
                  <a:pt x="66123" y="34081"/>
                  <a:pt x="64838" y="34094"/>
                  <a:pt x="63556" y="34109"/>
                </a:cubicBezTo>
                <a:cubicBezTo>
                  <a:pt x="63591" y="32037"/>
                  <a:pt x="63615" y="29965"/>
                  <a:pt x="63627" y="27893"/>
                </a:cubicBezTo>
                <a:lnTo>
                  <a:pt x="64925" y="27893"/>
                </a:lnTo>
                <a:cubicBezTo>
                  <a:pt x="65111" y="27893"/>
                  <a:pt x="65297" y="27892"/>
                  <a:pt x="65484" y="27892"/>
                </a:cubicBezTo>
                <a:cubicBezTo>
                  <a:pt x="66890" y="27892"/>
                  <a:pt x="68300" y="27913"/>
                  <a:pt x="69711" y="27913"/>
                </a:cubicBezTo>
                <a:cubicBezTo>
                  <a:pt x="70790" y="27913"/>
                  <a:pt x="71870" y="27901"/>
                  <a:pt x="72950" y="27858"/>
                </a:cubicBezTo>
                <a:cubicBezTo>
                  <a:pt x="73378" y="27846"/>
                  <a:pt x="73378" y="27215"/>
                  <a:pt x="72950" y="27191"/>
                </a:cubicBezTo>
                <a:cubicBezTo>
                  <a:pt x="71122" y="27107"/>
                  <a:pt x="69286" y="27080"/>
                  <a:pt x="67451" y="27080"/>
                </a:cubicBezTo>
                <a:cubicBezTo>
                  <a:pt x="66179" y="27080"/>
                  <a:pt x="64907" y="27093"/>
                  <a:pt x="63639" y="27108"/>
                </a:cubicBezTo>
                <a:cubicBezTo>
                  <a:pt x="63639" y="25953"/>
                  <a:pt x="63639" y="24786"/>
                  <a:pt x="63639" y="23619"/>
                </a:cubicBezTo>
                <a:cubicBezTo>
                  <a:pt x="63639" y="22714"/>
                  <a:pt x="63639" y="21809"/>
                  <a:pt x="63627" y="20893"/>
                </a:cubicBezTo>
                <a:lnTo>
                  <a:pt x="64925" y="20893"/>
                </a:lnTo>
                <a:cubicBezTo>
                  <a:pt x="66563" y="20893"/>
                  <a:pt x="68196" y="20924"/>
                  <a:pt x="69825" y="20924"/>
                </a:cubicBezTo>
                <a:cubicBezTo>
                  <a:pt x="70873" y="20924"/>
                  <a:pt x="71918" y="20911"/>
                  <a:pt x="72962" y="20869"/>
                </a:cubicBezTo>
                <a:cubicBezTo>
                  <a:pt x="73390" y="20857"/>
                  <a:pt x="73390" y="20226"/>
                  <a:pt x="72962" y="20202"/>
                </a:cubicBezTo>
                <a:cubicBezTo>
                  <a:pt x="71134" y="20118"/>
                  <a:pt x="69298" y="20091"/>
                  <a:pt x="67461" y="20091"/>
                </a:cubicBezTo>
                <a:cubicBezTo>
                  <a:pt x="66187" y="20091"/>
                  <a:pt x="64912" y="20104"/>
                  <a:pt x="63639" y="20119"/>
                </a:cubicBezTo>
                <a:cubicBezTo>
                  <a:pt x="63615" y="18047"/>
                  <a:pt x="63591" y="15975"/>
                  <a:pt x="63532" y="13904"/>
                </a:cubicBezTo>
                <a:lnTo>
                  <a:pt x="64937" y="13904"/>
                </a:lnTo>
                <a:cubicBezTo>
                  <a:pt x="66544" y="13904"/>
                  <a:pt x="68152" y="13929"/>
                  <a:pt x="69756" y="13929"/>
                </a:cubicBezTo>
                <a:cubicBezTo>
                  <a:pt x="70826" y="13929"/>
                  <a:pt x="71895" y="13918"/>
                  <a:pt x="72962" y="13880"/>
                </a:cubicBezTo>
                <a:cubicBezTo>
                  <a:pt x="73390" y="13856"/>
                  <a:pt x="73390" y="13225"/>
                  <a:pt x="72962" y="13201"/>
                </a:cubicBezTo>
                <a:cubicBezTo>
                  <a:pt x="71113" y="13124"/>
                  <a:pt x="69261" y="13097"/>
                  <a:pt x="67407" y="13097"/>
                </a:cubicBezTo>
                <a:cubicBezTo>
                  <a:pt x="66108" y="13097"/>
                  <a:pt x="64808" y="13110"/>
                  <a:pt x="63508" y="13130"/>
                </a:cubicBezTo>
                <a:cubicBezTo>
                  <a:pt x="63496" y="12737"/>
                  <a:pt x="63484" y="12344"/>
                  <a:pt x="63472" y="11951"/>
                </a:cubicBezTo>
                <a:cubicBezTo>
                  <a:pt x="63377" y="9379"/>
                  <a:pt x="63199" y="6819"/>
                  <a:pt x="63008" y="4260"/>
                </a:cubicBezTo>
                <a:cubicBezTo>
                  <a:pt x="62913" y="2890"/>
                  <a:pt x="62806" y="1521"/>
                  <a:pt x="62698" y="152"/>
                </a:cubicBezTo>
                <a:cubicBezTo>
                  <a:pt x="62692" y="51"/>
                  <a:pt x="62615" y="0"/>
                  <a:pt x="62541" y="0"/>
                </a:cubicBezTo>
                <a:cubicBezTo>
                  <a:pt x="62466" y="0"/>
                  <a:pt x="62395" y="51"/>
                  <a:pt x="62401" y="152"/>
                </a:cubicBezTo>
                <a:cubicBezTo>
                  <a:pt x="62484" y="1521"/>
                  <a:pt x="62544" y="2890"/>
                  <a:pt x="62579" y="4260"/>
                </a:cubicBezTo>
                <a:cubicBezTo>
                  <a:pt x="62639" y="6391"/>
                  <a:pt x="62663" y="8522"/>
                  <a:pt x="62710" y="10641"/>
                </a:cubicBezTo>
                <a:cubicBezTo>
                  <a:pt x="62734" y="11475"/>
                  <a:pt x="62746" y="12296"/>
                  <a:pt x="62758" y="13130"/>
                </a:cubicBezTo>
                <a:cubicBezTo>
                  <a:pt x="61413" y="13154"/>
                  <a:pt x="60055" y="13165"/>
                  <a:pt x="58698" y="13177"/>
                </a:cubicBezTo>
                <a:lnTo>
                  <a:pt x="57555" y="13177"/>
                </a:lnTo>
                <a:cubicBezTo>
                  <a:pt x="57543" y="12773"/>
                  <a:pt x="57531" y="12356"/>
                  <a:pt x="57519" y="11951"/>
                </a:cubicBezTo>
                <a:cubicBezTo>
                  <a:pt x="57424" y="9379"/>
                  <a:pt x="57245" y="6819"/>
                  <a:pt x="57055" y="4260"/>
                </a:cubicBezTo>
                <a:cubicBezTo>
                  <a:pt x="56948" y="2890"/>
                  <a:pt x="56852" y="1521"/>
                  <a:pt x="56745" y="152"/>
                </a:cubicBezTo>
                <a:cubicBezTo>
                  <a:pt x="56739" y="51"/>
                  <a:pt x="56662" y="0"/>
                  <a:pt x="56588" y="0"/>
                </a:cubicBezTo>
                <a:cubicBezTo>
                  <a:pt x="56513" y="0"/>
                  <a:pt x="56442" y="51"/>
                  <a:pt x="56448" y="152"/>
                </a:cubicBezTo>
                <a:cubicBezTo>
                  <a:pt x="56531" y="1521"/>
                  <a:pt x="56591" y="2890"/>
                  <a:pt x="56626" y="4260"/>
                </a:cubicBezTo>
                <a:cubicBezTo>
                  <a:pt x="56686" y="6391"/>
                  <a:pt x="56710" y="8522"/>
                  <a:pt x="56757" y="10641"/>
                </a:cubicBezTo>
                <a:cubicBezTo>
                  <a:pt x="56781" y="11487"/>
                  <a:pt x="56793" y="12332"/>
                  <a:pt x="56817" y="13189"/>
                </a:cubicBezTo>
                <a:cubicBezTo>
                  <a:pt x="55078" y="13201"/>
                  <a:pt x="53340" y="13201"/>
                  <a:pt x="51602" y="13225"/>
                </a:cubicBezTo>
                <a:cubicBezTo>
                  <a:pt x="51590" y="12796"/>
                  <a:pt x="51578" y="12380"/>
                  <a:pt x="51566" y="11951"/>
                </a:cubicBezTo>
                <a:cubicBezTo>
                  <a:pt x="51471" y="9379"/>
                  <a:pt x="51292" y="6819"/>
                  <a:pt x="51102" y="4260"/>
                </a:cubicBezTo>
                <a:cubicBezTo>
                  <a:pt x="51007" y="2890"/>
                  <a:pt x="50899" y="1521"/>
                  <a:pt x="50792" y="152"/>
                </a:cubicBezTo>
                <a:cubicBezTo>
                  <a:pt x="50786" y="51"/>
                  <a:pt x="50709" y="0"/>
                  <a:pt x="50634" y="0"/>
                </a:cubicBezTo>
                <a:cubicBezTo>
                  <a:pt x="50560" y="0"/>
                  <a:pt x="50489" y="51"/>
                  <a:pt x="50495" y="152"/>
                </a:cubicBezTo>
                <a:cubicBezTo>
                  <a:pt x="50578" y="1521"/>
                  <a:pt x="50637" y="2890"/>
                  <a:pt x="50673" y="4260"/>
                </a:cubicBezTo>
                <a:cubicBezTo>
                  <a:pt x="50733" y="6391"/>
                  <a:pt x="50756" y="8522"/>
                  <a:pt x="50804" y="10641"/>
                </a:cubicBezTo>
                <a:cubicBezTo>
                  <a:pt x="50828" y="11499"/>
                  <a:pt x="50840" y="12368"/>
                  <a:pt x="50864" y="13225"/>
                </a:cubicBezTo>
                <a:cubicBezTo>
                  <a:pt x="49125" y="13249"/>
                  <a:pt x="47387" y="13261"/>
                  <a:pt x="45649" y="13285"/>
                </a:cubicBezTo>
                <a:cubicBezTo>
                  <a:pt x="45637" y="12844"/>
                  <a:pt x="45625" y="12392"/>
                  <a:pt x="45613" y="11951"/>
                </a:cubicBezTo>
                <a:cubicBezTo>
                  <a:pt x="45518" y="9379"/>
                  <a:pt x="45339" y="6819"/>
                  <a:pt x="45149" y="4260"/>
                </a:cubicBezTo>
                <a:cubicBezTo>
                  <a:pt x="45041" y="2890"/>
                  <a:pt x="44946" y="1521"/>
                  <a:pt x="44839" y="152"/>
                </a:cubicBezTo>
                <a:cubicBezTo>
                  <a:pt x="44833" y="51"/>
                  <a:pt x="44756" y="0"/>
                  <a:pt x="44681" y="0"/>
                </a:cubicBezTo>
                <a:cubicBezTo>
                  <a:pt x="44607" y="0"/>
                  <a:pt x="44535" y="51"/>
                  <a:pt x="44541" y="152"/>
                </a:cubicBezTo>
                <a:cubicBezTo>
                  <a:pt x="44625" y="1521"/>
                  <a:pt x="44684" y="2890"/>
                  <a:pt x="44720" y="4260"/>
                </a:cubicBezTo>
                <a:cubicBezTo>
                  <a:pt x="44780" y="6391"/>
                  <a:pt x="44803" y="8522"/>
                  <a:pt x="44851" y="10641"/>
                </a:cubicBezTo>
                <a:cubicBezTo>
                  <a:pt x="44875" y="11522"/>
                  <a:pt x="44887" y="12403"/>
                  <a:pt x="44911" y="13296"/>
                </a:cubicBezTo>
                <a:lnTo>
                  <a:pt x="44446" y="13296"/>
                </a:lnTo>
                <a:cubicBezTo>
                  <a:pt x="42863" y="13320"/>
                  <a:pt x="41279" y="13344"/>
                  <a:pt x="39707" y="13368"/>
                </a:cubicBezTo>
                <a:cubicBezTo>
                  <a:pt x="39696" y="12892"/>
                  <a:pt x="39672" y="12427"/>
                  <a:pt x="39660" y="11951"/>
                </a:cubicBezTo>
                <a:cubicBezTo>
                  <a:pt x="39565" y="9379"/>
                  <a:pt x="39386" y="6819"/>
                  <a:pt x="39196" y="4260"/>
                </a:cubicBezTo>
                <a:cubicBezTo>
                  <a:pt x="39088" y="2890"/>
                  <a:pt x="38993" y="1521"/>
                  <a:pt x="38886" y="152"/>
                </a:cubicBezTo>
                <a:cubicBezTo>
                  <a:pt x="38880" y="51"/>
                  <a:pt x="38803" y="0"/>
                  <a:pt x="38728" y="0"/>
                </a:cubicBezTo>
                <a:cubicBezTo>
                  <a:pt x="38654" y="0"/>
                  <a:pt x="38582" y="51"/>
                  <a:pt x="38588" y="152"/>
                </a:cubicBezTo>
                <a:cubicBezTo>
                  <a:pt x="38672" y="1521"/>
                  <a:pt x="38731" y="2890"/>
                  <a:pt x="38767" y="4260"/>
                </a:cubicBezTo>
                <a:cubicBezTo>
                  <a:pt x="38826" y="6391"/>
                  <a:pt x="38850" y="8522"/>
                  <a:pt x="38898" y="10641"/>
                </a:cubicBezTo>
                <a:cubicBezTo>
                  <a:pt x="38922" y="11558"/>
                  <a:pt x="38934" y="12463"/>
                  <a:pt x="38957" y="13380"/>
                </a:cubicBezTo>
                <a:cubicBezTo>
                  <a:pt x="37219" y="13404"/>
                  <a:pt x="35493" y="13439"/>
                  <a:pt x="33754" y="13475"/>
                </a:cubicBezTo>
                <a:cubicBezTo>
                  <a:pt x="33742" y="12963"/>
                  <a:pt x="33719" y="12463"/>
                  <a:pt x="33707" y="11951"/>
                </a:cubicBezTo>
                <a:cubicBezTo>
                  <a:pt x="33611" y="9379"/>
                  <a:pt x="33433" y="6819"/>
                  <a:pt x="33242" y="4260"/>
                </a:cubicBezTo>
                <a:cubicBezTo>
                  <a:pt x="33135" y="2890"/>
                  <a:pt x="33028" y="1521"/>
                  <a:pt x="32933" y="152"/>
                </a:cubicBezTo>
                <a:cubicBezTo>
                  <a:pt x="32927" y="51"/>
                  <a:pt x="32849" y="0"/>
                  <a:pt x="32775" y="0"/>
                </a:cubicBezTo>
                <a:cubicBezTo>
                  <a:pt x="32701" y="0"/>
                  <a:pt x="32629" y="51"/>
                  <a:pt x="32635" y="152"/>
                </a:cubicBezTo>
                <a:cubicBezTo>
                  <a:pt x="32719" y="1521"/>
                  <a:pt x="32778" y="2890"/>
                  <a:pt x="32814" y="4260"/>
                </a:cubicBezTo>
                <a:cubicBezTo>
                  <a:pt x="32873" y="6391"/>
                  <a:pt x="32897" y="8522"/>
                  <a:pt x="32945" y="10641"/>
                </a:cubicBezTo>
                <a:cubicBezTo>
                  <a:pt x="32969" y="11594"/>
                  <a:pt x="32980" y="12534"/>
                  <a:pt x="33004" y="13487"/>
                </a:cubicBezTo>
                <a:cubicBezTo>
                  <a:pt x="31266" y="13523"/>
                  <a:pt x="29540" y="13558"/>
                  <a:pt x="27801" y="13606"/>
                </a:cubicBezTo>
                <a:cubicBezTo>
                  <a:pt x="27789" y="13046"/>
                  <a:pt x="27766" y="12499"/>
                  <a:pt x="27754" y="11951"/>
                </a:cubicBezTo>
                <a:cubicBezTo>
                  <a:pt x="27658" y="9379"/>
                  <a:pt x="27480" y="6819"/>
                  <a:pt x="27289" y="4260"/>
                </a:cubicBezTo>
                <a:cubicBezTo>
                  <a:pt x="27182" y="2890"/>
                  <a:pt x="27075" y="1521"/>
                  <a:pt x="26980" y="152"/>
                </a:cubicBezTo>
                <a:cubicBezTo>
                  <a:pt x="26974" y="51"/>
                  <a:pt x="26896" y="0"/>
                  <a:pt x="26822" y="0"/>
                </a:cubicBezTo>
                <a:cubicBezTo>
                  <a:pt x="26748" y="0"/>
                  <a:pt x="26676" y="51"/>
                  <a:pt x="26682" y="152"/>
                </a:cubicBezTo>
                <a:cubicBezTo>
                  <a:pt x="26765" y="1521"/>
                  <a:pt x="26825" y="2890"/>
                  <a:pt x="26861" y="4260"/>
                </a:cubicBezTo>
                <a:cubicBezTo>
                  <a:pt x="26920" y="6391"/>
                  <a:pt x="26944" y="8522"/>
                  <a:pt x="26992" y="10641"/>
                </a:cubicBezTo>
                <a:cubicBezTo>
                  <a:pt x="27015" y="11630"/>
                  <a:pt x="27039" y="12630"/>
                  <a:pt x="27051" y="13618"/>
                </a:cubicBezTo>
                <a:cubicBezTo>
                  <a:pt x="25325" y="13666"/>
                  <a:pt x="23586" y="13701"/>
                  <a:pt x="21848" y="13749"/>
                </a:cubicBezTo>
                <a:cubicBezTo>
                  <a:pt x="21836" y="13154"/>
                  <a:pt x="21812" y="12546"/>
                  <a:pt x="21800" y="11951"/>
                </a:cubicBezTo>
                <a:cubicBezTo>
                  <a:pt x="21705" y="9379"/>
                  <a:pt x="21527" y="6819"/>
                  <a:pt x="21336" y="4272"/>
                </a:cubicBezTo>
                <a:cubicBezTo>
                  <a:pt x="21229" y="2890"/>
                  <a:pt x="21122" y="1521"/>
                  <a:pt x="21027" y="152"/>
                </a:cubicBezTo>
                <a:cubicBezTo>
                  <a:pt x="21021" y="51"/>
                  <a:pt x="20943" y="0"/>
                  <a:pt x="20869" y="0"/>
                </a:cubicBezTo>
                <a:close/>
              </a:path>
            </a:pathLst>
          </a:custGeom>
          <a:solidFill>
            <a:srgbClr val="FFFFFF">
              <a:alpha val="410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1" name="Google Shape;1821;p20"/>
          <p:cNvSpPr/>
          <p:nvPr/>
        </p:nvSpPr>
        <p:spPr>
          <a:xfrm rot="-5400000">
            <a:off x="-2759830" y="-1215315"/>
            <a:ext cx="8896212" cy="9904349"/>
          </a:xfrm>
          <a:custGeom>
            <a:avLst/>
            <a:gdLst/>
            <a:ahLst/>
            <a:cxnLst/>
            <a:rect l="l" t="t" r="r" b="b"/>
            <a:pathLst>
              <a:path w="73391" h="107217" extrusionOk="0">
                <a:moveTo>
                  <a:pt x="62770" y="13904"/>
                </a:moveTo>
                <a:cubicBezTo>
                  <a:pt x="62806" y="15975"/>
                  <a:pt x="62829" y="18059"/>
                  <a:pt x="62841" y="20131"/>
                </a:cubicBezTo>
                <a:cubicBezTo>
                  <a:pt x="61460" y="20143"/>
                  <a:pt x="60079" y="20154"/>
                  <a:pt x="58698" y="20166"/>
                </a:cubicBezTo>
                <a:cubicBezTo>
                  <a:pt x="58365" y="20166"/>
                  <a:pt x="58019" y="20166"/>
                  <a:pt x="57686" y="20178"/>
                </a:cubicBezTo>
                <a:cubicBezTo>
                  <a:pt x="57662" y="18095"/>
                  <a:pt x="57626" y="16011"/>
                  <a:pt x="57579" y="13927"/>
                </a:cubicBezTo>
                <a:cubicBezTo>
                  <a:pt x="59305" y="13916"/>
                  <a:pt x="61043" y="13916"/>
                  <a:pt x="62770" y="13904"/>
                </a:cubicBezTo>
                <a:close/>
                <a:moveTo>
                  <a:pt x="56829" y="13927"/>
                </a:moveTo>
                <a:cubicBezTo>
                  <a:pt x="56864" y="16011"/>
                  <a:pt x="56876" y="18095"/>
                  <a:pt x="56888" y="20178"/>
                </a:cubicBezTo>
                <a:cubicBezTo>
                  <a:pt x="55174" y="20190"/>
                  <a:pt x="53447" y="20202"/>
                  <a:pt x="51733" y="20214"/>
                </a:cubicBezTo>
                <a:cubicBezTo>
                  <a:pt x="51721" y="18130"/>
                  <a:pt x="51685" y="16047"/>
                  <a:pt x="51626" y="13975"/>
                </a:cubicBezTo>
                <a:cubicBezTo>
                  <a:pt x="53352" y="13951"/>
                  <a:pt x="55090" y="13939"/>
                  <a:pt x="56829" y="13927"/>
                </a:cubicBezTo>
                <a:close/>
                <a:moveTo>
                  <a:pt x="50876" y="13975"/>
                </a:moveTo>
                <a:cubicBezTo>
                  <a:pt x="50899" y="16059"/>
                  <a:pt x="50923" y="18142"/>
                  <a:pt x="50935" y="20226"/>
                </a:cubicBezTo>
                <a:cubicBezTo>
                  <a:pt x="49221" y="20238"/>
                  <a:pt x="47494" y="20262"/>
                  <a:pt x="45780" y="20273"/>
                </a:cubicBezTo>
                <a:cubicBezTo>
                  <a:pt x="45768" y="18190"/>
                  <a:pt x="45732" y="16118"/>
                  <a:pt x="45673" y="14035"/>
                </a:cubicBezTo>
                <a:cubicBezTo>
                  <a:pt x="47411" y="14011"/>
                  <a:pt x="49137" y="13987"/>
                  <a:pt x="50876" y="13975"/>
                </a:cubicBezTo>
                <a:close/>
                <a:moveTo>
                  <a:pt x="44922" y="14047"/>
                </a:moveTo>
                <a:cubicBezTo>
                  <a:pt x="44958" y="16118"/>
                  <a:pt x="44970" y="18202"/>
                  <a:pt x="44982" y="20285"/>
                </a:cubicBezTo>
                <a:cubicBezTo>
                  <a:pt x="44803" y="20285"/>
                  <a:pt x="44625" y="20285"/>
                  <a:pt x="44446" y="20297"/>
                </a:cubicBezTo>
                <a:cubicBezTo>
                  <a:pt x="42898" y="20309"/>
                  <a:pt x="41362" y="20333"/>
                  <a:pt x="39827" y="20357"/>
                </a:cubicBezTo>
                <a:cubicBezTo>
                  <a:pt x="39815" y="18273"/>
                  <a:pt x="39779" y="16202"/>
                  <a:pt x="39719" y="14118"/>
                </a:cubicBezTo>
                <a:cubicBezTo>
                  <a:pt x="41458" y="14094"/>
                  <a:pt x="43184" y="14058"/>
                  <a:pt x="44922" y="14047"/>
                </a:cubicBezTo>
                <a:close/>
                <a:moveTo>
                  <a:pt x="38969" y="14130"/>
                </a:moveTo>
                <a:cubicBezTo>
                  <a:pt x="39005" y="16213"/>
                  <a:pt x="39017" y="18297"/>
                  <a:pt x="39029" y="20369"/>
                </a:cubicBezTo>
                <a:cubicBezTo>
                  <a:pt x="37314" y="20404"/>
                  <a:pt x="35600" y="20428"/>
                  <a:pt x="33873" y="20464"/>
                </a:cubicBezTo>
                <a:cubicBezTo>
                  <a:pt x="33862" y="18380"/>
                  <a:pt x="33826" y="16297"/>
                  <a:pt x="33778" y="14213"/>
                </a:cubicBezTo>
                <a:cubicBezTo>
                  <a:pt x="35505" y="14178"/>
                  <a:pt x="37231" y="14154"/>
                  <a:pt x="38969" y="14130"/>
                </a:cubicBezTo>
                <a:close/>
                <a:moveTo>
                  <a:pt x="33016" y="14225"/>
                </a:moveTo>
                <a:cubicBezTo>
                  <a:pt x="33052" y="16309"/>
                  <a:pt x="33064" y="18392"/>
                  <a:pt x="33076" y="20476"/>
                </a:cubicBezTo>
                <a:cubicBezTo>
                  <a:pt x="31361" y="20512"/>
                  <a:pt x="29647" y="20547"/>
                  <a:pt x="27920" y="20595"/>
                </a:cubicBezTo>
                <a:cubicBezTo>
                  <a:pt x="27908" y="18499"/>
                  <a:pt x="27873" y="16416"/>
                  <a:pt x="27825" y="14332"/>
                </a:cubicBezTo>
                <a:cubicBezTo>
                  <a:pt x="28111" y="14320"/>
                  <a:pt x="28408" y="14320"/>
                  <a:pt x="28706" y="14308"/>
                </a:cubicBezTo>
                <a:cubicBezTo>
                  <a:pt x="30135" y="14285"/>
                  <a:pt x="31576" y="14261"/>
                  <a:pt x="33016" y="14225"/>
                </a:cubicBezTo>
                <a:close/>
                <a:moveTo>
                  <a:pt x="27063" y="14344"/>
                </a:moveTo>
                <a:cubicBezTo>
                  <a:pt x="27099" y="16440"/>
                  <a:pt x="27123" y="18523"/>
                  <a:pt x="27123" y="20607"/>
                </a:cubicBezTo>
                <a:cubicBezTo>
                  <a:pt x="25408" y="20654"/>
                  <a:pt x="23694" y="20690"/>
                  <a:pt x="21967" y="20738"/>
                </a:cubicBezTo>
                <a:cubicBezTo>
                  <a:pt x="21955" y="18642"/>
                  <a:pt x="21931" y="16559"/>
                  <a:pt x="21872" y="14463"/>
                </a:cubicBezTo>
                <a:cubicBezTo>
                  <a:pt x="23598" y="14428"/>
                  <a:pt x="25337" y="14380"/>
                  <a:pt x="27063" y="14344"/>
                </a:cubicBezTo>
                <a:close/>
                <a:moveTo>
                  <a:pt x="21110" y="14487"/>
                </a:moveTo>
                <a:cubicBezTo>
                  <a:pt x="21146" y="16571"/>
                  <a:pt x="21169" y="18666"/>
                  <a:pt x="21169" y="20762"/>
                </a:cubicBezTo>
                <a:cubicBezTo>
                  <a:pt x="19526" y="20809"/>
                  <a:pt x="17871" y="20857"/>
                  <a:pt x="16228" y="20905"/>
                </a:cubicBezTo>
                <a:lnTo>
                  <a:pt x="16014" y="20905"/>
                </a:lnTo>
                <a:cubicBezTo>
                  <a:pt x="16002" y="18809"/>
                  <a:pt x="15978" y="16714"/>
                  <a:pt x="15919" y="14618"/>
                </a:cubicBezTo>
                <a:cubicBezTo>
                  <a:pt x="17657" y="14570"/>
                  <a:pt x="19384" y="14523"/>
                  <a:pt x="21110" y="14487"/>
                </a:cubicBezTo>
                <a:close/>
                <a:moveTo>
                  <a:pt x="15169" y="14630"/>
                </a:moveTo>
                <a:cubicBezTo>
                  <a:pt x="15193" y="16737"/>
                  <a:pt x="15216" y="18833"/>
                  <a:pt x="15216" y="20928"/>
                </a:cubicBezTo>
                <a:cubicBezTo>
                  <a:pt x="13502" y="20988"/>
                  <a:pt x="11787" y="21047"/>
                  <a:pt x="10073" y="21119"/>
                </a:cubicBezTo>
                <a:cubicBezTo>
                  <a:pt x="10049" y="19000"/>
                  <a:pt x="10025" y="16880"/>
                  <a:pt x="9978" y="14773"/>
                </a:cubicBezTo>
                <a:cubicBezTo>
                  <a:pt x="11466" y="14737"/>
                  <a:pt x="12954" y="14689"/>
                  <a:pt x="14442" y="14654"/>
                </a:cubicBezTo>
                <a:cubicBezTo>
                  <a:pt x="14681" y="14642"/>
                  <a:pt x="14919" y="14642"/>
                  <a:pt x="15169" y="14630"/>
                </a:cubicBezTo>
                <a:close/>
                <a:moveTo>
                  <a:pt x="62841" y="20905"/>
                </a:moveTo>
                <a:cubicBezTo>
                  <a:pt x="62841" y="20988"/>
                  <a:pt x="62841" y="21059"/>
                  <a:pt x="62841" y="21143"/>
                </a:cubicBezTo>
                <a:cubicBezTo>
                  <a:pt x="62841" y="23143"/>
                  <a:pt x="62841" y="25131"/>
                  <a:pt x="62818" y="27120"/>
                </a:cubicBezTo>
                <a:cubicBezTo>
                  <a:pt x="61448" y="27143"/>
                  <a:pt x="60079" y="27155"/>
                  <a:pt x="58698" y="27167"/>
                </a:cubicBezTo>
                <a:lnTo>
                  <a:pt x="57698" y="27167"/>
                </a:lnTo>
                <a:cubicBezTo>
                  <a:pt x="57698" y="25988"/>
                  <a:pt x="57710" y="24810"/>
                  <a:pt x="57710" y="23631"/>
                </a:cubicBezTo>
                <a:cubicBezTo>
                  <a:pt x="57710" y="22726"/>
                  <a:pt x="57698" y="21821"/>
                  <a:pt x="57698" y="20916"/>
                </a:cubicBezTo>
                <a:cubicBezTo>
                  <a:pt x="59412" y="20916"/>
                  <a:pt x="61127" y="20905"/>
                  <a:pt x="62841" y="20905"/>
                </a:cubicBezTo>
                <a:close/>
                <a:moveTo>
                  <a:pt x="56888" y="20928"/>
                </a:moveTo>
                <a:cubicBezTo>
                  <a:pt x="56888" y="21000"/>
                  <a:pt x="56888" y="21071"/>
                  <a:pt x="56888" y="21143"/>
                </a:cubicBezTo>
                <a:cubicBezTo>
                  <a:pt x="56888" y="23155"/>
                  <a:pt x="56876" y="25167"/>
                  <a:pt x="56864" y="27179"/>
                </a:cubicBezTo>
                <a:cubicBezTo>
                  <a:pt x="55162" y="27179"/>
                  <a:pt x="53447" y="27191"/>
                  <a:pt x="51745" y="27203"/>
                </a:cubicBezTo>
                <a:cubicBezTo>
                  <a:pt x="51745" y="26012"/>
                  <a:pt x="51757" y="24822"/>
                  <a:pt x="51745" y="23631"/>
                </a:cubicBezTo>
                <a:cubicBezTo>
                  <a:pt x="51745" y="22738"/>
                  <a:pt x="51745" y="21845"/>
                  <a:pt x="51745" y="20964"/>
                </a:cubicBezTo>
                <a:cubicBezTo>
                  <a:pt x="53459" y="20952"/>
                  <a:pt x="55174" y="20928"/>
                  <a:pt x="56888" y="20928"/>
                </a:cubicBezTo>
                <a:close/>
                <a:moveTo>
                  <a:pt x="50935" y="20976"/>
                </a:moveTo>
                <a:cubicBezTo>
                  <a:pt x="50935" y="21024"/>
                  <a:pt x="50935" y="21083"/>
                  <a:pt x="50935" y="21143"/>
                </a:cubicBezTo>
                <a:cubicBezTo>
                  <a:pt x="50935" y="23167"/>
                  <a:pt x="50923" y="25191"/>
                  <a:pt x="50911" y="27215"/>
                </a:cubicBezTo>
                <a:cubicBezTo>
                  <a:pt x="49197" y="27227"/>
                  <a:pt x="47494" y="27251"/>
                  <a:pt x="45792" y="27274"/>
                </a:cubicBezTo>
                <a:cubicBezTo>
                  <a:pt x="45792" y="26060"/>
                  <a:pt x="45803" y="24845"/>
                  <a:pt x="45792" y="23631"/>
                </a:cubicBezTo>
                <a:cubicBezTo>
                  <a:pt x="45792" y="22762"/>
                  <a:pt x="45792" y="21893"/>
                  <a:pt x="45780" y="21024"/>
                </a:cubicBezTo>
                <a:cubicBezTo>
                  <a:pt x="47494" y="21012"/>
                  <a:pt x="49221" y="20988"/>
                  <a:pt x="50935" y="20976"/>
                </a:cubicBezTo>
                <a:close/>
                <a:moveTo>
                  <a:pt x="44982" y="21035"/>
                </a:moveTo>
                <a:lnTo>
                  <a:pt x="44982" y="21143"/>
                </a:lnTo>
                <a:cubicBezTo>
                  <a:pt x="44982" y="23191"/>
                  <a:pt x="44970" y="25238"/>
                  <a:pt x="44958" y="27286"/>
                </a:cubicBezTo>
                <a:lnTo>
                  <a:pt x="44446" y="27286"/>
                </a:lnTo>
                <a:cubicBezTo>
                  <a:pt x="42910" y="27310"/>
                  <a:pt x="41374" y="27334"/>
                  <a:pt x="39838" y="27358"/>
                </a:cubicBezTo>
                <a:cubicBezTo>
                  <a:pt x="39838" y="26108"/>
                  <a:pt x="39850" y="24869"/>
                  <a:pt x="39838" y="23631"/>
                </a:cubicBezTo>
                <a:cubicBezTo>
                  <a:pt x="39838" y="22786"/>
                  <a:pt x="39838" y="21952"/>
                  <a:pt x="39838" y="21107"/>
                </a:cubicBezTo>
                <a:cubicBezTo>
                  <a:pt x="41553" y="21083"/>
                  <a:pt x="43267" y="21059"/>
                  <a:pt x="44982" y="21035"/>
                </a:cubicBezTo>
                <a:close/>
                <a:moveTo>
                  <a:pt x="39029" y="21119"/>
                </a:moveTo>
                <a:lnTo>
                  <a:pt x="39029" y="21143"/>
                </a:lnTo>
                <a:cubicBezTo>
                  <a:pt x="39029" y="23226"/>
                  <a:pt x="39017" y="25298"/>
                  <a:pt x="39005" y="27370"/>
                </a:cubicBezTo>
                <a:cubicBezTo>
                  <a:pt x="37291" y="27393"/>
                  <a:pt x="35588" y="27429"/>
                  <a:pt x="33885" y="27465"/>
                </a:cubicBezTo>
                <a:cubicBezTo>
                  <a:pt x="33885" y="26179"/>
                  <a:pt x="33897" y="24905"/>
                  <a:pt x="33885" y="23631"/>
                </a:cubicBezTo>
                <a:cubicBezTo>
                  <a:pt x="33885" y="22821"/>
                  <a:pt x="33885" y="22012"/>
                  <a:pt x="33885" y="21202"/>
                </a:cubicBezTo>
                <a:cubicBezTo>
                  <a:pt x="35600" y="21178"/>
                  <a:pt x="37314" y="21143"/>
                  <a:pt x="39029" y="21119"/>
                </a:cubicBezTo>
                <a:close/>
                <a:moveTo>
                  <a:pt x="33076" y="21226"/>
                </a:moveTo>
                <a:cubicBezTo>
                  <a:pt x="33076" y="23310"/>
                  <a:pt x="33064" y="25393"/>
                  <a:pt x="33052" y="27477"/>
                </a:cubicBezTo>
                <a:cubicBezTo>
                  <a:pt x="31337" y="27512"/>
                  <a:pt x="29635" y="27548"/>
                  <a:pt x="27932" y="27584"/>
                </a:cubicBezTo>
                <a:cubicBezTo>
                  <a:pt x="27932" y="26262"/>
                  <a:pt x="27944" y="24953"/>
                  <a:pt x="27944" y="23631"/>
                </a:cubicBezTo>
                <a:cubicBezTo>
                  <a:pt x="27932" y="22857"/>
                  <a:pt x="27932" y="22083"/>
                  <a:pt x="27932" y="21321"/>
                </a:cubicBezTo>
                <a:cubicBezTo>
                  <a:pt x="28182" y="21309"/>
                  <a:pt x="28444" y="21309"/>
                  <a:pt x="28706" y="21297"/>
                </a:cubicBezTo>
                <a:cubicBezTo>
                  <a:pt x="30159" y="21274"/>
                  <a:pt x="31623" y="21250"/>
                  <a:pt x="33076" y="21226"/>
                </a:cubicBezTo>
                <a:close/>
                <a:moveTo>
                  <a:pt x="27123" y="21333"/>
                </a:moveTo>
                <a:cubicBezTo>
                  <a:pt x="27123" y="23429"/>
                  <a:pt x="27111" y="25512"/>
                  <a:pt x="27099" y="27608"/>
                </a:cubicBezTo>
                <a:cubicBezTo>
                  <a:pt x="25384" y="27643"/>
                  <a:pt x="23682" y="27691"/>
                  <a:pt x="21979" y="27739"/>
                </a:cubicBezTo>
                <a:cubicBezTo>
                  <a:pt x="21979" y="26369"/>
                  <a:pt x="21991" y="25000"/>
                  <a:pt x="21979" y="23631"/>
                </a:cubicBezTo>
                <a:cubicBezTo>
                  <a:pt x="21979" y="22905"/>
                  <a:pt x="21979" y="22178"/>
                  <a:pt x="21979" y="21452"/>
                </a:cubicBezTo>
                <a:cubicBezTo>
                  <a:pt x="23694" y="21416"/>
                  <a:pt x="25408" y="21381"/>
                  <a:pt x="27123" y="21333"/>
                </a:cubicBezTo>
                <a:close/>
                <a:moveTo>
                  <a:pt x="21169" y="21476"/>
                </a:moveTo>
                <a:cubicBezTo>
                  <a:pt x="21169" y="23572"/>
                  <a:pt x="21158" y="25667"/>
                  <a:pt x="21134" y="27763"/>
                </a:cubicBezTo>
                <a:cubicBezTo>
                  <a:pt x="19503" y="27798"/>
                  <a:pt x="17860" y="27846"/>
                  <a:pt x="16228" y="27893"/>
                </a:cubicBezTo>
                <a:cubicBezTo>
                  <a:pt x="16157" y="27893"/>
                  <a:pt x="16085" y="27905"/>
                  <a:pt x="16014" y="27905"/>
                </a:cubicBezTo>
                <a:cubicBezTo>
                  <a:pt x="16026" y="26477"/>
                  <a:pt x="16038" y="25048"/>
                  <a:pt x="16026" y="23631"/>
                </a:cubicBezTo>
                <a:cubicBezTo>
                  <a:pt x="16026" y="22952"/>
                  <a:pt x="16026" y="22274"/>
                  <a:pt x="16026" y="21607"/>
                </a:cubicBezTo>
                <a:cubicBezTo>
                  <a:pt x="17740" y="21559"/>
                  <a:pt x="19455" y="21524"/>
                  <a:pt x="21169" y="21476"/>
                </a:cubicBezTo>
                <a:close/>
                <a:moveTo>
                  <a:pt x="15216" y="21631"/>
                </a:moveTo>
                <a:cubicBezTo>
                  <a:pt x="15216" y="23726"/>
                  <a:pt x="15204" y="25834"/>
                  <a:pt x="15181" y="27929"/>
                </a:cubicBezTo>
                <a:cubicBezTo>
                  <a:pt x="13478" y="27989"/>
                  <a:pt x="11775" y="28036"/>
                  <a:pt x="10061" y="28108"/>
                </a:cubicBezTo>
                <a:cubicBezTo>
                  <a:pt x="10073" y="26620"/>
                  <a:pt x="10085" y="25119"/>
                  <a:pt x="10085" y="23631"/>
                </a:cubicBezTo>
                <a:cubicBezTo>
                  <a:pt x="10073" y="23012"/>
                  <a:pt x="10073" y="22381"/>
                  <a:pt x="10073" y="21762"/>
                </a:cubicBezTo>
                <a:cubicBezTo>
                  <a:pt x="11525" y="21726"/>
                  <a:pt x="12990" y="21690"/>
                  <a:pt x="14442" y="21643"/>
                </a:cubicBezTo>
                <a:cubicBezTo>
                  <a:pt x="14704" y="21643"/>
                  <a:pt x="14954" y="21631"/>
                  <a:pt x="15216" y="21631"/>
                </a:cubicBezTo>
                <a:close/>
                <a:moveTo>
                  <a:pt x="62806" y="27893"/>
                </a:moveTo>
                <a:cubicBezTo>
                  <a:pt x="62794" y="29977"/>
                  <a:pt x="62758" y="32049"/>
                  <a:pt x="62722" y="34120"/>
                </a:cubicBezTo>
                <a:cubicBezTo>
                  <a:pt x="61377" y="34132"/>
                  <a:pt x="60043" y="34156"/>
                  <a:pt x="58698" y="34156"/>
                </a:cubicBezTo>
                <a:cubicBezTo>
                  <a:pt x="58341" y="34156"/>
                  <a:pt x="57984" y="34168"/>
                  <a:pt x="57626" y="34168"/>
                </a:cubicBezTo>
                <a:cubicBezTo>
                  <a:pt x="57650" y="32084"/>
                  <a:pt x="57674" y="30001"/>
                  <a:pt x="57698" y="27917"/>
                </a:cubicBezTo>
                <a:cubicBezTo>
                  <a:pt x="59400" y="27905"/>
                  <a:pt x="61103" y="27905"/>
                  <a:pt x="62806" y="27893"/>
                </a:cubicBezTo>
                <a:close/>
                <a:moveTo>
                  <a:pt x="56852" y="27917"/>
                </a:moveTo>
                <a:cubicBezTo>
                  <a:pt x="56841" y="30001"/>
                  <a:pt x="56805" y="32084"/>
                  <a:pt x="56769" y="34168"/>
                </a:cubicBezTo>
                <a:cubicBezTo>
                  <a:pt x="55067" y="34180"/>
                  <a:pt x="53364" y="34192"/>
                  <a:pt x="51673" y="34204"/>
                </a:cubicBezTo>
                <a:cubicBezTo>
                  <a:pt x="51709" y="32120"/>
                  <a:pt x="51721" y="30037"/>
                  <a:pt x="51745" y="27965"/>
                </a:cubicBezTo>
                <a:cubicBezTo>
                  <a:pt x="53447" y="27941"/>
                  <a:pt x="55150" y="27929"/>
                  <a:pt x="56852" y="27917"/>
                </a:cubicBezTo>
                <a:close/>
                <a:moveTo>
                  <a:pt x="50899" y="27965"/>
                </a:moveTo>
                <a:lnTo>
                  <a:pt x="50899" y="27965"/>
                </a:lnTo>
                <a:cubicBezTo>
                  <a:pt x="50887" y="30049"/>
                  <a:pt x="50852" y="32132"/>
                  <a:pt x="50816" y="34216"/>
                </a:cubicBezTo>
                <a:cubicBezTo>
                  <a:pt x="49113" y="34228"/>
                  <a:pt x="47411" y="34251"/>
                  <a:pt x="45720" y="34263"/>
                </a:cubicBezTo>
                <a:cubicBezTo>
                  <a:pt x="45744" y="32180"/>
                  <a:pt x="45768" y="30108"/>
                  <a:pt x="45792" y="28024"/>
                </a:cubicBezTo>
                <a:cubicBezTo>
                  <a:pt x="47494" y="28001"/>
                  <a:pt x="49197" y="27977"/>
                  <a:pt x="50899" y="27965"/>
                </a:cubicBezTo>
                <a:close/>
                <a:moveTo>
                  <a:pt x="44946" y="28036"/>
                </a:moveTo>
                <a:lnTo>
                  <a:pt x="44946" y="28036"/>
                </a:lnTo>
                <a:cubicBezTo>
                  <a:pt x="44922" y="30108"/>
                  <a:pt x="44899" y="32192"/>
                  <a:pt x="44863" y="34275"/>
                </a:cubicBezTo>
                <a:lnTo>
                  <a:pt x="44446" y="34275"/>
                </a:lnTo>
                <a:cubicBezTo>
                  <a:pt x="42886" y="34299"/>
                  <a:pt x="41315" y="34323"/>
                  <a:pt x="39755" y="34347"/>
                </a:cubicBezTo>
                <a:cubicBezTo>
                  <a:pt x="39791" y="32263"/>
                  <a:pt x="39815" y="30179"/>
                  <a:pt x="39827" y="28108"/>
                </a:cubicBezTo>
                <a:cubicBezTo>
                  <a:pt x="41541" y="28072"/>
                  <a:pt x="43244" y="28048"/>
                  <a:pt x="44946" y="28036"/>
                </a:cubicBezTo>
                <a:close/>
                <a:moveTo>
                  <a:pt x="38993" y="28120"/>
                </a:moveTo>
                <a:lnTo>
                  <a:pt x="38993" y="28120"/>
                </a:lnTo>
                <a:cubicBezTo>
                  <a:pt x="38969" y="30203"/>
                  <a:pt x="38945" y="32287"/>
                  <a:pt x="38910" y="34359"/>
                </a:cubicBezTo>
                <a:cubicBezTo>
                  <a:pt x="37207" y="34394"/>
                  <a:pt x="35505" y="34418"/>
                  <a:pt x="33802" y="34454"/>
                </a:cubicBezTo>
                <a:cubicBezTo>
                  <a:pt x="33838" y="32370"/>
                  <a:pt x="33862" y="30287"/>
                  <a:pt x="33873" y="28203"/>
                </a:cubicBezTo>
                <a:cubicBezTo>
                  <a:pt x="35588" y="28167"/>
                  <a:pt x="37291" y="28144"/>
                  <a:pt x="38993" y="28120"/>
                </a:cubicBezTo>
                <a:close/>
                <a:moveTo>
                  <a:pt x="33040" y="28215"/>
                </a:moveTo>
                <a:cubicBezTo>
                  <a:pt x="33016" y="30299"/>
                  <a:pt x="32992" y="32382"/>
                  <a:pt x="32945" y="34478"/>
                </a:cubicBezTo>
                <a:cubicBezTo>
                  <a:pt x="31254" y="34501"/>
                  <a:pt x="29551" y="34549"/>
                  <a:pt x="27849" y="34585"/>
                </a:cubicBezTo>
                <a:cubicBezTo>
                  <a:pt x="27885" y="32489"/>
                  <a:pt x="27908" y="30406"/>
                  <a:pt x="27920" y="28310"/>
                </a:cubicBezTo>
                <a:cubicBezTo>
                  <a:pt x="28182" y="28310"/>
                  <a:pt x="28444" y="28298"/>
                  <a:pt x="28706" y="28298"/>
                </a:cubicBezTo>
                <a:cubicBezTo>
                  <a:pt x="30147" y="28263"/>
                  <a:pt x="31599" y="28239"/>
                  <a:pt x="33040" y="28215"/>
                </a:cubicBezTo>
                <a:close/>
                <a:moveTo>
                  <a:pt x="27087" y="28334"/>
                </a:moveTo>
                <a:lnTo>
                  <a:pt x="27087" y="28334"/>
                </a:lnTo>
                <a:cubicBezTo>
                  <a:pt x="27063" y="30430"/>
                  <a:pt x="27027" y="32513"/>
                  <a:pt x="26992" y="34609"/>
                </a:cubicBezTo>
                <a:cubicBezTo>
                  <a:pt x="25289" y="34644"/>
                  <a:pt x="23598" y="34680"/>
                  <a:pt x="21896" y="34728"/>
                </a:cubicBezTo>
                <a:cubicBezTo>
                  <a:pt x="21931" y="32644"/>
                  <a:pt x="21955" y="30549"/>
                  <a:pt x="21967" y="28453"/>
                </a:cubicBezTo>
                <a:cubicBezTo>
                  <a:pt x="23682" y="28405"/>
                  <a:pt x="25384" y="28370"/>
                  <a:pt x="27087" y="28334"/>
                </a:cubicBezTo>
                <a:close/>
                <a:moveTo>
                  <a:pt x="21134" y="28477"/>
                </a:moveTo>
                <a:cubicBezTo>
                  <a:pt x="21110" y="30572"/>
                  <a:pt x="21074" y="32656"/>
                  <a:pt x="21038" y="34751"/>
                </a:cubicBezTo>
                <a:cubicBezTo>
                  <a:pt x="19431" y="34799"/>
                  <a:pt x="17836" y="34847"/>
                  <a:pt x="16228" y="34894"/>
                </a:cubicBezTo>
                <a:lnTo>
                  <a:pt x="15943" y="34906"/>
                </a:lnTo>
                <a:cubicBezTo>
                  <a:pt x="15978" y="32799"/>
                  <a:pt x="16002" y="30703"/>
                  <a:pt x="16014" y="28596"/>
                </a:cubicBezTo>
                <a:cubicBezTo>
                  <a:pt x="17717" y="28560"/>
                  <a:pt x="19431" y="28513"/>
                  <a:pt x="21134" y="28477"/>
                </a:cubicBezTo>
                <a:close/>
                <a:moveTo>
                  <a:pt x="15181" y="28620"/>
                </a:moveTo>
                <a:cubicBezTo>
                  <a:pt x="15157" y="30727"/>
                  <a:pt x="15121" y="32823"/>
                  <a:pt x="15085" y="34930"/>
                </a:cubicBezTo>
                <a:cubicBezTo>
                  <a:pt x="13383" y="34978"/>
                  <a:pt x="11680" y="35037"/>
                  <a:pt x="9978" y="35109"/>
                </a:cubicBezTo>
                <a:cubicBezTo>
                  <a:pt x="10013" y="32989"/>
                  <a:pt x="10049" y="30882"/>
                  <a:pt x="10061" y="28763"/>
                </a:cubicBezTo>
                <a:cubicBezTo>
                  <a:pt x="11525" y="28727"/>
                  <a:pt x="12990" y="28679"/>
                  <a:pt x="14442" y="28644"/>
                </a:cubicBezTo>
                <a:cubicBezTo>
                  <a:pt x="14692" y="28644"/>
                  <a:pt x="14931" y="28632"/>
                  <a:pt x="15181" y="28620"/>
                </a:cubicBezTo>
                <a:close/>
                <a:moveTo>
                  <a:pt x="62710" y="34894"/>
                </a:moveTo>
                <a:cubicBezTo>
                  <a:pt x="62663" y="36966"/>
                  <a:pt x="62627" y="39038"/>
                  <a:pt x="62579" y="41109"/>
                </a:cubicBezTo>
                <a:cubicBezTo>
                  <a:pt x="61282" y="41133"/>
                  <a:pt x="59996" y="41145"/>
                  <a:pt x="58698" y="41157"/>
                </a:cubicBezTo>
                <a:lnTo>
                  <a:pt x="57495" y="41157"/>
                </a:lnTo>
                <a:cubicBezTo>
                  <a:pt x="57531" y="39073"/>
                  <a:pt x="57579" y="36990"/>
                  <a:pt x="57614" y="34906"/>
                </a:cubicBezTo>
                <a:cubicBezTo>
                  <a:pt x="59305" y="34906"/>
                  <a:pt x="61008" y="34894"/>
                  <a:pt x="62710" y="34894"/>
                </a:cubicBezTo>
                <a:close/>
                <a:moveTo>
                  <a:pt x="56757" y="34918"/>
                </a:moveTo>
                <a:cubicBezTo>
                  <a:pt x="56722" y="37002"/>
                  <a:pt x="56674" y="39085"/>
                  <a:pt x="56614" y="41169"/>
                </a:cubicBezTo>
                <a:cubicBezTo>
                  <a:pt x="54924" y="41181"/>
                  <a:pt x="53233" y="41181"/>
                  <a:pt x="51542" y="41205"/>
                </a:cubicBezTo>
                <a:cubicBezTo>
                  <a:pt x="51578" y="39121"/>
                  <a:pt x="51626" y="37037"/>
                  <a:pt x="51661" y="34954"/>
                </a:cubicBezTo>
                <a:cubicBezTo>
                  <a:pt x="53352" y="34942"/>
                  <a:pt x="55055" y="34918"/>
                  <a:pt x="56757" y="34918"/>
                </a:cubicBezTo>
                <a:close/>
                <a:moveTo>
                  <a:pt x="50804" y="34966"/>
                </a:moveTo>
                <a:cubicBezTo>
                  <a:pt x="50768" y="37037"/>
                  <a:pt x="50721" y="39121"/>
                  <a:pt x="50673" y="41205"/>
                </a:cubicBezTo>
                <a:cubicBezTo>
                  <a:pt x="48971" y="41228"/>
                  <a:pt x="47280" y="41240"/>
                  <a:pt x="45577" y="41264"/>
                </a:cubicBezTo>
                <a:cubicBezTo>
                  <a:pt x="45625" y="39181"/>
                  <a:pt x="45673" y="37097"/>
                  <a:pt x="45708" y="35013"/>
                </a:cubicBezTo>
                <a:cubicBezTo>
                  <a:pt x="47399" y="35001"/>
                  <a:pt x="49102" y="34978"/>
                  <a:pt x="50804" y="34966"/>
                </a:cubicBezTo>
                <a:close/>
                <a:moveTo>
                  <a:pt x="44839" y="35025"/>
                </a:moveTo>
                <a:lnTo>
                  <a:pt x="44839" y="35025"/>
                </a:lnTo>
                <a:cubicBezTo>
                  <a:pt x="44803" y="37109"/>
                  <a:pt x="44756" y="39192"/>
                  <a:pt x="44708" y="41276"/>
                </a:cubicBezTo>
                <a:lnTo>
                  <a:pt x="44446" y="41276"/>
                </a:lnTo>
                <a:cubicBezTo>
                  <a:pt x="42839" y="41300"/>
                  <a:pt x="41231" y="41324"/>
                  <a:pt x="39624" y="41348"/>
                </a:cubicBezTo>
                <a:cubicBezTo>
                  <a:pt x="39672" y="39264"/>
                  <a:pt x="39707" y="37180"/>
                  <a:pt x="39743" y="35097"/>
                </a:cubicBezTo>
                <a:cubicBezTo>
                  <a:pt x="41446" y="35073"/>
                  <a:pt x="43148" y="35049"/>
                  <a:pt x="44839" y="35025"/>
                </a:cubicBezTo>
                <a:close/>
                <a:moveTo>
                  <a:pt x="38886" y="35109"/>
                </a:moveTo>
                <a:cubicBezTo>
                  <a:pt x="38850" y="37192"/>
                  <a:pt x="38803" y="39276"/>
                  <a:pt x="38755" y="41359"/>
                </a:cubicBezTo>
                <a:cubicBezTo>
                  <a:pt x="37064" y="41383"/>
                  <a:pt x="35362" y="41419"/>
                  <a:pt x="33671" y="41455"/>
                </a:cubicBezTo>
                <a:cubicBezTo>
                  <a:pt x="33719" y="39371"/>
                  <a:pt x="33754" y="37287"/>
                  <a:pt x="33790" y="35204"/>
                </a:cubicBezTo>
                <a:cubicBezTo>
                  <a:pt x="35493" y="35168"/>
                  <a:pt x="37195" y="35144"/>
                  <a:pt x="38886" y="35109"/>
                </a:cubicBezTo>
                <a:close/>
                <a:moveTo>
                  <a:pt x="32933" y="35216"/>
                </a:moveTo>
                <a:cubicBezTo>
                  <a:pt x="32897" y="37299"/>
                  <a:pt x="32849" y="39383"/>
                  <a:pt x="32802" y="41467"/>
                </a:cubicBezTo>
                <a:cubicBezTo>
                  <a:pt x="31099" y="41502"/>
                  <a:pt x="29409" y="41538"/>
                  <a:pt x="27718" y="41586"/>
                </a:cubicBezTo>
                <a:cubicBezTo>
                  <a:pt x="27766" y="39490"/>
                  <a:pt x="27801" y="37395"/>
                  <a:pt x="27837" y="35311"/>
                </a:cubicBezTo>
                <a:cubicBezTo>
                  <a:pt x="28123" y="35311"/>
                  <a:pt x="28408" y="35299"/>
                  <a:pt x="28706" y="35287"/>
                </a:cubicBezTo>
                <a:cubicBezTo>
                  <a:pt x="30111" y="35263"/>
                  <a:pt x="31528" y="35240"/>
                  <a:pt x="32933" y="35216"/>
                </a:cubicBezTo>
                <a:close/>
                <a:moveTo>
                  <a:pt x="26980" y="35335"/>
                </a:moveTo>
                <a:cubicBezTo>
                  <a:pt x="26944" y="37418"/>
                  <a:pt x="26896" y="39514"/>
                  <a:pt x="26849" y="41598"/>
                </a:cubicBezTo>
                <a:cubicBezTo>
                  <a:pt x="25146" y="41645"/>
                  <a:pt x="23455" y="41681"/>
                  <a:pt x="21765" y="41729"/>
                </a:cubicBezTo>
                <a:cubicBezTo>
                  <a:pt x="21800" y="39633"/>
                  <a:pt x="21848" y="37538"/>
                  <a:pt x="21884" y="35454"/>
                </a:cubicBezTo>
                <a:cubicBezTo>
                  <a:pt x="23586" y="35406"/>
                  <a:pt x="25277" y="35371"/>
                  <a:pt x="26980" y="35335"/>
                </a:cubicBezTo>
                <a:close/>
                <a:moveTo>
                  <a:pt x="21027" y="35466"/>
                </a:moveTo>
                <a:lnTo>
                  <a:pt x="21027" y="35466"/>
                </a:lnTo>
                <a:cubicBezTo>
                  <a:pt x="20979" y="37561"/>
                  <a:pt x="20931" y="39657"/>
                  <a:pt x="20884" y="41752"/>
                </a:cubicBezTo>
                <a:cubicBezTo>
                  <a:pt x="19336" y="41800"/>
                  <a:pt x="17776" y="41836"/>
                  <a:pt x="16228" y="41883"/>
                </a:cubicBezTo>
                <a:cubicBezTo>
                  <a:pt x="16085" y="41895"/>
                  <a:pt x="15943" y="41895"/>
                  <a:pt x="15800" y="41907"/>
                </a:cubicBezTo>
                <a:cubicBezTo>
                  <a:pt x="15847" y="39800"/>
                  <a:pt x="15895" y="37704"/>
                  <a:pt x="15931" y="35597"/>
                </a:cubicBezTo>
                <a:cubicBezTo>
                  <a:pt x="17621" y="35561"/>
                  <a:pt x="19324" y="35513"/>
                  <a:pt x="21027" y="35466"/>
                </a:cubicBezTo>
                <a:close/>
                <a:moveTo>
                  <a:pt x="15073" y="35621"/>
                </a:moveTo>
                <a:cubicBezTo>
                  <a:pt x="15026" y="37716"/>
                  <a:pt x="14978" y="39800"/>
                  <a:pt x="14931" y="41895"/>
                </a:cubicBezTo>
                <a:cubicBezTo>
                  <a:pt x="14931" y="41907"/>
                  <a:pt x="14931" y="41919"/>
                  <a:pt x="14931" y="41931"/>
                </a:cubicBezTo>
                <a:cubicBezTo>
                  <a:pt x="13240" y="41979"/>
                  <a:pt x="11537" y="42038"/>
                  <a:pt x="9847" y="42110"/>
                </a:cubicBezTo>
                <a:cubicBezTo>
                  <a:pt x="9894" y="39990"/>
                  <a:pt x="9930" y="37871"/>
                  <a:pt x="9978" y="35752"/>
                </a:cubicBezTo>
                <a:cubicBezTo>
                  <a:pt x="11466" y="35716"/>
                  <a:pt x="12954" y="35680"/>
                  <a:pt x="14442" y="35633"/>
                </a:cubicBezTo>
                <a:cubicBezTo>
                  <a:pt x="14657" y="35633"/>
                  <a:pt x="14859" y="35633"/>
                  <a:pt x="15073" y="35621"/>
                </a:cubicBezTo>
                <a:close/>
                <a:moveTo>
                  <a:pt x="62556" y="41883"/>
                </a:moveTo>
                <a:cubicBezTo>
                  <a:pt x="62556" y="41895"/>
                  <a:pt x="62556" y="41895"/>
                  <a:pt x="62556" y="41895"/>
                </a:cubicBezTo>
                <a:cubicBezTo>
                  <a:pt x="62508" y="43967"/>
                  <a:pt x="62460" y="46039"/>
                  <a:pt x="62401" y="48110"/>
                </a:cubicBezTo>
                <a:cubicBezTo>
                  <a:pt x="61174" y="48122"/>
                  <a:pt x="59936" y="48146"/>
                  <a:pt x="58698" y="48146"/>
                </a:cubicBezTo>
                <a:cubicBezTo>
                  <a:pt x="58246" y="48146"/>
                  <a:pt x="57793" y="48158"/>
                  <a:pt x="57329" y="48158"/>
                </a:cubicBezTo>
                <a:cubicBezTo>
                  <a:pt x="57376" y="46074"/>
                  <a:pt x="57424" y="43991"/>
                  <a:pt x="57472" y="41907"/>
                </a:cubicBezTo>
                <a:cubicBezTo>
                  <a:pt x="59162" y="41895"/>
                  <a:pt x="60865" y="41895"/>
                  <a:pt x="62556" y="41883"/>
                </a:cubicBezTo>
                <a:close/>
                <a:moveTo>
                  <a:pt x="56602" y="41907"/>
                </a:moveTo>
                <a:cubicBezTo>
                  <a:pt x="56555" y="43991"/>
                  <a:pt x="56495" y="46074"/>
                  <a:pt x="56448" y="48158"/>
                </a:cubicBezTo>
                <a:cubicBezTo>
                  <a:pt x="54757" y="48170"/>
                  <a:pt x="53066" y="48182"/>
                  <a:pt x="51376" y="48194"/>
                </a:cubicBezTo>
                <a:cubicBezTo>
                  <a:pt x="51423" y="46110"/>
                  <a:pt x="51471" y="44038"/>
                  <a:pt x="51518" y="41955"/>
                </a:cubicBezTo>
                <a:cubicBezTo>
                  <a:pt x="53209" y="41931"/>
                  <a:pt x="54912" y="41919"/>
                  <a:pt x="56602" y="41907"/>
                </a:cubicBezTo>
                <a:close/>
                <a:moveTo>
                  <a:pt x="50649" y="41955"/>
                </a:moveTo>
                <a:lnTo>
                  <a:pt x="50649" y="41955"/>
                </a:lnTo>
                <a:cubicBezTo>
                  <a:pt x="50602" y="44038"/>
                  <a:pt x="50542" y="46122"/>
                  <a:pt x="50495" y="48206"/>
                </a:cubicBezTo>
                <a:cubicBezTo>
                  <a:pt x="48804" y="48217"/>
                  <a:pt x="47113" y="48241"/>
                  <a:pt x="45422" y="48265"/>
                </a:cubicBezTo>
                <a:cubicBezTo>
                  <a:pt x="45470" y="46181"/>
                  <a:pt x="45518" y="44098"/>
                  <a:pt x="45565" y="42014"/>
                </a:cubicBezTo>
                <a:cubicBezTo>
                  <a:pt x="47256" y="41990"/>
                  <a:pt x="48959" y="41967"/>
                  <a:pt x="50649" y="41955"/>
                </a:cubicBezTo>
                <a:close/>
                <a:moveTo>
                  <a:pt x="44696" y="42026"/>
                </a:moveTo>
                <a:lnTo>
                  <a:pt x="44696" y="42026"/>
                </a:lnTo>
                <a:cubicBezTo>
                  <a:pt x="44649" y="44110"/>
                  <a:pt x="44589" y="46181"/>
                  <a:pt x="44541" y="48265"/>
                </a:cubicBezTo>
                <a:lnTo>
                  <a:pt x="44446" y="48265"/>
                </a:lnTo>
                <a:cubicBezTo>
                  <a:pt x="42779" y="48289"/>
                  <a:pt x="41124" y="48313"/>
                  <a:pt x="39469" y="48348"/>
                </a:cubicBezTo>
                <a:cubicBezTo>
                  <a:pt x="39517" y="46265"/>
                  <a:pt x="39565" y="44181"/>
                  <a:pt x="39612" y="42098"/>
                </a:cubicBezTo>
                <a:cubicBezTo>
                  <a:pt x="41303" y="42074"/>
                  <a:pt x="42994" y="42050"/>
                  <a:pt x="44696" y="42026"/>
                </a:cubicBezTo>
                <a:close/>
                <a:moveTo>
                  <a:pt x="38743" y="42110"/>
                </a:moveTo>
                <a:lnTo>
                  <a:pt x="38743" y="42110"/>
                </a:lnTo>
                <a:cubicBezTo>
                  <a:pt x="38684" y="44193"/>
                  <a:pt x="38636" y="46277"/>
                  <a:pt x="38588" y="48360"/>
                </a:cubicBezTo>
                <a:cubicBezTo>
                  <a:pt x="36898" y="48384"/>
                  <a:pt x="35207" y="48420"/>
                  <a:pt x="33516" y="48456"/>
                </a:cubicBezTo>
                <a:cubicBezTo>
                  <a:pt x="33564" y="46372"/>
                  <a:pt x="33611" y="44276"/>
                  <a:pt x="33659" y="42193"/>
                </a:cubicBezTo>
                <a:cubicBezTo>
                  <a:pt x="35350" y="42169"/>
                  <a:pt x="37040" y="42133"/>
                  <a:pt x="38743" y="42110"/>
                </a:cubicBezTo>
                <a:close/>
                <a:moveTo>
                  <a:pt x="32778" y="42217"/>
                </a:moveTo>
                <a:cubicBezTo>
                  <a:pt x="32730" y="44300"/>
                  <a:pt x="32683" y="46384"/>
                  <a:pt x="32635" y="48467"/>
                </a:cubicBezTo>
                <a:cubicBezTo>
                  <a:pt x="30944" y="48503"/>
                  <a:pt x="29242" y="48539"/>
                  <a:pt x="27551" y="48587"/>
                </a:cubicBezTo>
                <a:cubicBezTo>
                  <a:pt x="27599" y="46491"/>
                  <a:pt x="27646" y="44396"/>
                  <a:pt x="27694" y="42312"/>
                </a:cubicBezTo>
                <a:cubicBezTo>
                  <a:pt x="28039" y="42300"/>
                  <a:pt x="28373" y="42300"/>
                  <a:pt x="28706" y="42288"/>
                </a:cubicBezTo>
                <a:cubicBezTo>
                  <a:pt x="30063" y="42264"/>
                  <a:pt x="31421" y="42240"/>
                  <a:pt x="32778" y="42217"/>
                </a:cubicBezTo>
                <a:close/>
                <a:moveTo>
                  <a:pt x="26825" y="42324"/>
                </a:moveTo>
                <a:cubicBezTo>
                  <a:pt x="26777" y="44419"/>
                  <a:pt x="26730" y="46515"/>
                  <a:pt x="26670" y="48598"/>
                </a:cubicBezTo>
                <a:cubicBezTo>
                  <a:pt x="24979" y="48646"/>
                  <a:pt x="23289" y="48682"/>
                  <a:pt x="21598" y="48729"/>
                </a:cubicBezTo>
                <a:cubicBezTo>
                  <a:pt x="21646" y="46634"/>
                  <a:pt x="21693" y="44538"/>
                  <a:pt x="21741" y="42443"/>
                </a:cubicBezTo>
                <a:cubicBezTo>
                  <a:pt x="23444" y="42407"/>
                  <a:pt x="25134" y="42371"/>
                  <a:pt x="26825" y="42324"/>
                </a:cubicBezTo>
                <a:close/>
                <a:moveTo>
                  <a:pt x="20872" y="42467"/>
                </a:moveTo>
                <a:lnTo>
                  <a:pt x="20872" y="42467"/>
                </a:lnTo>
                <a:cubicBezTo>
                  <a:pt x="20824" y="44562"/>
                  <a:pt x="20765" y="46658"/>
                  <a:pt x="20717" y="48753"/>
                </a:cubicBezTo>
                <a:cubicBezTo>
                  <a:pt x="19217" y="48801"/>
                  <a:pt x="17729" y="48837"/>
                  <a:pt x="16228" y="48884"/>
                </a:cubicBezTo>
                <a:lnTo>
                  <a:pt x="15645" y="48896"/>
                </a:lnTo>
                <a:cubicBezTo>
                  <a:pt x="15693" y="46801"/>
                  <a:pt x="15740" y="44693"/>
                  <a:pt x="15788" y="42598"/>
                </a:cubicBezTo>
                <a:cubicBezTo>
                  <a:pt x="17479" y="42550"/>
                  <a:pt x="19181" y="42514"/>
                  <a:pt x="20872" y="42467"/>
                </a:cubicBezTo>
                <a:close/>
                <a:moveTo>
                  <a:pt x="14919" y="42621"/>
                </a:moveTo>
                <a:cubicBezTo>
                  <a:pt x="14859" y="44729"/>
                  <a:pt x="14812" y="46824"/>
                  <a:pt x="14764" y="48932"/>
                </a:cubicBezTo>
                <a:cubicBezTo>
                  <a:pt x="13073" y="48979"/>
                  <a:pt x="11383" y="49039"/>
                  <a:pt x="9692" y="49110"/>
                </a:cubicBezTo>
                <a:cubicBezTo>
                  <a:pt x="9739" y="46991"/>
                  <a:pt x="9787" y="44872"/>
                  <a:pt x="9835" y="42752"/>
                </a:cubicBezTo>
                <a:cubicBezTo>
                  <a:pt x="11371" y="42717"/>
                  <a:pt x="12907" y="42669"/>
                  <a:pt x="14442" y="42633"/>
                </a:cubicBezTo>
                <a:cubicBezTo>
                  <a:pt x="14609" y="42633"/>
                  <a:pt x="14764" y="42621"/>
                  <a:pt x="14919" y="42621"/>
                </a:cubicBezTo>
                <a:close/>
                <a:moveTo>
                  <a:pt x="62389" y="48884"/>
                </a:moveTo>
                <a:cubicBezTo>
                  <a:pt x="62341" y="50956"/>
                  <a:pt x="62294" y="53028"/>
                  <a:pt x="62246" y="55111"/>
                </a:cubicBezTo>
                <a:cubicBezTo>
                  <a:pt x="61067" y="55123"/>
                  <a:pt x="59877" y="55135"/>
                  <a:pt x="58698" y="55147"/>
                </a:cubicBezTo>
                <a:cubicBezTo>
                  <a:pt x="58198" y="55147"/>
                  <a:pt x="57686" y="55147"/>
                  <a:pt x="57174" y="55159"/>
                </a:cubicBezTo>
                <a:cubicBezTo>
                  <a:pt x="57222" y="53075"/>
                  <a:pt x="57269" y="50992"/>
                  <a:pt x="57317" y="48908"/>
                </a:cubicBezTo>
                <a:cubicBezTo>
                  <a:pt x="59008" y="48896"/>
                  <a:pt x="60698" y="48884"/>
                  <a:pt x="62389" y="48884"/>
                </a:cubicBezTo>
                <a:close/>
                <a:moveTo>
                  <a:pt x="56436" y="48908"/>
                </a:moveTo>
                <a:lnTo>
                  <a:pt x="56436" y="48908"/>
                </a:lnTo>
                <a:cubicBezTo>
                  <a:pt x="56388" y="50992"/>
                  <a:pt x="56329" y="53075"/>
                  <a:pt x="56293" y="55159"/>
                </a:cubicBezTo>
                <a:cubicBezTo>
                  <a:pt x="54602" y="55171"/>
                  <a:pt x="52912" y="55183"/>
                  <a:pt x="51221" y="55194"/>
                </a:cubicBezTo>
                <a:cubicBezTo>
                  <a:pt x="51268" y="53111"/>
                  <a:pt x="51316" y="51027"/>
                  <a:pt x="51364" y="48944"/>
                </a:cubicBezTo>
                <a:cubicBezTo>
                  <a:pt x="53054" y="48932"/>
                  <a:pt x="54745" y="48920"/>
                  <a:pt x="56436" y="48908"/>
                </a:cubicBezTo>
                <a:close/>
                <a:moveTo>
                  <a:pt x="50483" y="48956"/>
                </a:moveTo>
                <a:cubicBezTo>
                  <a:pt x="50435" y="51039"/>
                  <a:pt x="50375" y="53123"/>
                  <a:pt x="50340" y="55206"/>
                </a:cubicBezTo>
                <a:cubicBezTo>
                  <a:pt x="48649" y="55218"/>
                  <a:pt x="46958" y="55242"/>
                  <a:pt x="45268" y="55254"/>
                </a:cubicBezTo>
                <a:cubicBezTo>
                  <a:pt x="45315" y="53170"/>
                  <a:pt x="45363" y="51087"/>
                  <a:pt x="45411" y="49015"/>
                </a:cubicBezTo>
                <a:cubicBezTo>
                  <a:pt x="47101" y="48991"/>
                  <a:pt x="48792" y="48968"/>
                  <a:pt x="50483" y="48956"/>
                </a:cubicBezTo>
                <a:close/>
                <a:moveTo>
                  <a:pt x="44530" y="49015"/>
                </a:moveTo>
                <a:lnTo>
                  <a:pt x="44530" y="49015"/>
                </a:lnTo>
                <a:cubicBezTo>
                  <a:pt x="44482" y="51099"/>
                  <a:pt x="44434" y="53182"/>
                  <a:pt x="44387" y="55266"/>
                </a:cubicBezTo>
                <a:cubicBezTo>
                  <a:pt x="42696" y="55290"/>
                  <a:pt x="41005" y="55314"/>
                  <a:pt x="39315" y="55337"/>
                </a:cubicBezTo>
                <a:cubicBezTo>
                  <a:pt x="39350" y="53254"/>
                  <a:pt x="39398" y="51182"/>
                  <a:pt x="39446" y="49098"/>
                </a:cubicBezTo>
                <a:cubicBezTo>
                  <a:pt x="41148" y="49063"/>
                  <a:pt x="42839" y="49039"/>
                  <a:pt x="44530" y="49015"/>
                </a:cubicBezTo>
                <a:close/>
                <a:moveTo>
                  <a:pt x="38564" y="49110"/>
                </a:moveTo>
                <a:lnTo>
                  <a:pt x="38564" y="49110"/>
                </a:lnTo>
                <a:cubicBezTo>
                  <a:pt x="38517" y="51194"/>
                  <a:pt x="38469" y="53266"/>
                  <a:pt x="38434" y="55349"/>
                </a:cubicBezTo>
                <a:cubicBezTo>
                  <a:pt x="36743" y="55385"/>
                  <a:pt x="35052" y="55421"/>
                  <a:pt x="33361" y="55444"/>
                </a:cubicBezTo>
                <a:cubicBezTo>
                  <a:pt x="33397" y="53361"/>
                  <a:pt x="33445" y="51277"/>
                  <a:pt x="33492" y="49194"/>
                </a:cubicBezTo>
                <a:cubicBezTo>
                  <a:pt x="35183" y="49158"/>
                  <a:pt x="36874" y="49134"/>
                  <a:pt x="38564" y="49110"/>
                </a:cubicBezTo>
                <a:close/>
                <a:moveTo>
                  <a:pt x="32611" y="49206"/>
                </a:moveTo>
                <a:lnTo>
                  <a:pt x="32611" y="49206"/>
                </a:lnTo>
                <a:cubicBezTo>
                  <a:pt x="32564" y="51301"/>
                  <a:pt x="32516" y="53385"/>
                  <a:pt x="32468" y="55468"/>
                </a:cubicBezTo>
                <a:cubicBezTo>
                  <a:pt x="30778" y="55504"/>
                  <a:pt x="29099" y="55540"/>
                  <a:pt x="27408" y="55575"/>
                </a:cubicBezTo>
                <a:cubicBezTo>
                  <a:pt x="27444" y="53492"/>
                  <a:pt x="27492" y="51396"/>
                  <a:pt x="27539" y="49313"/>
                </a:cubicBezTo>
                <a:cubicBezTo>
                  <a:pt x="27932" y="49301"/>
                  <a:pt x="28313" y="49289"/>
                  <a:pt x="28706" y="49289"/>
                </a:cubicBezTo>
                <a:cubicBezTo>
                  <a:pt x="30004" y="49253"/>
                  <a:pt x="31314" y="49229"/>
                  <a:pt x="32611" y="49206"/>
                </a:cubicBezTo>
                <a:close/>
                <a:moveTo>
                  <a:pt x="26658" y="49325"/>
                </a:moveTo>
                <a:cubicBezTo>
                  <a:pt x="26611" y="51420"/>
                  <a:pt x="26563" y="53504"/>
                  <a:pt x="26515" y="55599"/>
                </a:cubicBezTo>
                <a:cubicBezTo>
                  <a:pt x="24825" y="55635"/>
                  <a:pt x="23134" y="55683"/>
                  <a:pt x="21443" y="55730"/>
                </a:cubicBezTo>
                <a:cubicBezTo>
                  <a:pt x="21491" y="53635"/>
                  <a:pt x="21539" y="51539"/>
                  <a:pt x="21586" y="49444"/>
                </a:cubicBezTo>
                <a:cubicBezTo>
                  <a:pt x="23277" y="49408"/>
                  <a:pt x="24968" y="49360"/>
                  <a:pt x="26658" y="49325"/>
                </a:cubicBezTo>
                <a:close/>
                <a:moveTo>
                  <a:pt x="20705" y="49468"/>
                </a:moveTo>
                <a:cubicBezTo>
                  <a:pt x="20657" y="51563"/>
                  <a:pt x="20610" y="53659"/>
                  <a:pt x="20562" y="55754"/>
                </a:cubicBezTo>
                <a:cubicBezTo>
                  <a:pt x="19122" y="55790"/>
                  <a:pt x="17669" y="55837"/>
                  <a:pt x="16228" y="55873"/>
                </a:cubicBezTo>
                <a:cubicBezTo>
                  <a:pt x="15978" y="55885"/>
                  <a:pt x="15740" y="55885"/>
                  <a:pt x="15490" y="55897"/>
                </a:cubicBezTo>
                <a:cubicBezTo>
                  <a:pt x="15538" y="53801"/>
                  <a:pt x="15574" y="51694"/>
                  <a:pt x="15633" y="49599"/>
                </a:cubicBezTo>
                <a:cubicBezTo>
                  <a:pt x="17324" y="49551"/>
                  <a:pt x="19014" y="49515"/>
                  <a:pt x="20705" y="49468"/>
                </a:cubicBezTo>
                <a:close/>
                <a:moveTo>
                  <a:pt x="14740" y="49622"/>
                </a:moveTo>
                <a:cubicBezTo>
                  <a:pt x="14692" y="51718"/>
                  <a:pt x="14645" y="53825"/>
                  <a:pt x="14609" y="55933"/>
                </a:cubicBezTo>
                <a:cubicBezTo>
                  <a:pt x="12918" y="55980"/>
                  <a:pt x="11228" y="56040"/>
                  <a:pt x="9537" y="56111"/>
                </a:cubicBezTo>
                <a:cubicBezTo>
                  <a:pt x="9573" y="53992"/>
                  <a:pt x="9620" y="51873"/>
                  <a:pt x="9668" y="49753"/>
                </a:cubicBezTo>
                <a:cubicBezTo>
                  <a:pt x="11263" y="49718"/>
                  <a:pt x="12859" y="49670"/>
                  <a:pt x="14442" y="49622"/>
                </a:cubicBezTo>
                <a:close/>
                <a:moveTo>
                  <a:pt x="62234" y="55873"/>
                </a:moveTo>
                <a:lnTo>
                  <a:pt x="62234" y="55873"/>
                </a:lnTo>
                <a:cubicBezTo>
                  <a:pt x="62186" y="57957"/>
                  <a:pt x="62151" y="60028"/>
                  <a:pt x="62127" y="62100"/>
                </a:cubicBezTo>
                <a:cubicBezTo>
                  <a:pt x="60984" y="62124"/>
                  <a:pt x="59841" y="62136"/>
                  <a:pt x="58698" y="62136"/>
                </a:cubicBezTo>
                <a:cubicBezTo>
                  <a:pt x="58150" y="62136"/>
                  <a:pt x="57603" y="62148"/>
                  <a:pt x="57055" y="62148"/>
                </a:cubicBezTo>
                <a:cubicBezTo>
                  <a:pt x="57079" y="60064"/>
                  <a:pt x="57114" y="57981"/>
                  <a:pt x="57162" y="55897"/>
                </a:cubicBezTo>
                <a:cubicBezTo>
                  <a:pt x="58853" y="55885"/>
                  <a:pt x="60543" y="55885"/>
                  <a:pt x="62234" y="55873"/>
                </a:cubicBezTo>
                <a:close/>
                <a:moveTo>
                  <a:pt x="56281" y="55909"/>
                </a:moveTo>
                <a:cubicBezTo>
                  <a:pt x="56233" y="57992"/>
                  <a:pt x="56198" y="60076"/>
                  <a:pt x="56174" y="62160"/>
                </a:cubicBezTo>
                <a:cubicBezTo>
                  <a:pt x="54483" y="62160"/>
                  <a:pt x="52792" y="62172"/>
                  <a:pt x="51102" y="62195"/>
                </a:cubicBezTo>
                <a:cubicBezTo>
                  <a:pt x="51126" y="60112"/>
                  <a:pt x="51161" y="58028"/>
                  <a:pt x="51209" y="55945"/>
                </a:cubicBezTo>
                <a:cubicBezTo>
                  <a:pt x="52900" y="55933"/>
                  <a:pt x="54590" y="55909"/>
                  <a:pt x="56281" y="55909"/>
                </a:cubicBezTo>
                <a:close/>
                <a:moveTo>
                  <a:pt x="50328" y="55945"/>
                </a:moveTo>
                <a:lnTo>
                  <a:pt x="50328" y="55945"/>
                </a:lnTo>
                <a:cubicBezTo>
                  <a:pt x="50280" y="58028"/>
                  <a:pt x="50245" y="60112"/>
                  <a:pt x="50221" y="62195"/>
                </a:cubicBezTo>
                <a:cubicBezTo>
                  <a:pt x="48530" y="62219"/>
                  <a:pt x="46839" y="62231"/>
                  <a:pt x="45149" y="62255"/>
                </a:cubicBezTo>
                <a:cubicBezTo>
                  <a:pt x="45172" y="60171"/>
                  <a:pt x="45208" y="58088"/>
                  <a:pt x="45256" y="56004"/>
                </a:cubicBezTo>
                <a:cubicBezTo>
                  <a:pt x="46946" y="55980"/>
                  <a:pt x="48637" y="55968"/>
                  <a:pt x="50328" y="55945"/>
                </a:cubicBezTo>
                <a:close/>
                <a:moveTo>
                  <a:pt x="44375" y="56016"/>
                </a:moveTo>
                <a:cubicBezTo>
                  <a:pt x="44327" y="58100"/>
                  <a:pt x="44291" y="60183"/>
                  <a:pt x="44268" y="62267"/>
                </a:cubicBezTo>
                <a:cubicBezTo>
                  <a:pt x="42577" y="62291"/>
                  <a:pt x="40886" y="62314"/>
                  <a:pt x="39196" y="62338"/>
                </a:cubicBezTo>
                <a:cubicBezTo>
                  <a:pt x="39219" y="60255"/>
                  <a:pt x="39255" y="58171"/>
                  <a:pt x="39303" y="56087"/>
                </a:cubicBezTo>
                <a:cubicBezTo>
                  <a:pt x="40993" y="56064"/>
                  <a:pt x="42684" y="56040"/>
                  <a:pt x="44375" y="56016"/>
                </a:cubicBezTo>
                <a:close/>
                <a:moveTo>
                  <a:pt x="38410" y="56099"/>
                </a:moveTo>
                <a:lnTo>
                  <a:pt x="38410" y="56099"/>
                </a:lnTo>
                <a:cubicBezTo>
                  <a:pt x="38374" y="58183"/>
                  <a:pt x="38338" y="60267"/>
                  <a:pt x="38314" y="62350"/>
                </a:cubicBezTo>
                <a:cubicBezTo>
                  <a:pt x="36624" y="62386"/>
                  <a:pt x="34933" y="62410"/>
                  <a:pt x="33242" y="62445"/>
                </a:cubicBezTo>
                <a:cubicBezTo>
                  <a:pt x="33266" y="60362"/>
                  <a:pt x="33302" y="58278"/>
                  <a:pt x="33350" y="56195"/>
                </a:cubicBezTo>
                <a:cubicBezTo>
                  <a:pt x="35028" y="56159"/>
                  <a:pt x="36719" y="56135"/>
                  <a:pt x="38410" y="56099"/>
                </a:cubicBezTo>
                <a:close/>
                <a:moveTo>
                  <a:pt x="32457" y="56206"/>
                </a:moveTo>
                <a:lnTo>
                  <a:pt x="32457" y="56206"/>
                </a:lnTo>
                <a:cubicBezTo>
                  <a:pt x="32421" y="58290"/>
                  <a:pt x="32385" y="60374"/>
                  <a:pt x="32349" y="62469"/>
                </a:cubicBezTo>
                <a:cubicBezTo>
                  <a:pt x="30659" y="62493"/>
                  <a:pt x="28968" y="62541"/>
                  <a:pt x="27289" y="62576"/>
                </a:cubicBezTo>
                <a:cubicBezTo>
                  <a:pt x="27313" y="60493"/>
                  <a:pt x="27349" y="58397"/>
                  <a:pt x="27385" y="56302"/>
                </a:cubicBezTo>
                <a:cubicBezTo>
                  <a:pt x="27825" y="56302"/>
                  <a:pt x="28266" y="56290"/>
                  <a:pt x="28706" y="56278"/>
                </a:cubicBezTo>
                <a:cubicBezTo>
                  <a:pt x="29956" y="56254"/>
                  <a:pt x="31206" y="56230"/>
                  <a:pt x="32457" y="56206"/>
                </a:cubicBezTo>
                <a:close/>
                <a:moveTo>
                  <a:pt x="26503" y="56326"/>
                </a:moveTo>
                <a:cubicBezTo>
                  <a:pt x="26468" y="58421"/>
                  <a:pt x="26432" y="60505"/>
                  <a:pt x="26396" y="62600"/>
                </a:cubicBezTo>
                <a:cubicBezTo>
                  <a:pt x="24706" y="62636"/>
                  <a:pt x="23015" y="62683"/>
                  <a:pt x="21336" y="62731"/>
                </a:cubicBezTo>
                <a:cubicBezTo>
                  <a:pt x="21360" y="60636"/>
                  <a:pt x="21396" y="58540"/>
                  <a:pt x="21431" y="56445"/>
                </a:cubicBezTo>
                <a:cubicBezTo>
                  <a:pt x="23122" y="56409"/>
                  <a:pt x="24813" y="56361"/>
                  <a:pt x="26503" y="56326"/>
                </a:cubicBezTo>
                <a:close/>
                <a:moveTo>
                  <a:pt x="20550" y="56468"/>
                </a:moveTo>
                <a:lnTo>
                  <a:pt x="20550" y="56468"/>
                </a:lnTo>
                <a:cubicBezTo>
                  <a:pt x="20503" y="58564"/>
                  <a:pt x="20467" y="60659"/>
                  <a:pt x="20443" y="62755"/>
                </a:cubicBezTo>
                <a:cubicBezTo>
                  <a:pt x="19038" y="62791"/>
                  <a:pt x="17633" y="62826"/>
                  <a:pt x="16228" y="62874"/>
                </a:cubicBezTo>
                <a:cubicBezTo>
                  <a:pt x="15943" y="62874"/>
                  <a:pt x="15657" y="62886"/>
                  <a:pt x="15371" y="62898"/>
                </a:cubicBezTo>
                <a:cubicBezTo>
                  <a:pt x="15395" y="60802"/>
                  <a:pt x="15431" y="58695"/>
                  <a:pt x="15478" y="56599"/>
                </a:cubicBezTo>
                <a:cubicBezTo>
                  <a:pt x="17169" y="56552"/>
                  <a:pt x="18860" y="56504"/>
                  <a:pt x="20550" y="56468"/>
                </a:cubicBezTo>
                <a:close/>
                <a:moveTo>
                  <a:pt x="14597" y="56623"/>
                </a:moveTo>
                <a:cubicBezTo>
                  <a:pt x="14550" y="58719"/>
                  <a:pt x="14514" y="60826"/>
                  <a:pt x="14490" y="62934"/>
                </a:cubicBezTo>
                <a:cubicBezTo>
                  <a:pt x="12799" y="62981"/>
                  <a:pt x="11109" y="63041"/>
                  <a:pt x="9418" y="63112"/>
                </a:cubicBezTo>
                <a:cubicBezTo>
                  <a:pt x="9442" y="60993"/>
                  <a:pt x="9478" y="58873"/>
                  <a:pt x="9525" y="56754"/>
                </a:cubicBezTo>
                <a:cubicBezTo>
                  <a:pt x="11156" y="56718"/>
                  <a:pt x="12799" y="56659"/>
                  <a:pt x="14442" y="56623"/>
                </a:cubicBezTo>
                <a:close/>
                <a:moveTo>
                  <a:pt x="62115" y="62874"/>
                </a:moveTo>
                <a:cubicBezTo>
                  <a:pt x="62091" y="64946"/>
                  <a:pt x="62079" y="67029"/>
                  <a:pt x="62067" y="69101"/>
                </a:cubicBezTo>
                <a:cubicBezTo>
                  <a:pt x="60948" y="69113"/>
                  <a:pt x="59829" y="69125"/>
                  <a:pt x="58698" y="69137"/>
                </a:cubicBezTo>
                <a:cubicBezTo>
                  <a:pt x="58138" y="69137"/>
                  <a:pt x="57567" y="69137"/>
                  <a:pt x="56995" y="69149"/>
                </a:cubicBezTo>
                <a:cubicBezTo>
                  <a:pt x="57007" y="67851"/>
                  <a:pt x="57007" y="66565"/>
                  <a:pt x="57019" y="65267"/>
                </a:cubicBezTo>
                <a:cubicBezTo>
                  <a:pt x="57031" y="64481"/>
                  <a:pt x="57031" y="63684"/>
                  <a:pt x="57043" y="62898"/>
                </a:cubicBezTo>
                <a:cubicBezTo>
                  <a:pt x="58734" y="62886"/>
                  <a:pt x="60424" y="62874"/>
                  <a:pt x="62115" y="62874"/>
                </a:cubicBezTo>
                <a:close/>
                <a:moveTo>
                  <a:pt x="56162" y="62898"/>
                </a:moveTo>
                <a:lnTo>
                  <a:pt x="56162" y="62898"/>
                </a:lnTo>
                <a:cubicBezTo>
                  <a:pt x="56138" y="64981"/>
                  <a:pt x="56126" y="67065"/>
                  <a:pt x="56114" y="69149"/>
                </a:cubicBezTo>
                <a:cubicBezTo>
                  <a:pt x="54424" y="69160"/>
                  <a:pt x="52733" y="69172"/>
                  <a:pt x="51042" y="69184"/>
                </a:cubicBezTo>
                <a:cubicBezTo>
                  <a:pt x="51054" y="67875"/>
                  <a:pt x="51054" y="66577"/>
                  <a:pt x="51066" y="65267"/>
                </a:cubicBezTo>
                <a:cubicBezTo>
                  <a:pt x="51078" y="64493"/>
                  <a:pt x="51078" y="63719"/>
                  <a:pt x="51090" y="62934"/>
                </a:cubicBezTo>
                <a:cubicBezTo>
                  <a:pt x="52781" y="62922"/>
                  <a:pt x="54471" y="62910"/>
                  <a:pt x="56162" y="62898"/>
                </a:cubicBezTo>
                <a:close/>
                <a:moveTo>
                  <a:pt x="50209" y="62945"/>
                </a:moveTo>
                <a:lnTo>
                  <a:pt x="50209" y="62945"/>
                </a:lnTo>
                <a:cubicBezTo>
                  <a:pt x="50185" y="65029"/>
                  <a:pt x="50173" y="67113"/>
                  <a:pt x="50161" y="69196"/>
                </a:cubicBezTo>
                <a:cubicBezTo>
                  <a:pt x="48470" y="69208"/>
                  <a:pt x="46780" y="69232"/>
                  <a:pt x="45089" y="69244"/>
                </a:cubicBezTo>
                <a:cubicBezTo>
                  <a:pt x="45101" y="67922"/>
                  <a:pt x="45101" y="66601"/>
                  <a:pt x="45113" y="65267"/>
                </a:cubicBezTo>
                <a:cubicBezTo>
                  <a:pt x="45125" y="64517"/>
                  <a:pt x="45125" y="63755"/>
                  <a:pt x="45137" y="63005"/>
                </a:cubicBezTo>
                <a:cubicBezTo>
                  <a:pt x="46827" y="62981"/>
                  <a:pt x="48518" y="62957"/>
                  <a:pt x="50209" y="62945"/>
                </a:cubicBezTo>
                <a:close/>
                <a:moveTo>
                  <a:pt x="44256" y="63017"/>
                </a:moveTo>
                <a:lnTo>
                  <a:pt x="44256" y="63017"/>
                </a:lnTo>
                <a:cubicBezTo>
                  <a:pt x="44232" y="65100"/>
                  <a:pt x="44220" y="67172"/>
                  <a:pt x="44208" y="69256"/>
                </a:cubicBezTo>
                <a:cubicBezTo>
                  <a:pt x="42517" y="69280"/>
                  <a:pt x="40827" y="69303"/>
                  <a:pt x="39136" y="69339"/>
                </a:cubicBezTo>
                <a:cubicBezTo>
                  <a:pt x="39148" y="67982"/>
                  <a:pt x="39148" y="66624"/>
                  <a:pt x="39160" y="65267"/>
                </a:cubicBezTo>
                <a:cubicBezTo>
                  <a:pt x="39172" y="64541"/>
                  <a:pt x="39172" y="63815"/>
                  <a:pt x="39184" y="63088"/>
                </a:cubicBezTo>
                <a:cubicBezTo>
                  <a:pt x="40874" y="63064"/>
                  <a:pt x="42565" y="63041"/>
                  <a:pt x="44256" y="63017"/>
                </a:cubicBezTo>
                <a:close/>
                <a:moveTo>
                  <a:pt x="38303" y="63100"/>
                </a:moveTo>
                <a:cubicBezTo>
                  <a:pt x="38279" y="65184"/>
                  <a:pt x="38267" y="67267"/>
                  <a:pt x="38255" y="69351"/>
                </a:cubicBezTo>
                <a:cubicBezTo>
                  <a:pt x="36564" y="69375"/>
                  <a:pt x="34874" y="69410"/>
                  <a:pt x="33195" y="69446"/>
                </a:cubicBezTo>
                <a:cubicBezTo>
                  <a:pt x="33195" y="68053"/>
                  <a:pt x="33195" y="66660"/>
                  <a:pt x="33207" y="65267"/>
                </a:cubicBezTo>
                <a:cubicBezTo>
                  <a:pt x="33219" y="64577"/>
                  <a:pt x="33219" y="63886"/>
                  <a:pt x="33230" y="63184"/>
                </a:cubicBezTo>
                <a:cubicBezTo>
                  <a:pt x="34921" y="63160"/>
                  <a:pt x="36612" y="63124"/>
                  <a:pt x="38303" y="63100"/>
                </a:cubicBezTo>
                <a:close/>
                <a:moveTo>
                  <a:pt x="32349" y="63207"/>
                </a:moveTo>
                <a:lnTo>
                  <a:pt x="32349" y="63207"/>
                </a:lnTo>
                <a:cubicBezTo>
                  <a:pt x="32326" y="65291"/>
                  <a:pt x="32314" y="67375"/>
                  <a:pt x="32302" y="69458"/>
                </a:cubicBezTo>
                <a:cubicBezTo>
                  <a:pt x="30611" y="69494"/>
                  <a:pt x="28920" y="69530"/>
                  <a:pt x="27242" y="69577"/>
                </a:cubicBezTo>
                <a:cubicBezTo>
                  <a:pt x="27242" y="68137"/>
                  <a:pt x="27242" y="66708"/>
                  <a:pt x="27254" y="65267"/>
                </a:cubicBezTo>
                <a:cubicBezTo>
                  <a:pt x="27265" y="64612"/>
                  <a:pt x="27265" y="63957"/>
                  <a:pt x="27277" y="63303"/>
                </a:cubicBezTo>
                <a:lnTo>
                  <a:pt x="28706" y="63279"/>
                </a:lnTo>
                <a:cubicBezTo>
                  <a:pt x="29921" y="63243"/>
                  <a:pt x="31135" y="63231"/>
                  <a:pt x="32349" y="63207"/>
                </a:cubicBezTo>
                <a:close/>
                <a:moveTo>
                  <a:pt x="26396" y="63326"/>
                </a:moveTo>
                <a:cubicBezTo>
                  <a:pt x="26372" y="65410"/>
                  <a:pt x="26349" y="67505"/>
                  <a:pt x="26349" y="69589"/>
                </a:cubicBezTo>
                <a:cubicBezTo>
                  <a:pt x="24658" y="69637"/>
                  <a:pt x="22967" y="69672"/>
                  <a:pt x="21289" y="69720"/>
                </a:cubicBezTo>
                <a:cubicBezTo>
                  <a:pt x="21289" y="68244"/>
                  <a:pt x="21289" y="66755"/>
                  <a:pt x="21300" y="65267"/>
                </a:cubicBezTo>
                <a:cubicBezTo>
                  <a:pt x="21312" y="64660"/>
                  <a:pt x="21312" y="64053"/>
                  <a:pt x="21324" y="63445"/>
                </a:cubicBezTo>
                <a:cubicBezTo>
                  <a:pt x="23015" y="63398"/>
                  <a:pt x="24706" y="63362"/>
                  <a:pt x="26396" y="63326"/>
                </a:cubicBezTo>
                <a:close/>
                <a:moveTo>
                  <a:pt x="20443" y="63469"/>
                </a:moveTo>
                <a:lnTo>
                  <a:pt x="20443" y="63469"/>
                </a:lnTo>
                <a:cubicBezTo>
                  <a:pt x="20419" y="65565"/>
                  <a:pt x="20396" y="67660"/>
                  <a:pt x="20396" y="69744"/>
                </a:cubicBezTo>
                <a:cubicBezTo>
                  <a:pt x="19014" y="69791"/>
                  <a:pt x="17621" y="69827"/>
                  <a:pt x="16228" y="69863"/>
                </a:cubicBezTo>
                <a:cubicBezTo>
                  <a:pt x="15931" y="69875"/>
                  <a:pt x="15633" y="69887"/>
                  <a:pt x="15323" y="69899"/>
                </a:cubicBezTo>
                <a:cubicBezTo>
                  <a:pt x="15323" y="68351"/>
                  <a:pt x="15335" y="66815"/>
                  <a:pt x="15347" y="65267"/>
                </a:cubicBezTo>
                <a:cubicBezTo>
                  <a:pt x="15359" y="64708"/>
                  <a:pt x="15359" y="64148"/>
                  <a:pt x="15371" y="63600"/>
                </a:cubicBezTo>
                <a:cubicBezTo>
                  <a:pt x="17062" y="63553"/>
                  <a:pt x="18752" y="63505"/>
                  <a:pt x="20443" y="63469"/>
                </a:cubicBezTo>
                <a:close/>
                <a:moveTo>
                  <a:pt x="14490" y="63612"/>
                </a:moveTo>
                <a:cubicBezTo>
                  <a:pt x="14466" y="65720"/>
                  <a:pt x="14454" y="67815"/>
                  <a:pt x="14454" y="69922"/>
                </a:cubicBezTo>
                <a:cubicBezTo>
                  <a:pt x="12764" y="69982"/>
                  <a:pt x="11073" y="70042"/>
                  <a:pt x="9382" y="70113"/>
                </a:cubicBezTo>
                <a:cubicBezTo>
                  <a:pt x="9370" y="68494"/>
                  <a:pt x="9382" y="66886"/>
                  <a:pt x="9394" y="65267"/>
                </a:cubicBezTo>
                <a:cubicBezTo>
                  <a:pt x="9406" y="64767"/>
                  <a:pt x="9406" y="64255"/>
                  <a:pt x="9418" y="63755"/>
                </a:cubicBezTo>
                <a:cubicBezTo>
                  <a:pt x="11097" y="63707"/>
                  <a:pt x="12764" y="63660"/>
                  <a:pt x="14454" y="63612"/>
                </a:cubicBezTo>
                <a:close/>
                <a:moveTo>
                  <a:pt x="62067" y="69863"/>
                </a:moveTo>
                <a:cubicBezTo>
                  <a:pt x="62067" y="71947"/>
                  <a:pt x="62079" y="74018"/>
                  <a:pt x="62103" y="76090"/>
                </a:cubicBezTo>
                <a:cubicBezTo>
                  <a:pt x="60972" y="76114"/>
                  <a:pt x="59841" y="76126"/>
                  <a:pt x="58698" y="76126"/>
                </a:cubicBezTo>
                <a:cubicBezTo>
                  <a:pt x="58150" y="76126"/>
                  <a:pt x="57591" y="76138"/>
                  <a:pt x="57043" y="76138"/>
                </a:cubicBezTo>
                <a:cubicBezTo>
                  <a:pt x="57007" y="74054"/>
                  <a:pt x="56995" y="71970"/>
                  <a:pt x="56995" y="69887"/>
                </a:cubicBezTo>
                <a:cubicBezTo>
                  <a:pt x="58686" y="69875"/>
                  <a:pt x="60377" y="69875"/>
                  <a:pt x="62067" y="69863"/>
                </a:cubicBezTo>
                <a:close/>
                <a:moveTo>
                  <a:pt x="56114" y="69899"/>
                </a:moveTo>
                <a:cubicBezTo>
                  <a:pt x="56114" y="71982"/>
                  <a:pt x="56126" y="74066"/>
                  <a:pt x="56162" y="76149"/>
                </a:cubicBezTo>
                <a:cubicBezTo>
                  <a:pt x="54471" y="76149"/>
                  <a:pt x="52781" y="76161"/>
                  <a:pt x="51090" y="76185"/>
                </a:cubicBezTo>
                <a:cubicBezTo>
                  <a:pt x="51054" y="74102"/>
                  <a:pt x="51042" y="72018"/>
                  <a:pt x="51042" y="69934"/>
                </a:cubicBezTo>
                <a:cubicBezTo>
                  <a:pt x="52733" y="69922"/>
                  <a:pt x="54424" y="69899"/>
                  <a:pt x="56114" y="69899"/>
                </a:cubicBezTo>
                <a:close/>
                <a:moveTo>
                  <a:pt x="50161" y="69934"/>
                </a:moveTo>
                <a:cubicBezTo>
                  <a:pt x="50161" y="72018"/>
                  <a:pt x="50173" y="74102"/>
                  <a:pt x="50209" y="76185"/>
                </a:cubicBezTo>
                <a:cubicBezTo>
                  <a:pt x="48518" y="76197"/>
                  <a:pt x="46827" y="76221"/>
                  <a:pt x="45137" y="76245"/>
                </a:cubicBezTo>
                <a:cubicBezTo>
                  <a:pt x="45101" y="74161"/>
                  <a:pt x="45089" y="72077"/>
                  <a:pt x="45089" y="69994"/>
                </a:cubicBezTo>
                <a:cubicBezTo>
                  <a:pt x="46780" y="69982"/>
                  <a:pt x="48470" y="69958"/>
                  <a:pt x="50161" y="69934"/>
                </a:cubicBezTo>
                <a:close/>
                <a:moveTo>
                  <a:pt x="44208" y="70006"/>
                </a:moveTo>
                <a:cubicBezTo>
                  <a:pt x="44208" y="72089"/>
                  <a:pt x="44220" y="74173"/>
                  <a:pt x="44256" y="76257"/>
                </a:cubicBezTo>
                <a:cubicBezTo>
                  <a:pt x="42565" y="76280"/>
                  <a:pt x="40874" y="76304"/>
                  <a:pt x="39184" y="76328"/>
                </a:cubicBezTo>
                <a:cubicBezTo>
                  <a:pt x="39148" y="74244"/>
                  <a:pt x="39136" y="72161"/>
                  <a:pt x="39136" y="70089"/>
                </a:cubicBezTo>
                <a:cubicBezTo>
                  <a:pt x="40827" y="70053"/>
                  <a:pt x="42517" y="70030"/>
                  <a:pt x="44208" y="70006"/>
                </a:cubicBezTo>
                <a:close/>
                <a:moveTo>
                  <a:pt x="38255" y="70101"/>
                </a:moveTo>
                <a:cubicBezTo>
                  <a:pt x="38255" y="72185"/>
                  <a:pt x="38267" y="74256"/>
                  <a:pt x="38303" y="76340"/>
                </a:cubicBezTo>
                <a:cubicBezTo>
                  <a:pt x="36612" y="76376"/>
                  <a:pt x="34921" y="76399"/>
                  <a:pt x="33230" y="76435"/>
                </a:cubicBezTo>
                <a:cubicBezTo>
                  <a:pt x="33195" y="74352"/>
                  <a:pt x="33183" y="72268"/>
                  <a:pt x="33183" y="70184"/>
                </a:cubicBezTo>
                <a:cubicBezTo>
                  <a:pt x="34874" y="70149"/>
                  <a:pt x="36564" y="70125"/>
                  <a:pt x="38255" y="70101"/>
                </a:cubicBezTo>
                <a:close/>
                <a:moveTo>
                  <a:pt x="32302" y="70196"/>
                </a:moveTo>
                <a:cubicBezTo>
                  <a:pt x="32302" y="72280"/>
                  <a:pt x="32314" y="74363"/>
                  <a:pt x="32349" y="76459"/>
                </a:cubicBezTo>
                <a:cubicBezTo>
                  <a:pt x="30659" y="76483"/>
                  <a:pt x="28968" y="76530"/>
                  <a:pt x="27277" y="76566"/>
                </a:cubicBezTo>
                <a:cubicBezTo>
                  <a:pt x="27254" y="74483"/>
                  <a:pt x="27230" y="72387"/>
                  <a:pt x="27230" y="70303"/>
                </a:cubicBezTo>
                <a:cubicBezTo>
                  <a:pt x="27718" y="70292"/>
                  <a:pt x="28206" y="70280"/>
                  <a:pt x="28706" y="70268"/>
                </a:cubicBezTo>
                <a:cubicBezTo>
                  <a:pt x="29897" y="70244"/>
                  <a:pt x="31099" y="70220"/>
                  <a:pt x="32302" y="70196"/>
                </a:cubicBezTo>
                <a:close/>
                <a:moveTo>
                  <a:pt x="26349" y="70315"/>
                </a:moveTo>
                <a:cubicBezTo>
                  <a:pt x="26349" y="72411"/>
                  <a:pt x="26372" y="74494"/>
                  <a:pt x="26396" y="76590"/>
                </a:cubicBezTo>
                <a:cubicBezTo>
                  <a:pt x="24706" y="76626"/>
                  <a:pt x="23015" y="76673"/>
                  <a:pt x="21324" y="76721"/>
                </a:cubicBezTo>
                <a:cubicBezTo>
                  <a:pt x="21300" y="74625"/>
                  <a:pt x="21277" y="72530"/>
                  <a:pt x="21277" y="70434"/>
                </a:cubicBezTo>
                <a:cubicBezTo>
                  <a:pt x="22967" y="70399"/>
                  <a:pt x="24658" y="70351"/>
                  <a:pt x="26349" y="70315"/>
                </a:cubicBezTo>
                <a:close/>
                <a:moveTo>
                  <a:pt x="20396" y="70458"/>
                </a:moveTo>
                <a:cubicBezTo>
                  <a:pt x="20396" y="72554"/>
                  <a:pt x="20419" y="74649"/>
                  <a:pt x="20443" y="76745"/>
                </a:cubicBezTo>
                <a:cubicBezTo>
                  <a:pt x="19038" y="76780"/>
                  <a:pt x="17633" y="76816"/>
                  <a:pt x="16228" y="76864"/>
                </a:cubicBezTo>
                <a:cubicBezTo>
                  <a:pt x="15943" y="76864"/>
                  <a:pt x="15657" y="76876"/>
                  <a:pt x="15383" y="76888"/>
                </a:cubicBezTo>
                <a:cubicBezTo>
                  <a:pt x="15347" y="74792"/>
                  <a:pt x="15323" y="72685"/>
                  <a:pt x="15323" y="70589"/>
                </a:cubicBezTo>
                <a:cubicBezTo>
                  <a:pt x="17014" y="70542"/>
                  <a:pt x="18705" y="70506"/>
                  <a:pt x="20396" y="70458"/>
                </a:cubicBezTo>
                <a:close/>
                <a:moveTo>
                  <a:pt x="14442" y="70613"/>
                </a:moveTo>
                <a:cubicBezTo>
                  <a:pt x="14454" y="72709"/>
                  <a:pt x="14466" y="74816"/>
                  <a:pt x="14502" y="76911"/>
                </a:cubicBezTo>
                <a:cubicBezTo>
                  <a:pt x="12811" y="76971"/>
                  <a:pt x="11121" y="77030"/>
                  <a:pt x="9430" y="77102"/>
                </a:cubicBezTo>
                <a:cubicBezTo>
                  <a:pt x="9394" y="74983"/>
                  <a:pt x="9382" y="72863"/>
                  <a:pt x="9370" y="70744"/>
                </a:cubicBezTo>
                <a:cubicBezTo>
                  <a:pt x="11061" y="70708"/>
                  <a:pt x="12752" y="70661"/>
                  <a:pt x="14442" y="70613"/>
                </a:cubicBezTo>
                <a:close/>
                <a:moveTo>
                  <a:pt x="62127" y="76864"/>
                </a:moveTo>
                <a:cubicBezTo>
                  <a:pt x="62151" y="78935"/>
                  <a:pt x="62198" y="81019"/>
                  <a:pt x="62270" y="83091"/>
                </a:cubicBezTo>
                <a:cubicBezTo>
                  <a:pt x="61079" y="83103"/>
                  <a:pt x="59889" y="83115"/>
                  <a:pt x="58698" y="83126"/>
                </a:cubicBezTo>
                <a:cubicBezTo>
                  <a:pt x="58198" y="83126"/>
                  <a:pt x="57698" y="83126"/>
                  <a:pt x="57198" y="83138"/>
                </a:cubicBezTo>
                <a:cubicBezTo>
                  <a:pt x="57126" y="81055"/>
                  <a:pt x="57079" y="78971"/>
                  <a:pt x="57055" y="76888"/>
                </a:cubicBezTo>
                <a:cubicBezTo>
                  <a:pt x="58746" y="76876"/>
                  <a:pt x="60436" y="76864"/>
                  <a:pt x="62127" y="76864"/>
                </a:cubicBezTo>
                <a:close/>
                <a:moveTo>
                  <a:pt x="56162" y="76888"/>
                </a:moveTo>
                <a:cubicBezTo>
                  <a:pt x="56198" y="78971"/>
                  <a:pt x="56245" y="81055"/>
                  <a:pt x="56317" y="83138"/>
                </a:cubicBezTo>
                <a:cubicBezTo>
                  <a:pt x="54626" y="83150"/>
                  <a:pt x="52935" y="83162"/>
                  <a:pt x="51245" y="83174"/>
                </a:cubicBezTo>
                <a:cubicBezTo>
                  <a:pt x="51173" y="81090"/>
                  <a:pt x="51126" y="79007"/>
                  <a:pt x="51102" y="76923"/>
                </a:cubicBezTo>
                <a:cubicBezTo>
                  <a:pt x="52792" y="76911"/>
                  <a:pt x="54483" y="76900"/>
                  <a:pt x="56162" y="76888"/>
                </a:cubicBezTo>
                <a:close/>
                <a:moveTo>
                  <a:pt x="50221" y="76935"/>
                </a:moveTo>
                <a:cubicBezTo>
                  <a:pt x="50245" y="79019"/>
                  <a:pt x="50292" y="81102"/>
                  <a:pt x="50364" y="83186"/>
                </a:cubicBezTo>
                <a:cubicBezTo>
                  <a:pt x="48673" y="83198"/>
                  <a:pt x="46982" y="83222"/>
                  <a:pt x="45292" y="83234"/>
                </a:cubicBezTo>
                <a:cubicBezTo>
                  <a:pt x="45220" y="81150"/>
                  <a:pt x="45172" y="79078"/>
                  <a:pt x="45149" y="76995"/>
                </a:cubicBezTo>
                <a:cubicBezTo>
                  <a:pt x="46839" y="76971"/>
                  <a:pt x="48530" y="76947"/>
                  <a:pt x="50221" y="76935"/>
                </a:cubicBezTo>
                <a:close/>
                <a:moveTo>
                  <a:pt x="44268" y="77007"/>
                </a:moveTo>
                <a:cubicBezTo>
                  <a:pt x="44303" y="79090"/>
                  <a:pt x="44351" y="81162"/>
                  <a:pt x="44410" y="83246"/>
                </a:cubicBezTo>
                <a:cubicBezTo>
                  <a:pt x="42720" y="83269"/>
                  <a:pt x="41029" y="83293"/>
                  <a:pt x="39338" y="83317"/>
                </a:cubicBezTo>
                <a:cubicBezTo>
                  <a:pt x="39279" y="81245"/>
                  <a:pt x="39231" y="79162"/>
                  <a:pt x="39196" y="77078"/>
                </a:cubicBezTo>
                <a:cubicBezTo>
                  <a:pt x="40886" y="77054"/>
                  <a:pt x="42577" y="77030"/>
                  <a:pt x="44268" y="77007"/>
                </a:cubicBezTo>
                <a:close/>
                <a:moveTo>
                  <a:pt x="38314" y="77090"/>
                </a:moveTo>
                <a:cubicBezTo>
                  <a:pt x="38350" y="79174"/>
                  <a:pt x="38398" y="81257"/>
                  <a:pt x="38469" y="83341"/>
                </a:cubicBezTo>
                <a:cubicBezTo>
                  <a:pt x="36779" y="83365"/>
                  <a:pt x="35088" y="83400"/>
                  <a:pt x="33397" y="83424"/>
                </a:cubicBezTo>
                <a:cubicBezTo>
                  <a:pt x="33326" y="81341"/>
                  <a:pt x="33278" y="79257"/>
                  <a:pt x="33242" y="77173"/>
                </a:cubicBezTo>
                <a:cubicBezTo>
                  <a:pt x="34933" y="77150"/>
                  <a:pt x="36624" y="77114"/>
                  <a:pt x="38314" y="77090"/>
                </a:cubicBezTo>
                <a:close/>
                <a:moveTo>
                  <a:pt x="32361" y="77197"/>
                </a:moveTo>
                <a:cubicBezTo>
                  <a:pt x="32397" y="79281"/>
                  <a:pt x="32445" y="81364"/>
                  <a:pt x="32516" y="83448"/>
                </a:cubicBezTo>
                <a:cubicBezTo>
                  <a:pt x="30825" y="83484"/>
                  <a:pt x="29135" y="83519"/>
                  <a:pt x="27444" y="83555"/>
                </a:cubicBezTo>
                <a:cubicBezTo>
                  <a:pt x="27373" y="81471"/>
                  <a:pt x="27325" y="79388"/>
                  <a:pt x="27289" y="77292"/>
                </a:cubicBezTo>
                <a:lnTo>
                  <a:pt x="28706" y="77257"/>
                </a:lnTo>
                <a:cubicBezTo>
                  <a:pt x="29921" y="77233"/>
                  <a:pt x="31135" y="77221"/>
                  <a:pt x="32361" y="77197"/>
                </a:cubicBezTo>
                <a:close/>
                <a:moveTo>
                  <a:pt x="26408" y="77316"/>
                </a:moveTo>
                <a:cubicBezTo>
                  <a:pt x="26444" y="79400"/>
                  <a:pt x="26492" y="81495"/>
                  <a:pt x="26563" y="83579"/>
                </a:cubicBezTo>
                <a:cubicBezTo>
                  <a:pt x="24872" y="83615"/>
                  <a:pt x="23194" y="83662"/>
                  <a:pt x="21503" y="83710"/>
                </a:cubicBezTo>
                <a:cubicBezTo>
                  <a:pt x="21431" y="81614"/>
                  <a:pt x="21372" y="79519"/>
                  <a:pt x="21336" y="77435"/>
                </a:cubicBezTo>
                <a:cubicBezTo>
                  <a:pt x="23027" y="77388"/>
                  <a:pt x="24718" y="77352"/>
                  <a:pt x="26408" y="77316"/>
                </a:cubicBezTo>
                <a:close/>
                <a:moveTo>
                  <a:pt x="20455" y="77459"/>
                </a:moveTo>
                <a:cubicBezTo>
                  <a:pt x="20491" y="79543"/>
                  <a:pt x="20550" y="81638"/>
                  <a:pt x="20622" y="83734"/>
                </a:cubicBezTo>
                <a:cubicBezTo>
                  <a:pt x="19157" y="83769"/>
                  <a:pt x="17693" y="83817"/>
                  <a:pt x="16228" y="83853"/>
                </a:cubicBezTo>
                <a:cubicBezTo>
                  <a:pt x="16002" y="83865"/>
                  <a:pt x="15776" y="83865"/>
                  <a:pt x="15550" y="83877"/>
                </a:cubicBezTo>
                <a:cubicBezTo>
                  <a:pt x="15478" y="81781"/>
                  <a:pt x="15431" y="79686"/>
                  <a:pt x="15383" y="77578"/>
                </a:cubicBezTo>
                <a:cubicBezTo>
                  <a:pt x="17074" y="77542"/>
                  <a:pt x="18764" y="77495"/>
                  <a:pt x="20455" y="77459"/>
                </a:cubicBezTo>
                <a:close/>
                <a:moveTo>
                  <a:pt x="14514" y="77602"/>
                </a:moveTo>
                <a:cubicBezTo>
                  <a:pt x="14550" y="79662"/>
                  <a:pt x="14597" y="81722"/>
                  <a:pt x="14669" y="83781"/>
                </a:cubicBezTo>
                <a:cubicBezTo>
                  <a:pt x="14669" y="83817"/>
                  <a:pt x="14669" y="83865"/>
                  <a:pt x="14669" y="83900"/>
                </a:cubicBezTo>
                <a:cubicBezTo>
                  <a:pt x="12978" y="83960"/>
                  <a:pt x="11299" y="84019"/>
                  <a:pt x="9608" y="84091"/>
                </a:cubicBezTo>
                <a:cubicBezTo>
                  <a:pt x="9525" y="81972"/>
                  <a:pt x="9478" y="79852"/>
                  <a:pt x="9442" y="77745"/>
                </a:cubicBezTo>
                <a:cubicBezTo>
                  <a:pt x="11109" y="77697"/>
                  <a:pt x="12776" y="77650"/>
                  <a:pt x="14442" y="77602"/>
                </a:cubicBezTo>
                <a:close/>
                <a:moveTo>
                  <a:pt x="62294" y="83853"/>
                </a:moveTo>
                <a:cubicBezTo>
                  <a:pt x="62365" y="85936"/>
                  <a:pt x="62460" y="88008"/>
                  <a:pt x="62579" y="90080"/>
                </a:cubicBezTo>
                <a:cubicBezTo>
                  <a:pt x="61282" y="90092"/>
                  <a:pt x="59996" y="90115"/>
                  <a:pt x="58698" y="90115"/>
                </a:cubicBezTo>
                <a:cubicBezTo>
                  <a:pt x="58305" y="90115"/>
                  <a:pt x="57912" y="90127"/>
                  <a:pt x="57507" y="90127"/>
                </a:cubicBezTo>
                <a:cubicBezTo>
                  <a:pt x="57436" y="88782"/>
                  <a:pt x="57364" y="87448"/>
                  <a:pt x="57305" y="86115"/>
                </a:cubicBezTo>
                <a:cubicBezTo>
                  <a:pt x="57281" y="85365"/>
                  <a:pt x="57245" y="84615"/>
                  <a:pt x="57222" y="83877"/>
                </a:cubicBezTo>
                <a:cubicBezTo>
                  <a:pt x="58912" y="83865"/>
                  <a:pt x="60603" y="83865"/>
                  <a:pt x="62294" y="83853"/>
                </a:cubicBezTo>
                <a:close/>
                <a:moveTo>
                  <a:pt x="56341" y="83877"/>
                </a:moveTo>
                <a:cubicBezTo>
                  <a:pt x="56412" y="85960"/>
                  <a:pt x="56507" y="88044"/>
                  <a:pt x="56626" y="90127"/>
                </a:cubicBezTo>
                <a:cubicBezTo>
                  <a:pt x="54936" y="90139"/>
                  <a:pt x="53245" y="90151"/>
                  <a:pt x="51554" y="90163"/>
                </a:cubicBezTo>
                <a:cubicBezTo>
                  <a:pt x="51483" y="88818"/>
                  <a:pt x="51411" y="87460"/>
                  <a:pt x="51352" y="86115"/>
                </a:cubicBezTo>
                <a:cubicBezTo>
                  <a:pt x="51328" y="85377"/>
                  <a:pt x="51304" y="84650"/>
                  <a:pt x="51268" y="83924"/>
                </a:cubicBezTo>
                <a:cubicBezTo>
                  <a:pt x="52959" y="83900"/>
                  <a:pt x="54650" y="83888"/>
                  <a:pt x="56341" y="83877"/>
                </a:cubicBezTo>
                <a:close/>
                <a:moveTo>
                  <a:pt x="50387" y="83924"/>
                </a:moveTo>
                <a:cubicBezTo>
                  <a:pt x="50471" y="86008"/>
                  <a:pt x="50554" y="88091"/>
                  <a:pt x="50673" y="90175"/>
                </a:cubicBezTo>
                <a:cubicBezTo>
                  <a:pt x="48982" y="90187"/>
                  <a:pt x="47304" y="90211"/>
                  <a:pt x="45613" y="90223"/>
                </a:cubicBezTo>
                <a:cubicBezTo>
                  <a:pt x="45530" y="88853"/>
                  <a:pt x="45458" y="87484"/>
                  <a:pt x="45399" y="86115"/>
                </a:cubicBezTo>
                <a:cubicBezTo>
                  <a:pt x="45375" y="85401"/>
                  <a:pt x="45351" y="84698"/>
                  <a:pt x="45327" y="83984"/>
                </a:cubicBezTo>
                <a:cubicBezTo>
                  <a:pt x="47006" y="83960"/>
                  <a:pt x="48697" y="83948"/>
                  <a:pt x="50387" y="83924"/>
                </a:cubicBezTo>
                <a:close/>
                <a:moveTo>
                  <a:pt x="44434" y="83996"/>
                </a:moveTo>
                <a:cubicBezTo>
                  <a:pt x="44518" y="86079"/>
                  <a:pt x="44613" y="88163"/>
                  <a:pt x="44732" y="90234"/>
                </a:cubicBezTo>
                <a:lnTo>
                  <a:pt x="44446" y="90234"/>
                </a:lnTo>
                <a:cubicBezTo>
                  <a:pt x="42851" y="90258"/>
                  <a:pt x="41255" y="90282"/>
                  <a:pt x="39660" y="90306"/>
                </a:cubicBezTo>
                <a:cubicBezTo>
                  <a:pt x="39577" y="88913"/>
                  <a:pt x="39505" y="87508"/>
                  <a:pt x="39446" y="86115"/>
                </a:cubicBezTo>
                <a:cubicBezTo>
                  <a:pt x="39422" y="85424"/>
                  <a:pt x="39398" y="84746"/>
                  <a:pt x="39374" y="84067"/>
                </a:cubicBezTo>
                <a:cubicBezTo>
                  <a:pt x="41065" y="84043"/>
                  <a:pt x="42744" y="84019"/>
                  <a:pt x="44434" y="83996"/>
                </a:cubicBezTo>
                <a:close/>
                <a:moveTo>
                  <a:pt x="38493" y="84079"/>
                </a:moveTo>
                <a:cubicBezTo>
                  <a:pt x="38564" y="86163"/>
                  <a:pt x="38660" y="88246"/>
                  <a:pt x="38779" y="90330"/>
                </a:cubicBezTo>
                <a:cubicBezTo>
                  <a:pt x="37088" y="90354"/>
                  <a:pt x="35397" y="90389"/>
                  <a:pt x="33719" y="90413"/>
                </a:cubicBezTo>
                <a:cubicBezTo>
                  <a:pt x="33635" y="88984"/>
                  <a:pt x="33552" y="87544"/>
                  <a:pt x="33492" y="86115"/>
                </a:cubicBezTo>
                <a:cubicBezTo>
                  <a:pt x="33469" y="85460"/>
                  <a:pt x="33445" y="84817"/>
                  <a:pt x="33421" y="84174"/>
                </a:cubicBezTo>
                <a:cubicBezTo>
                  <a:pt x="35112" y="84138"/>
                  <a:pt x="36802" y="84115"/>
                  <a:pt x="38493" y="84079"/>
                </a:cubicBezTo>
                <a:close/>
                <a:moveTo>
                  <a:pt x="32540" y="84186"/>
                </a:moveTo>
                <a:cubicBezTo>
                  <a:pt x="32611" y="86270"/>
                  <a:pt x="32707" y="88353"/>
                  <a:pt x="32838" y="90437"/>
                </a:cubicBezTo>
                <a:cubicBezTo>
                  <a:pt x="31147" y="90473"/>
                  <a:pt x="29456" y="90508"/>
                  <a:pt x="27766" y="90544"/>
                </a:cubicBezTo>
                <a:cubicBezTo>
                  <a:pt x="27682" y="89068"/>
                  <a:pt x="27611" y="87591"/>
                  <a:pt x="27539" y="86115"/>
                </a:cubicBezTo>
                <a:cubicBezTo>
                  <a:pt x="27515" y="85508"/>
                  <a:pt x="27492" y="84889"/>
                  <a:pt x="27468" y="84281"/>
                </a:cubicBezTo>
                <a:lnTo>
                  <a:pt x="28706" y="84258"/>
                </a:lnTo>
                <a:cubicBezTo>
                  <a:pt x="29980" y="84234"/>
                  <a:pt x="31266" y="84210"/>
                  <a:pt x="32540" y="84186"/>
                </a:cubicBezTo>
                <a:close/>
                <a:moveTo>
                  <a:pt x="26587" y="84305"/>
                </a:moveTo>
                <a:cubicBezTo>
                  <a:pt x="26670" y="86389"/>
                  <a:pt x="26765" y="88484"/>
                  <a:pt x="26884" y="90568"/>
                </a:cubicBezTo>
                <a:cubicBezTo>
                  <a:pt x="25194" y="90604"/>
                  <a:pt x="23515" y="90651"/>
                  <a:pt x="21824" y="90699"/>
                </a:cubicBezTo>
                <a:cubicBezTo>
                  <a:pt x="21729" y="89163"/>
                  <a:pt x="21658" y="87639"/>
                  <a:pt x="21586" y="86115"/>
                </a:cubicBezTo>
                <a:cubicBezTo>
                  <a:pt x="21562" y="85543"/>
                  <a:pt x="21550" y="84984"/>
                  <a:pt x="21527" y="84424"/>
                </a:cubicBezTo>
                <a:cubicBezTo>
                  <a:pt x="23217" y="84377"/>
                  <a:pt x="24896" y="84341"/>
                  <a:pt x="26587" y="84305"/>
                </a:cubicBezTo>
                <a:close/>
                <a:moveTo>
                  <a:pt x="20646" y="84448"/>
                </a:moveTo>
                <a:cubicBezTo>
                  <a:pt x="20717" y="86532"/>
                  <a:pt x="20824" y="88627"/>
                  <a:pt x="20943" y="90711"/>
                </a:cubicBezTo>
                <a:cubicBezTo>
                  <a:pt x="19372" y="90758"/>
                  <a:pt x="17800" y="90806"/>
                  <a:pt x="16228" y="90854"/>
                </a:cubicBezTo>
                <a:cubicBezTo>
                  <a:pt x="16109" y="90854"/>
                  <a:pt x="15990" y="90854"/>
                  <a:pt x="15883" y="90866"/>
                </a:cubicBezTo>
                <a:cubicBezTo>
                  <a:pt x="15788" y="89282"/>
                  <a:pt x="15704" y="87698"/>
                  <a:pt x="15633" y="86103"/>
                </a:cubicBezTo>
                <a:cubicBezTo>
                  <a:pt x="15621" y="85591"/>
                  <a:pt x="15597" y="85079"/>
                  <a:pt x="15574" y="84567"/>
                </a:cubicBezTo>
                <a:cubicBezTo>
                  <a:pt x="17264" y="84531"/>
                  <a:pt x="18955" y="84484"/>
                  <a:pt x="20646" y="84448"/>
                </a:cubicBezTo>
                <a:close/>
                <a:moveTo>
                  <a:pt x="14692" y="84591"/>
                </a:moveTo>
                <a:cubicBezTo>
                  <a:pt x="14776" y="86698"/>
                  <a:pt x="14871" y="88794"/>
                  <a:pt x="15002" y="90889"/>
                </a:cubicBezTo>
                <a:cubicBezTo>
                  <a:pt x="13311" y="90949"/>
                  <a:pt x="11633" y="90996"/>
                  <a:pt x="9942" y="91068"/>
                </a:cubicBezTo>
                <a:cubicBezTo>
                  <a:pt x="9847" y="89413"/>
                  <a:pt x="9751" y="87758"/>
                  <a:pt x="9680" y="86115"/>
                </a:cubicBezTo>
                <a:cubicBezTo>
                  <a:pt x="9668" y="85651"/>
                  <a:pt x="9644" y="85186"/>
                  <a:pt x="9632" y="84734"/>
                </a:cubicBezTo>
                <a:cubicBezTo>
                  <a:pt x="11240" y="84686"/>
                  <a:pt x="12847" y="84639"/>
                  <a:pt x="14442" y="84603"/>
                </a:cubicBezTo>
                <a:cubicBezTo>
                  <a:pt x="14526" y="84603"/>
                  <a:pt x="14609" y="84603"/>
                  <a:pt x="14692" y="84591"/>
                </a:cubicBezTo>
                <a:close/>
                <a:moveTo>
                  <a:pt x="20869" y="0"/>
                </a:moveTo>
                <a:cubicBezTo>
                  <a:pt x="20794" y="0"/>
                  <a:pt x="20723" y="51"/>
                  <a:pt x="20729" y="152"/>
                </a:cubicBezTo>
                <a:cubicBezTo>
                  <a:pt x="20812" y="1521"/>
                  <a:pt x="20872" y="2890"/>
                  <a:pt x="20908" y="4272"/>
                </a:cubicBezTo>
                <a:cubicBezTo>
                  <a:pt x="20967" y="6391"/>
                  <a:pt x="20991" y="8522"/>
                  <a:pt x="21038" y="10641"/>
                </a:cubicBezTo>
                <a:cubicBezTo>
                  <a:pt x="21062" y="11689"/>
                  <a:pt x="21086" y="12725"/>
                  <a:pt x="21098" y="13773"/>
                </a:cubicBezTo>
                <a:cubicBezTo>
                  <a:pt x="19479" y="13820"/>
                  <a:pt x="17848" y="13856"/>
                  <a:pt x="16228" y="13916"/>
                </a:cubicBezTo>
                <a:lnTo>
                  <a:pt x="15907" y="13916"/>
                </a:lnTo>
                <a:cubicBezTo>
                  <a:pt x="15883" y="13261"/>
                  <a:pt x="15871" y="12606"/>
                  <a:pt x="15847" y="11951"/>
                </a:cubicBezTo>
                <a:cubicBezTo>
                  <a:pt x="15752" y="9379"/>
                  <a:pt x="15574" y="6831"/>
                  <a:pt x="15383" y="4272"/>
                </a:cubicBezTo>
                <a:cubicBezTo>
                  <a:pt x="15276" y="2890"/>
                  <a:pt x="15169" y="1521"/>
                  <a:pt x="15073" y="152"/>
                </a:cubicBezTo>
                <a:cubicBezTo>
                  <a:pt x="15067" y="55"/>
                  <a:pt x="14988" y="5"/>
                  <a:pt x="14912" y="5"/>
                </a:cubicBezTo>
                <a:cubicBezTo>
                  <a:pt x="14839" y="5"/>
                  <a:pt x="14770" y="52"/>
                  <a:pt x="14776" y="152"/>
                </a:cubicBezTo>
                <a:cubicBezTo>
                  <a:pt x="14859" y="1521"/>
                  <a:pt x="14907" y="2890"/>
                  <a:pt x="14954" y="4272"/>
                </a:cubicBezTo>
                <a:cubicBezTo>
                  <a:pt x="15014" y="6391"/>
                  <a:pt x="15038" y="8522"/>
                  <a:pt x="15085" y="10641"/>
                </a:cubicBezTo>
                <a:cubicBezTo>
                  <a:pt x="15109" y="11749"/>
                  <a:pt x="15133" y="12844"/>
                  <a:pt x="15145" y="13939"/>
                </a:cubicBezTo>
                <a:cubicBezTo>
                  <a:pt x="13418" y="13999"/>
                  <a:pt x="11680" y="14058"/>
                  <a:pt x="9954" y="14130"/>
                </a:cubicBezTo>
                <a:cubicBezTo>
                  <a:pt x="9930" y="13404"/>
                  <a:pt x="9918" y="12677"/>
                  <a:pt x="9894" y="11951"/>
                </a:cubicBezTo>
                <a:cubicBezTo>
                  <a:pt x="9799" y="9379"/>
                  <a:pt x="9620" y="6831"/>
                  <a:pt x="9430" y="4272"/>
                </a:cubicBezTo>
                <a:cubicBezTo>
                  <a:pt x="9323" y="2890"/>
                  <a:pt x="9216" y="1521"/>
                  <a:pt x="9120" y="152"/>
                </a:cubicBezTo>
                <a:cubicBezTo>
                  <a:pt x="9114" y="55"/>
                  <a:pt x="9035" y="5"/>
                  <a:pt x="8959" y="5"/>
                </a:cubicBezTo>
                <a:cubicBezTo>
                  <a:pt x="8886" y="5"/>
                  <a:pt x="8817" y="52"/>
                  <a:pt x="8823" y="152"/>
                </a:cubicBezTo>
                <a:cubicBezTo>
                  <a:pt x="8906" y="1521"/>
                  <a:pt x="8954" y="2890"/>
                  <a:pt x="9001" y="4272"/>
                </a:cubicBezTo>
                <a:cubicBezTo>
                  <a:pt x="9061" y="6391"/>
                  <a:pt x="9085" y="8522"/>
                  <a:pt x="9132" y="10641"/>
                </a:cubicBezTo>
                <a:cubicBezTo>
                  <a:pt x="9156" y="11820"/>
                  <a:pt x="9180" y="12987"/>
                  <a:pt x="9204" y="14166"/>
                </a:cubicBezTo>
                <a:cubicBezTo>
                  <a:pt x="8870" y="14178"/>
                  <a:pt x="8537" y="14189"/>
                  <a:pt x="8204" y="14201"/>
                </a:cubicBezTo>
                <a:cubicBezTo>
                  <a:pt x="5537" y="14320"/>
                  <a:pt x="2870" y="14559"/>
                  <a:pt x="191" y="14654"/>
                </a:cubicBezTo>
                <a:cubicBezTo>
                  <a:pt x="12" y="14666"/>
                  <a:pt x="12" y="14940"/>
                  <a:pt x="191" y="14940"/>
                </a:cubicBezTo>
                <a:cubicBezTo>
                  <a:pt x="2572" y="14844"/>
                  <a:pt x="4941" y="14880"/>
                  <a:pt x="7322" y="14832"/>
                </a:cubicBezTo>
                <a:cubicBezTo>
                  <a:pt x="7942" y="14820"/>
                  <a:pt x="8573" y="14809"/>
                  <a:pt x="9204" y="14797"/>
                </a:cubicBezTo>
                <a:cubicBezTo>
                  <a:pt x="9239" y="16916"/>
                  <a:pt x="9263" y="19035"/>
                  <a:pt x="9263" y="21155"/>
                </a:cubicBezTo>
                <a:cubicBezTo>
                  <a:pt x="8906" y="21166"/>
                  <a:pt x="8561" y="21178"/>
                  <a:pt x="8204" y="21202"/>
                </a:cubicBezTo>
                <a:cubicBezTo>
                  <a:pt x="5537" y="21309"/>
                  <a:pt x="2870" y="21547"/>
                  <a:pt x="191" y="21655"/>
                </a:cubicBezTo>
                <a:cubicBezTo>
                  <a:pt x="16" y="21666"/>
                  <a:pt x="12" y="21929"/>
                  <a:pt x="179" y="21929"/>
                </a:cubicBezTo>
                <a:cubicBezTo>
                  <a:pt x="183" y="21929"/>
                  <a:pt x="187" y="21929"/>
                  <a:pt x="191" y="21928"/>
                </a:cubicBezTo>
                <a:cubicBezTo>
                  <a:pt x="2572" y="21845"/>
                  <a:pt x="4941" y="21881"/>
                  <a:pt x="7311" y="21833"/>
                </a:cubicBezTo>
                <a:cubicBezTo>
                  <a:pt x="7965" y="21821"/>
                  <a:pt x="8608" y="21809"/>
                  <a:pt x="9263" y="21786"/>
                </a:cubicBezTo>
                <a:lnTo>
                  <a:pt x="9263" y="21786"/>
                </a:lnTo>
                <a:cubicBezTo>
                  <a:pt x="9263" y="23905"/>
                  <a:pt x="9251" y="26024"/>
                  <a:pt x="9227" y="28144"/>
                </a:cubicBezTo>
                <a:cubicBezTo>
                  <a:pt x="8882" y="28167"/>
                  <a:pt x="8549" y="28179"/>
                  <a:pt x="8204" y="28191"/>
                </a:cubicBezTo>
                <a:cubicBezTo>
                  <a:pt x="5537" y="28310"/>
                  <a:pt x="2870" y="28548"/>
                  <a:pt x="191" y="28644"/>
                </a:cubicBezTo>
                <a:cubicBezTo>
                  <a:pt x="12" y="28655"/>
                  <a:pt x="12" y="28929"/>
                  <a:pt x="191" y="28929"/>
                </a:cubicBezTo>
                <a:cubicBezTo>
                  <a:pt x="2572" y="28834"/>
                  <a:pt x="4941" y="28870"/>
                  <a:pt x="7311" y="28822"/>
                </a:cubicBezTo>
                <a:cubicBezTo>
                  <a:pt x="7954" y="28810"/>
                  <a:pt x="8585" y="28798"/>
                  <a:pt x="9216" y="28786"/>
                </a:cubicBezTo>
                <a:lnTo>
                  <a:pt x="9216" y="28786"/>
                </a:lnTo>
                <a:cubicBezTo>
                  <a:pt x="9192" y="30906"/>
                  <a:pt x="9156" y="33025"/>
                  <a:pt x="9120" y="35144"/>
                </a:cubicBezTo>
                <a:cubicBezTo>
                  <a:pt x="8811" y="35156"/>
                  <a:pt x="8513" y="35168"/>
                  <a:pt x="8204" y="35180"/>
                </a:cubicBezTo>
                <a:cubicBezTo>
                  <a:pt x="5525" y="35299"/>
                  <a:pt x="2870" y="35537"/>
                  <a:pt x="191" y="35644"/>
                </a:cubicBezTo>
                <a:cubicBezTo>
                  <a:pt x="16" y="35644"/>
                  <a:pt x="12" y="35919"/>
                  <a:pt x="180" y="35919"/>
                </a:cubicBezTo>
                <a:cubicBezTo>
                  <a:pt x="183" y="35919"/>
                  <a:pt x="187" y="35919"/>
                  <a:pt x="191" y="35918"/>
                </a:cubicBezTo>
                <a:cubicBezTo>
                  <a:pt x="2572" y="35835"/>
                  <a:pt x="4941" y="35859"/>
                  <a:pt x="7311" y="35823"/>
                </a:cubicBezTo>
                <a:cubicBezTo>
                  <a:pt x="7906" y="35811"/>
                  <a:pt x="8513" y="35799"/>
                  <a:pt x="9108" y="35775"/>
                </a:cubicBezTo>
                <a:lnTo>
                  <a:pt x="9108" y="35775"/>
                </a:lnTo>
                <a:cubicBezTo>
                  <a:pt x="9061" y="37823"/>
                  <a:pt x="9025" y="39859"/>
                  <a:pt x="8966" y="41895"/>
                </a:cubicBezTo>
                <a:cubicBezTo>
                  <a:pt x="8966" y="41979"/>
                  <a:pt x="8966" y="42062"/>
                  <a:pt x="8966" y="42145"/>
                </a:cubicBezTo>
                <a:cubicBezTo>
                  <a:pt x="8716" y="42157"/>
                  <a:pt x="8454" y="42169"/>
                  <a:pt x="8204" y="42181"/>
                </a:cubicBezTo>
                <a:cubicBezTo>
                  <a:pt x="5525" y="42300"/>
                  <a:pt x="2870" y="42538"/>
                  <a:pt x="191" y="42633"/>
                </a:cubicBezTo>
                <a:cubicBezTo>
                  <a:pt x="12" y="42645"/>
                  <a:pt x="12" y="42919"/>
                  <a:pt x="191" y="42919"/>
                </a:cubicBezTo>
                <a:cubicBezTo>
                  <a:pt x="2560" y="42824"/>
                  <a:pt x="4941" y="42860"/>
                  <a:pt x="7311" y="42812"/>
                </a:cubicBezTo>
                <a:cubicBezTo>
                  <a:pt x="7858" y="42800"/>
                  <a:pt x="8406" y="42788"/>
                  <a:pt x="8954" y="42776"/>
                </a:cubicBezTo>
                <a:lnTo>
                  <a:pt x="8954" y="42776"/>
                </a:lnTo>
                <a:cubicBezTo>
                  <a:pt x="8894" y="44907"/>
                  <a:pt x="8846" y="47027"/>
                  <a:pt x="8799" y="49146"/>
                </a:cubicBezTo>
                <a:cubicBezTo>
                  <a:pt x="8596" y="49158"/>
                  <a:pt x="8406" y="49170"/>
                  <a:pt x="8204" y="49170"/>
                </a:cubicBezTo>
                <a:cubicBezTo>
                  <a:pt x="5525" y="49289"/>
                  <a:pt x="2870" y="49527"/>
                  <a:pt x="191" y="49634"/>
                </a:cubicBezTo>
                <a:cubicBezTo>
                  <a:pt x="16" y="49634"/>
                  <a:pt x="12" y="49908"/>
                  <a:pt x="180" y="49908"/>
                </a:cubicBezTo>
                <a:cubicBezTo>
                  <a:pt x="183" y="49908"/>
                  <a:pt x="187" y="49908"/>
                  <a:pt x="191" y="49908"/>
                </a:cubicBezTo>
                <a:cubicBezTo>
                  <a:pt x="2560" y="49813"/>
                  <a:pt x="4941" y="49849"/>
                  <a:pt x="7311" y="49813"/>
                </a:cubicBezTo>
                <a:cubicBezTo>
                  <a:pt x="7799" y="49801"/>
                  <a:pt x="8287" y="49789"/>
                  <a:pt x="8775" y="49777"/>
                </a:cubicBezTo>
                <a:lnTo>
                  <a:pt x="8775" y="49777"/>
                </a:lnTo>
                <a:cubicBezTo>
                  <a:pt x="8727" y="51896"/>
                  <a:pt x="8680" y="54028"/>
                  <a:pt x="8644" y="56147"/>
                </a:cubicBezTo>
                <a:lnTo>
                  <a:pt x="8204" y="56171"/>
                </a:lnTo>
                <a:cubicBezTo>
                  <a:pt x="5525" y="56290"/>
                  <a:pt x="2858" y="56528"/>
                  <a:pt x="191" y="56623"/>
                </a:cubicBezTo>
                <a:cubicBezTo>
                  <a:pt x="12" y="56635"/>
                  <a:pt x="12" y="56909"/>
                  <a:pt x="191" y="56909"/>
                </a:cubicBezTo>
                <a:cubicBezTo>
                  <a:pt x="2560" y="56814"/>
                  <a:pt x="4929" y="56849"/>
                  <a:pt x="7311" y="56802"/>
                </a:cubicBezTo>
                <a:cubicBezTo>
                  <a:pt x="7751" y="56790"/>
                  <a:pt x="8192" y="56790"/>
                  <a:pt x="8632" y="56778"/>
                </a:cubicBezTo>
                <a:lnTo>
                  <a:pt x="8632" y="56778"/>
                </a:lnTo>
                <a:cubicBezTo>
                  <a:pt x="8585" y="58897"/>
                  <a:pt x="8549" y="61029"/>
                  <a:pt x="8525" y="63148"/>
                </a:cubicBezTo>
                <a:cubicBezTo>
                  <a:pt x="8418" y="63148"/>
                  <a:pt x="8311" y="63160"/>
                  <a:pt x="8204" y="63160"/>
                </a:cubicBezTo>
                <a:cubicBezTo>
                  <a:pt x="5525" y="63279"/>
                  <a:pt x="2858" y="63517"/>
                  <a:pt x="191" y="63624"/>
                </a:cubicBezTo>
                <a:cubicBezTo>
                  <a:pt x="16" y="63624"/>
                  <a:pt x="12" y="63898"/>
                  <a:pt x="180" y="63898"/>
                </a:cubicBezTo>
                <a:cubicBezTo>
                  <a:pt x="183" y="63898"/>
                  <a:pt x="187" y="63898"/>
                  <a:pt x="191" y="63898"/>
                </a:cubicBezTo>
                <a:cubicBezTo>
                  <a:pt x="2560" y="63803"/>
                  <a:pt x="4929" y="63838"/>
                  <a:pt x="7311" y="63803"/>
                </a:cubicBezTo>
                <a:cubicBezTo>
                  <a:pt x="7715" y="63791"/>
                  <a:pt x="8120" y="63779"/>
                  <a:pt x="8525" y="63767"/>
                </a:cubicBezTo>
                <a:lnTo>
                  <a:pt x="8525" y="63767"/>
                </a:lnTo>
                <a:cubicBezTo>
                  <a:pt x="8501" y="65898"/>
                  <a:pt x="8489" y="68017"/>
                  <a:pt x="8489" y="70149"/>
                </a:cubicBezTo>
                <a:cubicBezTo>
                  <a:pt x="8394" y="70149"/>
                  <a:pt x="8299" y="70149"/>
                  <a:pt x="8204" y="70161"/>
                </a:cubicBezTo>
                <a:cubicBezTo>
                  <a:pt x="5525" y="70280"/>
                  <a:pt x="2858" y="70518"/>
                  <a:pt x="191" y="70613"/>
                </a:cubicBezTo>
                <a:cubicBezTo>
                  <a:pt x="12" y="70625"/>
                  <a:pt x="12" y="70899"/>
                  <a:pt x="191" y="70899"/>
                </a:cubicBezTo>
                <a:cubicBezTo>
                  <a:pt x="2560" y="70804"/>
                  <a:pt x="4929" y="70839"/>
                  <a:pt x="7311" y="70792"/>
                </a:cubicBezTo>
                <a:cubicBezTo>
                  <a:pt x="7703" y="70780"/>
                  <a:pt x="8096" y="70780"/>
                  <a:pt x="8477" y="70768"/>
                </a:cubicBezTo>
                <a:cubicBezTo>
                  <a:pt x="8489" y="72887"/>
                  <a:pt x="8501" y="75018"/>
                  <a:pt x="8537" y="77138"/>
                </a:cubicBezTo>
                <a:cubicBezTo>
                  <a:pt x="8430" y="77138"/>
                  <a:pt x="8311" y="77150"/>
                  <a:pt x="8204" y="77150"/>
                </a:cubicBezTo>
                <a:cubicBezTo>
                  <a:pt x="5525" y="77269"/>
                  <a:pt x="2858" y="77507"/>
                  <a:pt x="191" y="77614"/>
                </a:cubicBezTo>
                <a:cubicBezTo>
                  <a:pt x="16" y="77614"/>
                  <a:pt x="12" y="77888"/>
                  <a:pt x="180" y="77888"/>
                </a:cubicBezTo>
                <a:cubicBezTo>
                  <a:pt x="183" y="77888"/>
                  <a:pt x="187" y="77888"/>
                  <a:pt x="191" y="77888"/>
                </a:cubicBezTo>
                <a:cubicBezTo>
                  <a:pt x="2560" y="77792"/>
                  <a:pt x="4929" y="77828"/>
                  <a:pt x="7311" y="77792"/>
                </a:cubicBezTo>
                <a:cubicBezTo>
                  <a:pt x="7727" y="77781"/>
                  <a:pt x="8132" y="77769"/>
                  <a:pt x="8549" y="77757"/>
                </a:cubicBezTo>
                <a:cubicBezTo>
                  <a:pt x="8585" y="79769"/>
                  <a:pt x="8632" y="81781"/>
                  <a:pt x="8704" y="83781"/>
                </a:cubicBezTo>
                <a:cubicBezTo>
                  <a:pt x="8704" y="83900"/>
                  <a:pt x="8716" y="84008"/>
                  <a:pt x="8716" y="84127"/>
                </a:cubicBezTo>
                <a:cubicBezTo>
                  <a:pt x="8549" y="84138"/>
                  <a:pt x="8370" y="84138"/>
                  <a:pt x="8204" y="84150"/>
                </a:cubicBezTo>
                <a:cubicBezTo>
                  <a:pt x="5525" y="84269"/>
                  <a:pt x="2858" y="84508"/>
                  <a:pt x="191" y="84603"/>
                </a:cubicBezTo>
                <a:cubicBezTo>
                  <a:pt x="12" y="84615"/>
                  <a:pt x="0" y="84889"/>
                  <a:pt x="191" y="84889"/>
                </a:cubicBezTo>
                <a:cubicBezTo>
                  <a:pt x="2560" y="84793"/>
                  <a:pt x="4929" y="84829"/>
                  <a:pt x="7311" y="84781"/>
                </a:cubicBezTo>
                <a:cubicBezTo>
                  <a:pt x="7787" y="84770"/>
                  <a:pt x="8263" y="84758"/>
                  <a:pt x="8739" y="84746"/>
                </a:cubicBezTo>
                <a:cubicBezTo>
                  <a:pt x="8823" y="86865"/>
                  <a:pt x="8918" y="88984"/>
                  <a:pt x="9049" y="91104"/>
                </a:cubicBezTo>
                <a:cubicBezTo>
                  <a:pt x="8763" y="91116"/>
                  <a:pt x="8489" y="91127"/>
                  <a:pt x="8204" y="91139"/>
                </a:cubicBezTo>
                <a:cubicBezTo>
                  <a:pt x="5525" y="91258"/>
                  <a:pt x="2858" y="91497"/>
                  <a:pt x="179" y="91604"/>
                </a:cubicBezTo>
                <a:cubicBezTo>
                  <a:pt x="4" y="91604"/>
                  <a:pt x="0" y="91878"/>
                  <a:pt x="168" y="91878"/>
                </a:cubicBezTo>
                <a:cubicBezTo>
                  <a:pt x="172" y="91878"/>
                  <a:pt x="175" y="91878"/>
                  <a:pt x="179" y="91878"/>
                </a:cubicBezTo>
                <a:cubicBezTo>
                  <a:pt x="2560" y="91782"/>
                  <a:pt x="4929" y="91818"/>
                  <a:pt x="7311" y="91782"/>
                </a:cubicBezTo>
                <a:cubicBezTo>
                  <a:pt x="7906" y="91770"/>
                  <a:pt x="8489" y="91758"/>
                  <a:pt x="9085" y="91735"/>
                </a:cubicBezTo>
                <a:cubicBezTo>
                  <a:pt x="9108" y="92116"/>
                  <a:pt x="9132" y="92485"/>
                  <a:pt x="9156" y="92854"/>
                </a:cubicBezTo>
                <a:cubicBezTo>
                  <a:pt x="9216" y="93711"/>
                  <a:pt x="9275" y="94556"/>
                  <a:pt x="9347" y="95414"/>
                </a:cubicBezTo>
                <a:cubicBezTo>
                  <a:pt x="9644" y="99259"/>
                  <a:pt x="9930" y="103153"/>
                  <a:pt x="10621" y="106963"/>
                </a:cubicBezTo>
                <a:cubicBezTo>
                  <a:pt x="10652" y="107136"/>
                  <a:pt x="10802" y="107217"/>
                  <a:pt x="10957" y="107217"/>
                </a:cubicBezTo>
                <a:cubicBezTo>
                  <a:pt x="11152" y="107217"/>
                  <a:pt x="11355" y="107088"/>
                  <a:pt x="11335" y="106856"/>
                </a:cubicBezTo>
                <a:cubicBezTo>
                  <a:pt x="11061" y="103379"/>
                  <a:pt x="10597" y="99914"/>
                  <a:pt x="10311" y="96426"/>
                </a:cubicBezTo>
                <a:cubicBezTo>
                  <a:pt x="10204" y="95235"/>
                  <a:pt x="10120" y="94044"/>
                  <a:pt x="10037" y="92854"/>
                </a:cubicBezTo>
                <a:cubicBezTo>
                  <a:pt x="10013" y="92473"/>
                  <a:pt x="9989" y="92092"/>
                  <a:pt x="9966" y="91711"/>
                </a:cubicBezTo>
                <a:cubicBezTo>
                  <a:pt x="11454" y="91675"/>
                  <a:pt x="12942" y="91639"/>
                  <a:pt x="14431" y="91592"/>
                </a:cubicBezTo>
                <a:cubicBezTo>
                  <a:pt x="14633" y="91592"/>
                  <a:pt x="14835" y="91592"/>
                  <a:pt x="15026" y="91580"/>
                </a:cubicBezTo>
                <a:cubicBezTo>
                  <a:pt x="15062" y="92009"/>
                  <a:pt x="15085" y="92437"/>
                  <a:pt x="15109" y="92854"/>
                </a:cubicBezTo>
                <a:cubicBezTo>
                  <a:pt x="15169" y="93711"/>
                  <a:pt x="15228" y="94556"/>
                  <a:pt x="15300" y="95414"/>
                </a:cubicBezTo>
                <a:cubicBezTo>
                  <a:pt x="15597" y="99259"/>
                  <a:pt x="15883" y="103153"/>
                  <a:pt x="16574" y="106963"/>
                </a:cubicBezTo>
                <a:cubicBezTo>
                  <a:pt x="16605" y="107136"/>
                  <a:pt x="16755" y="107217"/>
                  <a:pt x="16910" y="107217"/>
                </a:cubicBezTo>
                <a:cubicBezTo>
                  <a:pt x="17105" y="107217"/>
                  <a:pt x="17308" y="107088"/>
                  <a:pt x="17288" y="106856"/>
                </a:cubicBezTo>
                <a:cubicBezTo>
                  <a:pt x="17014" y="103379"/>
                  <a:pt x="16550" y="99914"/>
                  <a:pt x="16264" y="96426"/>
                </a:cubicBezTo>
                <a:cubicBezTo>
                  <a:pt x="16157" y="95235"/>
                  <a:pt x="16074" y="94044"/>
                  <a:pt x="15990" y="92854"/>
                </a:cubicBezTo>
                <a:cubicBezTo>
                  <a:pt x="15966" y="92425"/>
                  <a:pt x="15943" y="91997"/>
                  <a:pt x="15907" y="91556"/>
                </a:cubicBezTo>
                <a:cubicBezTo>
                  <a:pt x="17598" y="91520"/>
                  <a:pt x="19288" y="91473"/>
                  <a:pt x="20979" y="91425"/>
                </a:cubicBezTo>
                <a:cubicBezTo>
                  <a:pt x="21003" y="91901"/>
                  <a:pt x="21038" y="92378"/>
                  <a:pt x="21062" y="92854"/>
                </a:cubicBezTo>
                <a:cubicBezTo>
                  <a:pt x="21122" y="93711"/>
                  <a:pt x="21181" y="94556"/>
                  <a:pt x="21253" y="95414"/>
                </a:cubicBezTo>
                <a:cubicBezTo>
                  <a:pt x="21550" y="99259"/>
                  <a:pt x="21836" y="103153"/>
                  <a:pt x="22527" y="106951"/>
                </a:cubicBezTo>
                <a:cubicBezTo>
                  <a:pt x="22559" y="107131"/>
                  <a:pt x="22711" y="107215"/>
                  <a:pt x="22868" y="107215"/>
                </a:cubicBezTo>
                <a:cubicBezTo>
                  <a:pt x="23062" y="107215"/>
                  <a:pt x="23261" y="107086"/>
                  <a:pt x="23241" y="106856"/>
                </a:cubicBezTo>
                <a:cubicBezTo>
                  <a:pt x="22967" y="103379"/>
                  <a:pt x="22503" y="99914"/>
                  <a:pt x="22217" y="96426"/>
                </a:cubicBezTo>
                <a:cubicBezTo>
                  <a:pt x="22110" y="95235"/>
                  <a:pt x="22027" y="94044"/>
                  <a:pt x="21943" y="92854"/>
                </a:cubicBezTo>
                <a:cubicBezTo>
                  <a:pt x="21920" y="92378"/>
                  <a:pt x="21884" y="91889"/>
                  <a:pt x="21848" y="91413"/>
                </a:cubicBezTo>
                <a:cubicBezTo>
                  <a:pt x="23539" y="91366"/>
                  <a:pt x="25229" y="91330"/>
                  <a:pt x="26920" y="91294"/>
                </a:cubicBezTo>
                <a:cubicBezTo>
                  <a:pt x="26944" y="91818"/>
                  <a:pt x="26980" y="92330"/>
                  <a:pt x="27015" y="92854"/>
                </a:cubicBezTo>
                <a:cubicBezTo>
                  <a:pt x="27075" y="93711"/>
                  <a:pt x="27134" y="94556"/>
                  <a:pt x="27206" y="95414"/>
                </a:cubicBezTo>
                <a:cubicBezTo>
                  <a:pt x="27504" y="99259"/>
                  <a:pt x="27789" y="103153"/>
                  <a:pt x="28480" y="106951"/>
                </a:cubicBezTo>
                <a:cubicBezTo>
                  <a:pt x="28512" y="107131"/>
                  <a:pt x="28665" y="107215"/>
                  <a:pt x="28821" y="107215"/>
                </a:cubicBezTo>
                <a:cubicBezTo>
                  <a:pt x="29015" y="107215"/>
                  <a:pt x="29214" y="107086"/>
                  <a:pt x="29194" y="106856"/>
                </a:cubicBezTo>
                <a:cubicBezTo>
                  <a:pt x="28920" y="103379"/>
                  <a:pt x="28456" y="99914"/>
                  <a:pt x="28170" y="96426"/>
                </a:cubicBezTo>
                <a:cubicBezTo>
                  <a:pt x="28063" y="95235"/>
                  <a:pt x="27980" y="94044"/>
                  <a:pt x="27896" y="92854"/>
                </a:cubicBezTo>
                <a:cubicBezTo>
                  <a:pt x="27861" y="92330"/>
                  <a:pt x="27825" y="91806"/>
                  <a:pt x="27801" y="91270"/>
                </a:cubicBezTo>
                <a:cubicBezTo>
                  <a:pt x="28099" y="91270"/>
                  <a:pt x="28397" y="91258"/>
                  <a:pt x="28682" y="91247"/>
                </a:cubicBezTo>
                <a:cubicBezTo>
                  <a:pt x="30075" y="91223"/>
                  <a:pt x="31468" y="91199"/>
                  <a:pt x="32861" y="91175"/>
                </a:cubicBezTo>
                <a:cubicBezTo>
                  <a:pt x="32897" y="91735"/>
                  <a:pt x="32933" y="92294"/>
                  <a:pt x="32969" y="92854"/>
                </a:cubicBezTo>
                <a:cubicBezTo>
                  <a:pt x="33028" y="93711"/>
                  <a:pt x="33088" y="94556"/>
                  <a:pt x="33159" y="95414"/>
                </a:cubicBezTo>
                <a:cubicBezTo>
                  <a:pt x="33457" y="99259"/>
                  <a:pt x="33742" y="103153"/>
                  <a:pt x="34433" y="106951"/>
                </a:cubicBezTo>
                <a:cubicBezTo>
                  <a:pt x="34465" y="107131"/>
                  <a:pt x="34618" y="107215"/>
                  <a:pt x="34774" y="107215"/>
                </a:cubicBezTo>
                <a:cubicBezTo>
                  <a:pt x="34968" y="107215"/>
                  <a:pt x="35167" y="107086"/>
                  <a:pt x="35147" y="106856"/>
                </a:cubicBezTo>
                <a:cubicBezTo>
                  <a:pt x="34874" y="103379"/>
                  <a:pt x="34409" y="99902"/>
                  <a:pt x="34123" y="96426"/>
                </a:cubicBezTo>
                <a:cubicBezTo>
                  <a:pt x="34016" y="95235"/>
                  <a:pt x="33933" y="94044"/>
                  <a:pt x="33850" y="92854"/>
                </a:cubicBezTo>
                <a:cubicBezTo>
                  <a:pt x="33814" y="92294"/>
                  <a:pt x="33778" y="91723"/>
                  <a:pt x="33742" y="91151"/>
                </a:cubicBezTo>
                <a:cubicBezTo>
                  <a:pt x="35433" y="91127"/>
                  <a:pt x="37124" y="91092"/>
                  <a:pt x="38815" y="91068"/>
                </a:cubicBezTo>
                <a:cubicBezTo>
                  <a:pt x="38850" y="91663"/>
                  <a:pt x="38886" y="92259"/>
                  <a:pt x="38922" y="92854"/>
                </a:cubicBezTo>
                <a:cubicBezTo>
                  <a:pt x="38981" y="93711"/>
                  <a:pt x="39041" y="94556"/>
                  <a:pt x="39112" y="95414"/>
                </a:cubicBezTo>
                <a:cubicBezTo>
                  <a:pt x="39410" y="99259"/>
                  <a:pt x="39696" y="103153"/>
                  <a:pt x="40386" y="106951"/>
                </a:cubicBezTo>
                <a:cubicBezTo>
                  <a:pt x="40418" y="107131"/>
                  <a:pt x="40571" y="107215"/>
                  <a:pt x="40727" y="107215"/>
                </a:cubicBezTo>
                <a:cubicBezTo>
                  <a:pt x="40921" y="107215"/>
                  <a:pt x="41120" y="107086"/>
                  <a:pt x="41101" y="106856"/>
                </a:cubicBezTo>
                <a:cubicBezTo>
                  <a:pt x="40827" y="103379"/>
                  <a:pt x="40362" y="99914"/>
                  <a:pt x="40077" y="96426"/>
                </a:cubicBezTo>
                <a:cubicBezTo>
                  <a:pt x="39969" y="95235"/>
                  <a:pt x="39886" y="94044"/>
                  <a:pt x="39803" y="92854"/>
                </a:cubicBezTo>
                <a:cubicBezTo>
                  <a:pt x="39767" y="92259"/>
                  <a:pt x="39731" y="91663"/>
                  <a:pt x="39696" y="91056"/>
                </a:cubicBezTo>
                <a:cubicBezTo>
                  <a:pt x="41386" y="91032"/>
                  <a:pt x="43065" y="91008"/>
                  <a:pt x="44756" y="90985"/>
                </a:cubicBezTo>
                <a:cubicBezTo>
                  <a:pt x="44791" y="91616"/>
                  <a:pt x="44839" y="92235"/>
                  <a:pt x="44875" y="92854"/>
                </a:cubicBezTo>
                <a:cubicBezTo>
                  <a:pt x="44934" y="93711"/>
                  <a:pt x="44994" y="94556"/>
                  <a:pt x="45065" y="95414"/>
                </a:cubicBezTo>
                <a:cubicBezTo>
                  <a:pt x="45363" y="99259"/>
                  <a:pt x="45649" y="103153"/>
                  <a:pt x="46339" y="106951"/>
                </a:cubicBezTo>
                <a:cubicBezTo>
                  <a:pt x="46371" y="107131"/>
                  <a:pt x="46524" y="107215"/>
                  <a:pt x="46680" y="107215"/>
                </a:cubicBezTo>
                <a:cubicBezTo>
                  <a:pt x="46874" y="107215"/>
                  <a:pt x="47073" y="107086"/>
                  <a:pt x="47054" y="106856"/>
                </a:cubicBezTo>
                <a:cubicBezTo>
                  <a:pt x="46780" y="103379"/>
                  <a:pt x="46315" y="99914"/>
                  <a:pt x="46030" y="96426"/>
                </a:cubicBezTo>
                <a:cubicBezTo>
                  <a:pt x="45923" y="95235"/>
                  <a:pt x="45839" y="94044"/>
                  <a:pt x="45756" y="92854"/>
                </a:cubicBezTo>
                <a:cubicBezTo>
                  <a:pt x="45720" y="92235"/>
                  <a:pt x="45673" y="91604"/>
                  <a:pt x="45637" y="90973"/>
                </a:cubicBezTo>
                <a:cubicBezTo>
                  <a:pt x="47327" y="90949"/>
                  <a:pt x="49018" y="90937"/>
                  <a:pt x="50709" y="90913"/>
                </a:cubicBezTo>
                <a:cubicBezTo>
                  <a:pt x="50745" y="91568"/>
                  <a:pt x="50792" y="92211"/>
                  <a:pt x="50828" y="92854"/>
                </a:cubicBezTo>
                <a:cubicBezTo>
                  <a:pt x="50887" y="93711"/>
                  <a:pt x="50947" y="94556"/>
                  <a:pt x="51018" y="95414"/>
                </a:cubicBezTo>
                <a:cubicBezTo>
                  <a:pt x="51316" y="99259"/>
                  <a:pt x="51602" y="103153"/>
                  <a:pt x="52292" y="106951"/>
                </a:cubicBezTo>
                <a:cubicBezTo>
                  <a:pt x="52324" y="107131"/>
                  <a:pt x="52477" y="107215"/>
                  <a:pt x="52633" y="107215"/>
                </a:cubicBezTo>
                <a:cubicBezTo>
                  <a:pt x="52827" y="107215"/>
                  <a:pt x="53027" y="107086"/>
                  <a:pt x="53007" y="106856"/>
                </a:cubicBezTo>
                <a:cubicBezTo>
                  <a:pt x="52733" y="103379"/>
                  <a:pt x="52269" y="99914"/>
                  <a:pt x="51983" y="96426"/>
                </a:cubicBezTo>
                <a:cubicBezTo>
                  <a:pt x="51876" y="95235"/>
                  <a:pt x="51792" y="94044"/>
                  <a:pt x="51709" y="92854"/>
                </a:cubicBezTo>
                <a:cubicBezTo>
                  <a:pt x="51673" y="92211"/>
                  <a:pt x="51626" y="91556"/>
                  <a:pt x="51590" y="90913"/>
                </a:cubicBezTo>
                <a:cubicBezTo>
                  <a:pt x="53281" y="90901"/>
                  <a:pt x="54971" y="90877"/>
                  <a:pt x="56662" y="90877"/>
                </a:cubicBezTo>
                <a:cubicBezTo>
                  <a:pt x="56698" y="91532"/>
                  <a:pt x="56733" y="92199"/>
                  <a:pt x="56781" y="92854"/>
                </a:cubicBezTo>
                <a:cubicBezTo>
                  <a:pt x="56841" y="93711"/>
                  <a:pt x="56900" y="94556"/>
                  <a:pt x="56972" y="95414"/>
                </a:cubicBezTo>
                <a:cubicBezTo>
                  <a:pt x="57269" y="99259"/>
                  <a:pt x="57555" y="103153"/>
                  <a:pt x="58246" y="106951"/>
                </a:cubicBezTo>
                <a:cubicBezTo>
                  <a:pt x="58277" y="107131"/>
                  <a:pt x="58430" y="107215"/>
                  <a:pt x="58586" y="107215"/>
                </a:cubicBezTo>
                <a:cubicBezTo>
                  <a:pt x="58780" y="107215"/>
                  <a:pt x="58980" y="107086"/>
                  <a:pt x="58960" y="106856"/>
                </a:cubicBezTo>
                <a:cubicBezTo>
                  <a:pt x="58686" y="103379"/>
                  <a:pt x="58222" y="99914"/>
                  <a:pt x="57936" y="96426"/>
                </a:cubicBezTo>
                <a:cubicBezTo>
                  <a:pt x="57829" y="95235"/>
                  <a:pt x="57745" y="94044"/>
                  <a:pt x="57662" y="92854"/>
                </a:cubicBezTo>
                <a:cubicBezTo>
                  <a:pt x="57626" y="92199"/>
                  <a:pt x="57579" y="91532"/>
                  <a:pt x="57543" y="90866"/>
                </a:cubicBezTo>
                <a:cubicBezTo>
                  <a:pt x="59234" y="90854"/>
                  <a:pt x="60924" y="90854"/>
                  <a:pt x="62615" y="90854"/>
                </a:cubicBezTo>
                <a:cubicBezTo>
                  <a:pt x="62651" y="91520"/>
                  <a:pt x="62687" y="92187"/>
                  <a:pt x="62734" y="92854"/>
                </a:cubicBezTo>
                <a:cubicBezTo>
                  <a:pt x="62794" y="93711"/>
                  <a:pt x="62853" y="94556"/>
                  <a:pt x="62925" y="95414"/>
                </a:cubicBezTo>
                <a:cubicBezTo>
                  <a:pt x="63222" y="99259"/>
                  <a:pt x="63508" y="103153"/>
                  <a:pt x="64199" y="106951"/>
                </a:cubicBezTo>
                <a:cubicBezTo>
                  <a:pt x="64231" y="107131"/>
                  <a:pt x="64383" y="107215"/>
                  <a:pt x="64540" y="107215"/>
                </a:cubicBezTo>
                <a:cubicBezTo>
                  <a:pt x="64733" y="107215"/>
                  <a:pt x="64933" y="107086"/>
                  <a:pt x="64913" y="106856"/>
                </a:cubicBezTo>
                <a:cubicBezTo>
                  <a:pt x="64639" y="103379"/>
                  <a:pt x="64175" y="99914"/>
                  <a:pt x="63889" y="96426"/>
                </a:cubicBezTo>
                <a:cubicBezTo>
                  <a:pt x="63782" y="95235"/>
                  <a:pt x="63699" y="94044"/>
                  <a:pt x="63615" y="92854"/>
                </a:cubicBezTo>
                <a:cubicBezTo>
                  <a:pt x="63580" y="92187"/>
                  <a:pt x="63532" y="91520"/>
                  <a:pt x="63496" y="90854"/>
                </a:cubicBezTo>
                <a:cubicBezTo>
                  <a:pt x="63972" y="90854"/>
                  <a:pt x="64449" y="90842"/>
                  <a:pt x="64925" y="90842"/>
                </a:cubicBezTo>
                <a:cubicBezTo>
                  <a:pt x="66556" y="90842"/>
                  <a:pt x="68186" y="90873"/>
                  <a:pt x="69814" y="90873"/>
                </a:cubicBezTo>
                <a:cubicBezTo>
                  <a:pt x="70861" y="90873"/>
                  <a:pt x="71906" y="90860"/>
                  <a:pt x="72950" y="90818"/>
                </a:cubicBezTo>
                <a:cubicBezTo>
                  <a:pt x="73378" y="90806"/>
                  <a:pt x="73378" y="90163"/>
                  <a:pt x="72950" y="90151"/>
                </a:cubicBezTo>
                <a:cubicBezTo>
                  <a:pt x="71087" y="90067"/>
                  <a:pt x="69216" y="90041"/>
                  <a:pt x="67344" y="90041"/>
                </a:cubicBezTo>
                <a:cubicBezTo>
                  <a:pt x="66045" y="90041"/>
                  <a:pt x="64746" y="90053"/>
                  <a:pt x="63449" y="90068"/>
                </a:cubicBezTo>
                <a:cubicBezTo>
                  <a:pt x="63377" y="88746"/>
                  <a:pt x="63306" y="87425"/>
                  <a:pt x="63246" y="86115"/>
                </a:cubicBezTo>
                <a:cubicBezTo>
                  <a:pt x="63222" y="85353"/>
                  <a:pt x="63187" y="84603"/>
                  <a:pt x="63163" y="83853"/>
                </a:cubicBezTo>
                <a:lnTo>
                  <a:pt x="64925" y="83853"/>
                </a:lnTo>
                <a:cubicBezTo>
                  <a:pt x="66456" y="83853"/>
                  <a:pt x="67987" y="83876"/>
                  <a:pt x="69515" y="83876"/>
                </a:cubicBezTo>
                <a:cubicBezTo>
                  <a:pt x="70662" y="83876"/>
                  <a:pt x="71807" y="83863"/>
                  <a:pt x="72950" y="83817"/>
                </a:cubicBezTo>
                <a:cubicBezTo>
                  <a:pt x="73378" y="83805"/>
                  <a:pt x="73378" y="83174"/>
                  <a:pt x="72950" y="83150"/>
                </a:cubicBezTo>
                <a:cubicBezTo>
                  <a:pt x="71104" y="83069"/>
                  <a:pt x="69255" y="83042"/>
                  <a:pt x="67404" y="83042"/>
                </a:cubicBezTo>
                <a:cubicBezTo>
                  <a:pt x="65983" y="83042"/>
                  <a:pt x="64561" y="83058"/>
                  <a:pt x="63139" y="83079"/>
                </a:cubicBezTo>
                <a:cubicBezTo>
                  <a:pt x="63068" y="81007"/>
                  <a:pt x="63020" y="78935"/>
                  <a:pt x="62996" y="76864"/>
                </a:cubicBezTo>
                <a:lnTo>
                  <a:pt x="64925" y="76852"/>
                </a:lnTo>
                <a:cubicBezTo>
                  <a:pt x="66556" y="76852"/>
                  <a:pt x="68186" y="76883"/>
                  <a:pt x="69814" y="76883"/>
                </a:cubicBezTo>
                <a:cubicBezTo>
                  <a:pt x="70861" y="76883"/>
                  <a:pt x="71906" y="76870"/>
                  <a:pt x="72950" y="76828"/>
                </a:cubicBezTo>
                <a:cubicBezTo>
                  <a:pt x="73378" y="76816"/>
                  <a:pt x="73378" y="76173"/>
                  <a:pt x="72950" y="76161"/>
                </a:cubicBezTo>
                <a:cubicBezTo>
                  <a:pt x="71073" y="76074"/>
                  <a:pt x="69189" y="76047"/>
                  <a:pt x="67303" y="76047"/>
                </a:cubicBezTo>
                <a:cubicBezTo>
                  <a:pt x="65863" y="76047"/>
                  <a:pt x="64423" y="76063"/>
                  <a:pt x="62984" y="76078"/>
                </a:cubicBezTo>
                <a:cubicBezTo>
                  <a:pt x="62948" y="74006"/>
                  <a:pt x="62937" y="71935"/>
                  <a:pt x="62937" y="69863"/>
                </a:cubicBezTo>
                <a:lnTo>
                  <a:pt x="64925" y="69863"/>
                </a:lnTo>
                <a:cubicBezTo>
                  <a:pt x="66456" y="69863"/>
                  <a:pt x="67987" y="69886"/>
                  <a:pt x="69515" y="69886"/>
                </a:cubicBezTo>
                <a:cubicBezTo>
                  <a:pt x="70662" y="69886"/>
                  <a:pt x="71807" y="69873"/>
                  <a:pt x="72950" y="69827"/>
                </a:cubicBezTo>
                <a:cubicBezTo>
                  <a:pt x="73378" y="69815"/>
                  <a:pt x="73378" y="69184"/>
                  <a:pt x="72950" y="69160"/>
                </a:cubicBezTo>
                <a:cubicBezTo>
                  <a:pt x="71070" y="69080"/>
                  <a:pt x="69183" y="69052"/>
                  <a:pt x="67293" y="69052"/>
                </a:cubicBezTo>
                <a:cubicBezTo>
                  <a:pt x="65842" y="69052"/>
                  <a:pt x="64389" y="69068"/>
                  <a:pt x="62937" y="69089"/>
                </a:cubicBezTo>
                <a:cubicBezTo>
                  <a:pt x="62948" y="67815"/>
                  <a:pt x="62948" y="66541"/>
                  <a:pt x="62960" y="65267"/>
                </a:cubicBezTo>
                <a:cubicBezTo>
                  <a:pt x="62972" y="64469"/>
                  <a:pt x="62972" y="63672"/>
                  <a:pt x="62984" y="62874"/>
                </a:cubicBezTo>
                <a:cubicBezTo>
                  <a:pt x="63639" y="62874"/>
                  <a:pt x="64282" y="62862"/>
                  <a:pt x="64925" y="62862"/>
                </a:cubicBezTo>
                <a:cubicBezTo>
                  <a:pt x="66532" y="62862"/>
                  <a:pt x="68140" y="62888"/>
                  <a:pt x="69744" y="62888"/>
                </a:cubicBezTo>
                <a:cubicBezTo>
                  <a:pt x="70814" y="62888"/>
                  <a:pt x="71883" y="62876"/>
                  <a:pt x="72950" y="62838"/>
                </a:cubicBezTo>
                <a:cubicBezTo>
                  <a:pt x="73378" y="62826"/>
                  <a:pt x="73378" y="62183"/>
                  <a:pt x="72950" y="62172"/>
                </a:cubicBezTo>
                <a:cubicBezTo>
                  <a:pt x="71073" y="62084"/>
                  <a:pt x="69193" y="62057"/>
                  <a:pt x="67310" y="62057"/>
                </a:cubicBezTo>
                <a:cubicBezTo>
                  <a:pt x="65873" y="62057"/>
                  <a:pt x="64434" y="62073"/>
                  <a:pt x="62996" y="62088"/>
                </a:cubicBezTo>
                <a:cubicBezTo>
                  <a:pt x="63020" y="60016"/>
                  <a:pt x="63056" y="57945"/>
                  <a:pt x="63103" y="55873"/>
                </a:cubicBezTo>
                <a:lnTo>
                  <a:pt x="64925" y="55873"/>
                </a:lnTo>
                <a:cubicBezTo>
                  <a:pt x="66456" y="55873"/>
                  <a:pt x="67987" y="55896"/>
                  <a:pt x="69515" y="55896"/>
                </a:cubicBezTo>
                <a:cubicBezTo>
                  <a:pt x="70662" y="55896"/>
                  <a:pt x="71807" y="55883"/>
                  <a:pt x="72950" y="55837"/>
                </a:cubicBezTo>
                <a:cubicBezTo>
                  <a:pt x="73378" y="55825"/>
                  <a:pt x="73378" y="55194"/>
                  <a:pt x="72950" y="55171"/>
                </a:cubicBezTo>
                <a:cubicBezTo>
                  <a:pt x="71104" y="55090"/>
                  <a:pt x="69251" y="55062"/>
                  <a:pt x="67394" y="55062"/>
                </a:cubicBezTo>
                <a:cubicBezTo>
                  <a:pt x="65969" y="55062"/>
                  <a:pt x="64542" y="55079"/>
                  <a:pt x="63115" y="55099"/>
                </a:cubicBezTo>
                <a:cubicBezTo>
                  <a:pt x="63163" y="53028"/>
                  <a:pt x="63210" y="50956"/>
                  <a:pt x="63258" y="48884"/>
                </a:cubicBezTo>
                <a:cubicBezTo>
                  <a:pt x="63806" y="48884"/>
                  <a:pt x="64365" y="48872"/>
                  <a:pt x="64925" y="48872"/>
                </a:cubicBezTo>
                <a:cubicBezTo>
                  <a:pt x="66548" y="48872"/>
                  <a:pt x="68181" y="48903"/>
                  <a:pt x="69811" y="48903"/>
                </a:cubicBezTo>
                <a:cubicBezTo>
                  <a:pt x="70859" y="48903"/>
                  <a:pt x="71906" y="48890"/>
                  <a:pt x="72950" y="48848"/>
                </a:cubicBezTo>
                <a:cubicBezTo>
                  <a:pt x="73378" y="48837"/>
                  <a:pt x="73378" y="48194"/>
                  <a:pt x="72950" y="48182"/>
                </a:cubicBezTo>
                <a:cubicBezTo>
                  <a:pt x="71127" y="48094"/>
                  <a:pt x="69297" y="48067"/>
                  <a:pt x="67465" y="48067"/>
                </a:cubicBezTo>
                <a:cubicBezTo>
                  <a:pt x="66066" y="48067"/>
                  <a:pt x="64667" y="48083"/>
                  <a:pt x="63270" y="48098"/>
                </a:cubicBezTo>
                <a:cubicBezTo>
                  <a:pt x="63318" y="46027"/>
                  <a:pt x="63365" y="43955"/>
                  <a:pt x="63413" y="41883"/>
                </a:cubicBezTo>
                <a:lnTo>
                  <a:pt x="64925" y="41883"/>
                </a:lnTo>
                <a:cubicBezTo>
                  <a:pt x="66449" y="41883"/>
                  <a:pt x="67977" y="41907"/>
                  <a:pt x="69506" y="41907"/>
                </a:cubicBezTo>
                <a:cubicBezTo>
                  <a:pt x="70654" y="41907"/>
                  <a:pt x="71802" y="41894"/>
                  <a:pt x="72950" y="41848"/>
                </a:cubicBezTo>
                <a:cubicBezTo>
                  <a:pt x="73378" y="41836"/>
                  <a:pt x="73378" y="41205"/>
                  <a:pt x="72950" y="41181"/>
                </a:cubicBezTo>
                <a:cubicBezTo>
                  <a:pt x="71080" y="41096"/>
                  <a:pt x="69206" y="41070"/>
                  <a:pt x="67330" y="41070"/>
                </a:cubicBezTo>
                <a:cubicBezTo>
                  <a:pt x="66029" y="41070"/>
                  <a:pt x="64727" y="41083"/>
                  <a:pt x="63425" y="41097"/>
                </a:cubicBezTo>
                <a:cubicBezTo>
                  <a:pt x="63472" y="39038"/>
                  <a:pt x="63508" y="36954"/>
                  <a:pt x="63544" y="34894"/>
                </a:cubicBezTo>
                <a:cubicBezTo>
                  <a:pt x="64008" y="34882"/>
                  <a:pt x="64461" y="34882"/>
                  <a:pt x="64925" y="34882"/>
                </a:cubicBezTo>
                <a:cubicBezTo>
                  <a:pt x="66525" y="34882"/>
                  <a:pt x="68130" y="34908"/>
                  <a:pt x="69736" y="34908"/>
                </a:cubicBezTo>
                <a:cubicBezTo>
                  <a:pt x="70807" y="34908"/>
                  <a:pt x="71878" y="34897"/>
                  <a:pt x="72950" y="34859"/>
                </a:cubicBezTo>
                <a:cubicBezTo>
                  <a:pt x="73378" y="34835"/>
                  <a:pt x="73378" y="34204"/>
                  <a:pt x="72950" y="34192"/>
                </a:cubicBezTo>
                <a:cubicBezTo>
                  <a:pt x="71108" y="34108"/>
                  <a:pt x="69258" y="34081"/>
                  <a:pt x="67407" y="34081"/>
                </a:cubicBezTo>
                <a:cubicBezTo>
                  <a:pt x="66123" y="34081"/>
                  <a:pt x="64838" y="34094"/>
                  <a:pt x="63556" y="34109"/>
                </a:cubicBezTo>
                <a:cubicBezTo>
                  <a:pt x="63591" y="32037"/>
                  <a:pt x="63615" y="29965"/>
                  <a:pt x="63627" y="27893"/>
                </a:cubicBezTo>
                <a:lnTo>
                  <a:pt x="64925" y="27893"/>
                </a:lnTo>
                <a:cubicBezTo>
                  <a:pt x="65111" y="27893"/>
                  <a:pt x="65297" y="27892"/>
                  <a:pt x="65484" y="27892"/>
                </a:cubicBezTo>
                <a:cubicBezTo>
                  <a:pt x="66890" y="27892"/>
                  <a:pt x="68300" y="27913"/>
                  <a:pt x="69711" y="27913"/>
                </a:cubicBezTo>
                <a:cubicBezTo>
                  <a:pt x="70790" y="27913"/>
                  <a:pt x="71870" y="27901"/>
                  <a:pt x="72950" y="27858"/>
                </a:cubicBezTo>
                <a:cubicBezTo>
                  <a:pt x="73378" y="27846"/>
                  <a:pt x="73378" y="27215"/>
                  <a:pt x="72950" y="27191"/>
                </a:cubicBezTo>
                <a:cubicBezTo>
                  <a:pt x="71122" y="27107"/>
                  <a:pt x="69286" y="27080"/>
                  <a:pt x="67451" y="27080"/>
                </a:cubicBezTo>
                <a:cubicBezTo>
                  <a:pt x="66179" y="27080"/>
                  <a:pt x="64907" y="27093"/>
                  <a:pt x="63639" y="27108"/>
                </a:cubicBezTo>
                <a:cubicBezTo>
                  <a:pt x="63639" y="25953"/>
                  <a:pt x="63639" y="24786"/>
                  <a:pt x="63639" y="23619"/>
                </a:cubicBezTo>
                <a:cubicBezTo>
                  <a:pt x="63639" y="22714"/>
                  <a:pt x="63639" y="21809"/>
                  <a:pt x="63627" y="20893"/>
                </a:cubicBezTo>
                <a:lnTo>
                  <a:pt x="64925" y="20893"/>
                </a:lnTo>
                <a:cubicBezTo>
                  <a:pt x="66563" y="20893"/>
                  <a:pt x="68196" y="20924"/>
                  <a:pt x="69825" y="20924"/>
                </a:cubicBezTo>
                <a:cubicBezTo>
                  <a:pt x="70873" y="20924"/>
                  <a:pt x="71918" y="20911"/>
                  <a:pt x="72962" y="20869"/>
                </a:cubicBezTo>
                <a:cubicBezTo>
                  <a:pt x="73390" y="20857"/>
                  <a:pt x="73390" y="20226"/>
                  <a:pt x="72962" y="20202"/>
                </a:cubicBezTo>
                <a:cubicBezTo>
                  <a:pt x="71134" y="20118"/>
                  <a:pt x="69298" y="20091"/>
                  <a:pt x="67461" y="20091"/>
                </a:cubicBezTo>
                <a:cubicBezTo>
                  <a:pt x="66187" y="20091"/>
                  <a:pt x="64912" y="20104"/>
                  <a:pt x="63639" y="20119"/>
                </a:cubicBezTo>
                <a:cubicBezTo>
                  <a:pt x="63615" y="18047"/>
                  <a:pt x="63591" y="15975"/>
                  <a:pt x="63532" y="13904"/>
                </a:cubicBezTo>
                <a:lnTo>
                  <a:pt x="64937" y="13904"/>
                </a:lnTo>
                <a:cubicBezTo>
                  <a:pt x="66544" y="13904"/>
                  <a:pt x="68152" y="13929"/>
                  <a:pt x="69756" y="13929"/>
                </a:cubicBezTo>
                <a:cubicBezTo>
                  <a:pt x="70826" y="13929"/>
                  <a:pt x="71895" y="13918"/>
                  <a:pt x="72962" y="13880"/>
                </a:cubicBezTo>
                <a:cubicBezTo>
                  <a:pt x="73390" y="13856"/>
                  <a:pt x="73390" y="13225"/>
                  <a:pt x="72962" y="13201"/>
                </a:cubicBezTo>
                <a:cubicBezTo>
                  <a:pt x="71113" y="13124"/>
                  <a:pt x="69261" y="13097"/>
                  <a:pt x="67407" y="13097"/>
                </a:cubicBezTo>
                <a:cubicBezTo>
                  <a:pt x="66108" y="13097"/>
                  <a:pt x="64808" y="13110"/>
                  <a:pt x="63508" y="13130"/>
                </a:cubicBezTo>
                <a:cubicBezTo>
                  <a:pt x="63496" y="12737"/>
                  <a:pt x="63484" y="12344"/>
                  <a:pt x="63472" y="11951"/>
                </a:cubicBezTo>
                <a:cubicBezTo>
                  <a:pt x="63377" y="9379"/>
                  <a:pt x="63199" y="6819"/>
                  <a:pt x="63008" y="4260"/>
                </a:cubicBezTo>
                <a:cubicBezTo>
                  <a:pt x="62913" y="2890"/>
                  <a:pt x="62806" y="1521"/>
                  <a:pt x="62698" y="152"/>
                </a:cubicBezTo>
                <a:cubicBezTo>
                  <a:pt x="62692" y="51"/>
                  <a:pt x="62615" y="0"/>
                  <a:pt x="62541" y="0"/>
                </a:cubicBezTo>
                <a:cubicBezTo>
                  <a:pt x="62466" y="0"/>
                  <a:pt x="62395" y="51"/>
                  <a:pt x="62401" y="152"/>
                </a:cubicBezTo>
                <a:cubicBezTo>
                  <a:pt x="62484" y="1521"/>
                  <a:pt x="62544" y="2890"/>
                  <a:pt x="62579" y="4260"/>
                </a:cubicBezTo>
                <a:cubicBezTo>
                  <a:pt x="62639" y="6391"/>
                  <a:pt x="62663" y="8522"/>
                  <a:pt x="62710" y="10641"/>
                </a:cubicBezTo>
                <a:cubicBezTo>
                  <a:pt x="62734" y="11475"/>
                  <a:pt x="62746" y="12296"/>
                  <a:pt x="62758" y="13130"/>
                </a:cubicBezTo>
                <a:cubicBezTo>
                  <a:pt x="61413" y="13154"/>
                  <a:pt x="60055" y="13165"/>
                  <a:pt x="58698" y="13177"/>
                </a:cubicBezTo>
                <a:lnTo>
                  <a:pt x="57555" y="13177"/>
                </a:lnTo>
                <a:cubicBezTo>
                  <a:pt x="57543" y="12773"/>
                  <a:pt x="57531" y="12356"/>
                  <a:pt x="57519" y="11951"/>
                </a:cubicBezTo>
                <a:cubicBezTo>
                  <a:pt x="57424" y="9379"/>
                  <a:pt x="57245" y="6819"/>
                  <a:pt x="57055" y="4260"/>
                </a:cubicBezTo>
                <a:cubicBezTo>
                  <a:pt x="56948" y="2890"/>
                  <a:pt x="56852" y="1521"/>
                  <a:pt x="56745" y="152"/>
                </a:cubicBezTo>
                <a:cubicBezTo>
                  <a:pt x="56739" y="51"/>
                  <a:pt x="56662" y="0"/>
                  <a:pt x="56588" y="0"/>
                </a:cubicBezTo>
                <a:cubicBezTo>
                  <a:pt x="56513" y="0"/>
                  <a:pt x="56442" y="51"/>
                  <a:pt x="56448" y="152"/>
                </a:cubicBezTo>
                <a:cubicBezTo>
                  <a:pt x="56531" y="1521"/>
                  <a:pt x="56591" y="2890"/>
                  <a:pt x="56626" y="4260"/>
                </a:cubicBezTo>
                <a:cubicBezTo>
                  <a:pt x="56686" y="6391"/>
                  <a:pt x="56710" y="8522"/>
                  <a:pt x="56757" y="10641"/>
                </a:cubicBezTo>
                <a:cubicBezTo>
                  <a:pt x="56781" y="11487"/>
                  <a:pt x="56793" y="12332"/>
                  <a:pt x="56817" y="13189"/>
                </a:cubicBezTo>
                <a:cubicBezTo>
                  <a:pt x="55078" y="13201"/>
                  <a:pt x="53340" y="13201"/>
                  <a:pt x="51602" y="13225"/>
                </a:cubicBezTo>
                <a:cubicBezTo>
                  <a:pt x="51590" y="12796"/>
                  <a:pt x="51578" y="12380"/>
                  <a:pt x="51566" y="11951"/>
                </a:cubicBezTo>
                <a:cubicBezTo>
                  <a:pt x="51471" y="9379"/>
                  <a:pt x="51292" y="6819"/>
                  <a:pt x="51102" y="4260"/>
                </a:cubicBezTo>
                <a:cubicBezTo>
                  <a:pt x="51007" y="2890"/>
                  <a:pt x="50899" y="1521"/>
                  <a:pt x="50792" y="152"/>
                </a:cubicBezTo>
                <a:cubicBezTo>
                  <a:pt x="50786" y="51"/>
                  <a:pt x="50709" y="0"/>
                  <a:pt x="50634" y="0"/>
                </a:cubicBezTo>
                <a:cubicBezTo>
                  <a:pt x="50560" y="0"/>
                  <a:pt x="50489" y="51"/>
                  <a:pt x="50495" y="152"/>
                </a:cubicBezTo>
                <a:cubicBezTo>
                  <a:pt x="50578" y="1521"/>
                  <a:pt x="50637" y="2890"/>
                  <a:pt x="50673" y="4260"/>
                </a:cubicBezTo>
                <a:cubicBezTo>
                  <a:pt x="50733" y="6391"/>
                  <a:pt x="50756" y="8522"/>
                  <a:pt x="50804" y="10641"/>
                </a:cubicBezTo>
                <a:cubicBezTo>
                  <a:pt x="50828" y="11499"/>
                  <a:pt x="50840" y="12368"/>
                  <a:pt x="50864" y="13225"/>
                </a:cubicBezTo>
                <a:cubicBezTo>
                  <a:pt x="49125" y="13249"/>
                  <a:pt x="47387" y="13261"/>
                  <a:pt x="45649" y="13285"/>
                </a:cubicBezTo>
                <a:cubicBezTo>
                  <a:pt x="45637" y="12844"/>
                  <a:pt x="45625" y="12392"/>
                  <a:pt x="45613" y="11951"/>
                </a:cubicBezTo>
                <a:cubicBezTo>
                  <a:pt x="45518" y="9379"/>
                  <a:pt x="45339" y="6819"/>
                  <a:pt x="45149" y="4260"/>
                </a:cubicBezTo>
                <a:cubicBezTo>
                  <a:pt x="45041" y="2890"/>
                  <a:pt x="44946" y="1521"/>
                  <a:pt x="44839" y="152"/>
                </a:cubicBezTo>
                <a:cubicBezTo>
                  <a:pt x="44833" y="51"/>
                  <a:pt x="44756" y="0"/>
                  <a:pt x="44681" y="0"/>
                </a:cubicBezTo>
                <a:cubicBezTo>
                  <a:pt x="44607" y="0"/>
                  <a:pt x="44535" y="51"/>
                  <a:pt x="44541" y="152"/>
                </a:cubicBezTo>
                <a:cubicBezTo>
                  <a:pt x="44625" y="1521"/>
                  <a:pt x="44684" y="2890"/>
                  <a:pt x="44720" y="4260"/>
                </a:cubicBezTo>
                <a:cubicBezTo>
                  <a:pt x="44780" y="6391"/>
                  <a:pt x="44803" y="8522"/>
                  <a:pt x="44851" y="10641"/>
                </a:cubicBezTo>
                <a:cubicBezTo>
                  <a:pt x="44875" y="11522"/>
                  <a:pt x="44887" y="12403"/>
                  <a:pt x="44911" y="13296"/>
                </a:cubicBezTo>
                <a:lnTo>
                  <a:pt x="44446" y="13296"/>
                </a:lnTo>
                <a:cubicBezTo>
                  <a:pt x="42863" y="13320"/>
                  <a:pt x="41279" y="13344"/>
                  <a:pt x="39707" y="13368"/>
                </a:cubicBezTo>
                <a:cubicBezTo>
                  <a:pt x="39696" y="12892"/>
                  <a:pt x="39672" y="12427"/>
                  <a:pt x="39660" y="11951"/>
                </a:cubicBezTo>
                <a:cubicBezTo>
                  <a:pt x="39565" y="9379"/>
                  <a:pt x="39386" y="6819"/>
                  <a:pt x="39196" y="4260"/>
                </a:cubicBezTo>
                <a:cubicBezTo>
                  <a:pt x="39088" y="2890"/>
                  <a:pt x="38993" y="1521"/>
                  <a:pt x="38886" y="152"/>
                </a:cubicBezTo>
                <a:cubicBezTo>
                  <a:pt x="38880" y="51"/>
                  <a:pt x="38803" y="0"/>
                  <a:pt x="38728" y="0"/>
                </a:cubicBezTo>
                <a:cubicBezTo>
                  <a:pt x="38654" y="0"/>
                  <a:pt x="38582" y="51"/>
                  <a:pt x="38588" y="152"/>
                </a:cubicBezTo>
                <a:cubicBezTo>
                  <a:pt x="38672" y="1521"/>
                  <a:pt x="38731" y="2890"/>
                  <a:pt x="38767" y="4260"/>
                </a:cubicBezTo>
                <a:cubicBezTo>
                  <a:pt x="38826" y="6391"/>
                  <a:pt x="38850" y="8522"/>
                  <a:pt x="38898" y="10641"/>
                </a:cubicBezTo>
                <a:cubicBezTo>
                  <a:pt x="38922" y="11558"/>
                  <a:pt x="38934" y="12463"/>
                  <a:pt x="38957" y="13380"/>
                </a:cubicBezTo>
                <a:cubicBezTo>
                  <a:pt x="37219" y="13404"/>
                  <a:pt x="35493" y="13439"/>
                  <a:pt x="33754" y="13475"/>
                </a:cubicBezTo>
                <a:cubicBezTo>
                  <a:pt x="33742" y="12963"/>
                  <a:pt x="33719" y="12463"/>
                  <a:pt x="33707" y="11951"/>
                </a:cubicBezTo>
                <a:cubicBezTo>
                  <a:pt x="33611" y="9379"/>
                  <a:pt x="33433" y="6819"/>
                  <a:pt x="33242" y="4260"/>
                </a:cubicBezTo>
                <a:cubicBezTo>
                  <a:pt x="33135" y="2890"/>
                  <a:pt x="33028" y="1521"/>
                  <a:pt x="32933" y="152"/>
                </a:cubicBezTo>
                <a:cubicBezTo>
                  <a:pt x="32927" y="51"/>
                  <a:pt x="32849" y="0"/>
                  <a:pt x="32775" y="0"/>
                </a:cubicBezTo>
                <a:cubicBezTo>
                  <a:pt x="32701" y="0"/>
                  <a:pt x="32629" y="51"/>
                  <a:pt x="32635" y="152"/>
                </a:cubicBezTo>
                <a:cubicBezTo>
                  <a:pt x="32719" y="1521"/>
                  <a:pt x="32778" y="2890"/>
                  <a:pt x="32814" y="4260"/>
                </a:cubicBezTo>
                <a:cubicBezTo>
                  <a:pt x="32873" y="6391"/>
                  <a:pt x="32897" y="8522"/>
                  <a:pt x="32945" y="10641"/>
                </a:cubicBezTo>
                <a:cubicBezTo>
                  <a:pt x="32969" y="11594"/>
                  <a:pt x="32980" y="12534"/>
                  <a:pt x="33004" y="13487"/>
                </a:cubicBezTo>
                <a:cubicBezTo>
                  <a:pt x="31266" y="13523"/>
                  <a:pt x="29540" y="13558"/>
                  <a:pt x="27801" y="13606"/>
                </a:cubicBezTo>
                <a:cubicBezTo>
                  <a:pt x="27789" y="13046"/>
                  <a:pt x="27766" y="12499"/>
                  <a:pt x="27754" y="11951"/>
                </a:cubicBezTo>
                <a:cubicBezTo>
                  <a:pt x="27658" y="9379"/>
                  <a:pt x="27480" y="6819"/>
                  <a:pt x="27289" y="4260"/>
                </a:cubicBezTo>
                <a:cubicBezTo>
                  <a:pt x="27182" y="2890"/>
                  <a:pt x="27075" y="1521"/>
                  <a:pt x="26980" y="152"/>
                </a:cubicBezTo>
                <a:cubicBezTo>
                  <a:pt x="26974" y="51"/>
                  <a:pt x="26896" y="0"/>
                  <a:pt x="26822" y="0"/>
                </a:cubicBezTo>
                <a:cubicBezTo>
                  <a:pt x="26748" y="0"/>
                  <a:pt x="26676" y="51"/>
                  <a:pt x="26682" y="152"/>
                </a:cubicBezTo>
                <a:cubicBezTo>
                  <a:pt x="26765" y="1521"/>
                  <a:pt x="26825" y="2890"/>
                  <a:pt x="26861" y="4260"/>
                </a:cubicBezTo>
                <a:cubicBezTo>
                  <a:pt x="26920" y="6391"/>
                  <a:pt x="26944" y="8522"/>
                  <a:pt x="26992" y="10641"/>
                </a:cubicBezTo>
                <a:cubicBezTo>
                  <a:pt x="27015" y="11630"/>
                  <a:pt x="27039" y="12630"/>
                  <a:pt x="27051" y="13618"/>
                </a:cubicBezTo>
                <a:cubicBezTo>
                  <a:pt x="25325" y="13666"/>
                  <a:pt x="23586" y="13701"/>
                  <a:pt x="21848" y="13749"/>
                </a:cubicBezTo>
                <a:cubicBezTo>
                  <a:pt x="21836" y="13154"/>
                  <a:pt x="21812" y="12546"/>
                  <a:pt x="21800" y="11951"/>
                </a:cubicBezTo>
                <a:cubicBezTo>
                  <a:pt x="21705" y="9379"/>
                  <a:pt x="21527" y="6819"/>
                  <a:pt x="21336" y="4272"/>
                </a:cubicBezTo>
                <a:cubicBezTo>
                  <a:pt x="21229" y="2890"/>
                  <a:pt x="21122" y="1521"/>
                  <a:pt x="21027" y="152"/>
                </a:cubicBezTo>
                <a:cubicBezTo>
                  <a:pt x="21021" y="51"/>
                  <a:pt x="20943" y="0"/>
                  <a:pt x="20869" y="0"/>
                </a:cubicBezTo>
                <a:close/>
              </a:path>
            </a:pathLst>
          </a:custGeom>
          <a:solidFill>
            <a:srgbClr val="FFFFFF">
              <a:alpha val="410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2" name="Google Shape;1822;p20"/>
          <p:cNvSpPr txBox="1">
            <a:spLocks noGrp="1"/>
          </p:cNvSpPr>
          <p:nvPr>
            <p:ph type="title"/>
          </p:nvPr>
        </p:nvSpPr>
        <p:spPr>
          <a:xfrm>
            <a:off x="2697000" y="2868600"/>
            <a:ext cx="6798000" cy="20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65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67393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lt2"/>
        </a:solidFill>
        <a:effectLst/>
      </p:bgPr>
    </p:bg>
    <p:spTree>
      <p:nvGrpSpPr>
        <p:cNvPr id="1" name="Shape 2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0" name="Google Shape;2350;p40"/>
          <p:cNvGrpSpPr/>
          <p:nvPr/>
        </p:nvGrpSpPr>
        <p:grpSpPr>
          <a:xfrm>
            <a:off x="26075" y="-10539"/>
            <a:ext cx="8057525" cy="4034340"/>
            <a:chOff x="-233487" y="-141344"/>
            <a:chExt cx="4696988" cy="2351745"/>
          </a:xfrm>
        </p:grpSpPr>
        <p:grpSp>
          <p:nvGrpSpPr>
            <p:cNvPr id="2351" name="Google Shape;2351;p40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2352" name="Google Shape;2352;p4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3" name="Google Shape;2353;p40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4" name="Google Shape;2354;p40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5" name="Google Shape;2355;p40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6" name="Google Shape;2356;p40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7" name="Google Shape;2357;p40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8" name="Google Shape;2358;p40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9" name="Google Shape;2359;p40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0" name="Google Shape;2360;p40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1" name="Google Shape;2361;p40"/>
            <p:cNvGrpSpPr/>
            <p:nvPr/>
          </p:nvGrpSpPr>
          <p:grpSpPr>
            <a:xfrm>
              <a:off x="137988" y="167210"/>
              <a:ext cx="4325513" cy="2043191"/>
              <a:chOff x="-3135437" y="-2928415"/>
              <a:chExt cx="4325513" cy="2043191"/>
            </a:xfrm>
          </p:grpSpPr>
          <p:sp>
            <p:nvSpPr>
              <p:cNvPr id="2362" name="Google Shape;2362;p40"/>
              <p:cNvSpPr/>
              <p:nvPr/>
            </p:nvSpPr>
            <p:spPr>
              <a:xfrm>
                <a:off x="-1357557" y="-2605438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3" name="Google Shape;2363;p40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4" name="Google Shape;2364;p40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5" name="Google Shape;2365;p40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6" name="Google Shape;2366;p40"/>
              <p:cNvSpPr/>
              <p:nvPr/>
            </p:nvSpPr>
            <p:spPr>
              <a:xfrm>
                <a:off x="-11543" y="-284045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7" name="Google Shape;2367;p40"/>
              <p:cNvSpPr/>
              <p:nvPr/>
            </p:nvSpPr>
            <p:spPr>
              <a:xfrm>
                <a:off x="-1667219" y="-2928415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8" name="Google Shape;2368;p40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9" name="Google Shape;2369;p40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0" name="Google Shape;2370;p40"/>
              <p:cNvSpPr/>
              <p:nvPr/>
            </p:nvSpPr>
            <p:spPr>
              <a:xfrm>
                <a:off x="-2397245" y="-2531227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371" name="Google Shape;2371;p40"/>
          <p:cNvGrpSpPr/>
          <p:nvPr/>
        </p:nvGrpSpPr>
        <p:grpSpPr>
          <a:xfrm flipH="1">
            <a:off x="4428549" y="1"/>
            <a:ext cx="7763451" cy="3606820"/>
            <a:chOff x="-396757" y="-47625"/>
            <a:chExt cx="4860257" cy="2258026"/>
          </a:xfrm>
        </p:grpSpPr>
        <p:grpSp>
          <p:nvGrpSpPr>
            <p:cNvPr id="2372" name="Google Shape;2372;p40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2373" name="Google Shape;2373;p4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4" name="Google Shape;2374;p40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5" name="Google Shape;2375;p40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6" name="Google Shape;2376;p40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7" name="Google Shape;2377;p40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8" name="Google Shape;2378;p40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40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0" name="Google Shape;2380;p40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1" name="Google Shape;2381;p40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2" name="Google Shape;2382;p40"/>
            <p:cNvGrpSpPr/>
            <p:nvPr/>
          </p:nvGrpSpPr>
          <p:grpSpPr>
            <a:xfrm>
              <a:off x="-396757" y="400050"/>
              <a:ext cx="4860257" cy="1810351"/>
              <a:chOff x="-3670182" y="-2695575"/>
              <a:chExt cx="4860257" cy="1810351"/>
            </a:xfrm>
          </p:grpSpPr>
          <p:sp>
            <p:nvSpPr>
              <p:cNvPr id="2383" name="Google Shape;2383;p4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4" name="Google Shape;2384;p40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5" name="Google Shape;2385;p40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6" name="Google Shape;2386;p40"/>
              <p:cNvSpPr/>
              <p:nvPr/>
            </p:nvSpPr>
            <p:spPr>
              <a:xfrm>
                <a:off x="-2273300" y="-1186068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7" name="Google Shape;2387;p40"/>
              <p:cNvSpPr/>
              <p:nvPr/>
            </p:nvSpPr>
            <p:spPr>
              <a:xfrm>
                <a:off x="549412" y="-2394730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8" name="Google Shape;2388;p40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9" name="Google Shape;2389;p40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0" name="Google Shape;2390;p40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1" name="Google Shape;2391;p40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392" name="Google Shape;2392;p40"/>
          <p:cNvSpPr/>
          <p:nvPr/>
        </p:nvSpPr>
        <p:spPr>
          <a:xfrm>
            <a:off x="698667" y="5981667"/>
            <a:ext cx="10884000" cy="635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3" name="Google Shape;2393;p40"/>
          <p:cNvSpPr/>
          <p:nvPr/>
        </p:nvSpPr>
        <p:spPr>
          <a:xfrm>
            <a:off x="1377900" y="762000"/>
            <a:ext cx="9461600" cy="5575600"/>
          </a:xfrm>
          <a:prstGeom prst="roundRect">
            <a:avLst>
              <a:gd name="adj" fmla="val 346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94" name="Google Shape;2394;p40"/>
          <p:cNvGrpSpPr/>
          <p:nvPr/>
        </p:nvGrpSpPr>
        <p:grpSpPr>
          <a:xfrm>
            <a:off x="1682610" y="884868"/>
            <a:ext cx="8985697" cy="5357621"/>
            <a:chOff x="1261957" y="663651"/>
            <a:chExt cx="6739273" cy="4018216"/>
          </a:xfrm>
        </p:grpSpPr>
        <p:sp>
          <p:nvSpPr>
            <p:cNvPr id="2395" name="Google Shape;2395;p40"/>
            <p:cNvSpPr/>
            <p:nvPr/>
          </p:nvSpPr>
          <p:spPr>
            <a:xfrm>
              <a:off x="1261957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6" name="Google Shape;2396;p40"/>
            <p:cNvSpPr/>
            <p:nvPr/>
          </p:nvSpPr>
          <p:spPr>
            <a:xfrm>
              <a:off x="165217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7" name="Google Shape;2397;p40"/>
            <p:cNvSpPr/>
            <p:nvPr/>
          </p:nvSpPr>
          <p:spPr>
            <a:xfrm>
              <a:off x="204239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8" name="Google Shape;2398;p40"/>
            <p:cNvSpPr/>
            <p:nvPr/>
          </p:nvSpPr>
          <p:spPr>
            <a:xfrm>
              <a:off x="243261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9" name="Google Shape;2399;p40"/>
            <p:cNvSpPr/>
            <p:nvPr/>
          </p:nvSpPr>
          <p:spPr>
            <a:xfrm>
              <a:off x="282282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0" name="Google Shape;2400;p40"/>
            <p:cNvSpPr/>
            <p:nvPr/>
          </p:nvSpPr>
          <p:spPr>
            <a:xfrm>
              <a:off x="3212308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1" name="Google Shape;2401;p40"/>
            <p:cNvSpPr/>
            <p:nvPr/>
          </p:nvSpPr>
          <p:spPr>
            <a:xfrm>
              <a:off x="1457468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2" name="Google Shape;2402;p40"/>
            <p:cNvSpPr/>
            <p:nvPr/>
          </p:nvSpPr>
          <p:spPr>
            <a:xfrm>
              <a:off x="184768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3" name="Google Shape;2403;p40"/>
            <p:cNvSpPr/>
            <p:nvPr/>
          </p:nvSpPr>
          <p:spPr>
            <a:xfrm>
              <a:off x="2237099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4" name="Google Shape;2404;p40"/>
            <p:cNvSpPr/>
            <p:nvPr/>
          </p:nvSpPr>
          <p:spPr>
            <a:xfrm>
              <a:off x="262731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5" name="Google Shape;2405;p40"/>
            <p:cNvSpPr/>
            <p:nvPr/>
          </p:nvSpPr>
          <p:spPr>
            <a:xfrm>
              <a:off x="3017601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6" name="Google Shape;2406;p40"/>
            <p:cNvSpPr/>
            <p:nvPr/>
          </p:nvSpPr>
          <p:spPr>
            <a:xfrm>
              <a:off x="3407819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7" name="Google Shape;2407;p40"/>
            <p:cNvSpPr/>
            <p:nvPr/>
          </p:nvSpPr>
          <p:spPr>
            <a:xfrm>
              <a:off x="1261957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8" name="Google Shape;2408;p40"/>
            <p:cNvSpPr/>
            <p:nvPr/>
          </p:nvSpPr>
          <p:spPr>
            <a:xfrm>
              <a:off x="165217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9" name="Google Shape;2409;p40"/>
            <p:cNvSpPr/>
            <p:nvPr/>
          </p:nvSpPr>
          <p:spPr>
            <a:xfrm>
              <a:off x="204239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0" name="Google Shape;2410;p40"/>
            <p:cNvSpPr/>
            <p:nvPr/>
          </p:nvSpPr>
          <p:spPr>
            <a:xfrm>
              <a:off x="243261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1" name="Google Shape;2411;p40"/>
            <p:cNvSpPr/>
            <p:nvPr/>
          </p:nvSpPr>
          <p:spPr>
            <a:xfrm>
              <a:off x="282282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2" name="Google Shape;2412;p40"/>
            <p:cNvSpPr/>
            <p:nvPr/>
          </p:nvSpPr>
          <p:spPr>
            <a:xfrm>
              <a:off x="3212308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3" name="Google Shape;2413;p40"/>
            <p:cNvSpPr/>
            <p:nvPr/>
          </p:nvSpPr>
          <p:spPr>
            <a:xfrm>
              <a:off x="1457468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4" name="Google Shape;2414;p40"/>
            <p:cNvSpPr/>
            <p:nvPr/>
          </p:nvSpPr>
          <p:spPr>
            <a:xfrm>
              <a:off x="184768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5" name="Google Shape;2415;p40"/>
            <p:cNvSpPr/>
            <p:nvPr/>
          </p:nvSpPr>
          <p:spPr>
            <a:xfrm>
              <a:off x="2237099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6" name="Google Shape;2416;p40"/>
            <p:cNvSpPr/>
            <p:nvPr/>
          </p:nvSpPr>
          <p:spPr>
            <a:xfrm>
              <a:off x="262731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7" name="Google Shape;2417;p40"/>
            <p:cNvSpPr/>
            <p:nvPr/>
          </p:nvSpPr>
          <p:spPr>
            <a:xfrm>
              <a:off x="3017601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8" name="Google Shape;2418;p40"/>
            <p:cNvSpPr/>
            <p:nvPr/>
          </p:nvSpPr>
          <p:spPr>
            <a:xfrm>
              <a:off x="3407819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9" name="Google Shape;2419;p40"/>
            <p:cNvSpPr/>
            <p:nvPr/>
          </p:nvSpPr>
          <p:spPr>
            <a:xfrm>
              <a:off x="1261957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0" name="Google Shape;2420;p40"/>
            <p:cNvSpPr/>
            <p:nvPr/>
          </p:nvSpPr>
          <p:spPr>
            <a:xfrm>
              <a:off x="165217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1" name="Google Shape;2421;p40"/>
            <p:cNvSpPr/>
            <p:nvPr/>
          </p:nvSpPr>
          <p:spPr>
            <a:xfrm>
              <a:off x="204239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2" name="Google Shape;2422;p40"/>
            <p:cNvSpPr/>
            <p:nvPr/>
          </p:nvSpPr>
          <p:spPr>
            <a:xfrm>
              <a:off x="243261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3" name="Google Shape;2423;p40"/>
            <p:cNvSpPr/>
            <p:nvPr/>
          </p:nvSpPr>
          <p:spPr>
            <a:xfrm>
              <a:off x="282282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4" name="Google Shape;2424;p40"/>
            <p:cNvSpPr/>
            <p:nvPr/>
          </p:nvSpPr>
          <p:spPr>
            <a:xfrm>
              <a:off x="3212308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5" name="Google Shape;2425;p40"/>
            <p:cNvSpPr/>
            <p:nvPr/>
          </p:nvSpPr>
          <p:spPr>
            <a:xfrm>
              <a:off x="1457468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6" name="Google Shape;2426;p40"/>
            <p:cNvSpPr/>
            <p:nvPr/>
          </p:nvSpPr>
          <p:spPr>
            <a:xfrm>
              <a:off x="184768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7" name="Google Shape;2427;p40"/>
            <p:cNvSpPr/>
            <p:nvPr/>
          </p:nvSpPr>
          <p:spPr>
            <a:xfrm>
              <a:off x="2237099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8" name="Google Shape;2428;p40"/>
            <p:cNvSpPr/>
            <p:nvPr/>
          </p:nvSpPr>
          <p:spPr>
            <a:xfrm>
              <a:off x="262731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9" name="Google Shape;2429;p40"/>
            <p:cNvSpPr/>
            <p:nvPr/>
          </p:nvSpPr>
          <p:spPr>
            <a:xfrm>
              <a:off x="3017601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0" name="Google Shape;2430;p40"/>
            <p:cNvSpPr/>
            <p:nvPr/>
          </p:nvSpPr>
          <p:spPr>
            <a:xfrm>
              <a:off x="3407819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31" name="Google Shape;2431;p40"/>
            <p:cNvGrpSpPr/>
            <p:nvPr/>
          </p:nvGrpSpPr>
          <p:grpSpPr>
            <a:xfrm>
              <a:off x="1261957" y="2342026"/>
              <a:ext cx="2199348" cy="2339841"/>
              <a:chOff x="1262025" y="623413"/>
              <a:chExt cx="3815001" cy="4058701"/>
            </a:xfrm>
          </p:grpSpPr>
          <p:sp>
            <p:nvSpPr>
              <p:cNvPr id="2432" name="Google Shape;2432;p40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3" name="Google Shape;2433;p40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4" name="Google Shape;2434;p40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5" name="Google Shape;2435;p40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6" name="Google Shape;2436;p40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7" name="Google Shape;2437;p40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8" name="Google Shape;2438;p40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9" name="Google Shape;2439;p40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0" name="Google Shape;2440;p40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1" name="Google Shape;2441;p40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2" name="Google Shape;2442;p40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3" name="Google Shape;2443;p40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4" name="Google Shape;2444;p40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5" name="Google Shape;2445;p40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6" name="Google Shape;2446;p40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7" name="Google Shape;2447;p40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8" name="Google Shape;2448;p40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9" name="Google Shape;2449;p40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0" name="Google Shape;2450;p40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1" name="Google Shape;2451;p40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2" name="Google Shape;2452;p40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3" name="Google Shape;2453;p40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4" name="Google Shape;2454;p40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5" name="Google Shape;2455;p40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6" name="Google Shape;2456;p40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7" name="Google Shape;2457;p40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8" name="Google Shape;2458;p40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9" name="Google Shape;2459;p40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0" name="Google Shape;2460;p40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1" name="Google Shape;2461;p40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2" name="Google Shape;2462;p40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3" name="Google Shape;2463;p40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4" name="Google Shape;2464;p40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5" name="Google Shape;2465;p40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6" name="Google Shape;2466;p40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7" name="Google Shape;2467;p40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8" name="Google Shape;2468;p40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9" name="Google Shape;2469;p40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0" name="Google Shape;2470;p40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1" name="Google Shape;2471;p40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2" name="Google Shape;2472;p40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3" name="Google Shape;2473;p40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4" name="Google Shape;2474;p40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5" name="Google Shape;2475;p40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6" name="Google Shape;2476;p40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7" name="Google Shape;2477;p40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8" name="Google Shape;2478;p40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9" name="Google Shape;2479;p40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0" name="Google Shape;2480;p40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1" name="Google Shape;2481;p40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2" name="Google Shape;2482;p40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3" name="Google Shape;2483;p40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4" name="Google Shape;2484;p40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5" name="Google Shape;2485;p40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6" name="Google Shape;2486;p40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7" name="Google Shape;2487;p40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8" name="Google Shape;2488;p40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9" name="Google Shape;2489;p40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0" name="Google Shape;2490;p40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1" name="Google Shape;2491;p40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92" name="Google Shape;2492;p40"/>
            <p:cNvSpPr/>
            <p:nvPr/>
          </p:nvSpPr>
          <p:spPr>
            <a:xfrm>
              <a:off x="3602532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3" name="Google Shape;2493;p40"/>
            <p:cNvSpPr/>
            <p:nvPr/>
          </p:nvSpPr>
          <p:spPr>
            <a:xfrm>
              <a:off x="399275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4" name="Google Shape;2494;p40"/>
            <p:cNvSpPr/>
            <p:nvPr/>
          </p:nvSpPr>
          <p:spPr>
            <a:xfrm>
              <a:off x="438296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5" name="Google Shape;2495;p40"/>
            <p:cNvSpPr/>
            <p:nvPr/>
          </p:nvSpPr>
          <p:spPr>
            <a:xfrm>
              <a:off x="477318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6" name="Google Shape;2496;p40"/>
            <p:cNvSpPr/>
            <p:nvPr/>
          </p:nvSpPr>
          <p:spPr>
            <a:xfrm>
              <a:off x="516340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7" name="Google Shape;2497;p40"/>
            <p:cNvSpPr/>
            <p:nvPr/>
          </p:nvSpPr>
          <p:spPr>
            <a:xfrm>
              <a:off x="5552883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8" name="Google Shape;2498;p40"/>
            <p:cNvSpPr/>
            <p:nvPr/>
          </p:nvSpPr>
          <p:spPr>
            <a:xfrm>
              <a:off x="3798043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9" name="Google Shape;2499;p40"/>
            <p:cNvSpPr/>
            <p:nvPr/>
          </p:nvSpPr>
          <p:spPr>
            <a:xfrm>
              <a:off x="418826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0" name="Google Shape;2500;p40"/>
            <p:cNvSpPr/>
            <p:nvPr/>
          </p:nvSpPr>
          <p:spPr>
            <a:xfrm>
              <a:off x="4577674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1" name="Google Shape;2501;p40"/>
            <p:cNvSpPr/>
            <p:nvPr/>
          </p:nvSpPr>
          <p:spPr>
            <a:xfrm>
              <a:off x="496789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2" name="Google Shape;2502;p40"/>
            <p:cNvSpPr/>
            <p:nvPr/>
          </p:nvSpPr>
          <p:spPr>
            <a:xfrm>
              <a:off x="5358176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3" name="Google Shape;2503;p40"/>
            <p:cNvSpPr/>
            <p:nvPr/>
          </p:nvSpPr>
          <p:spPr>
            <a:xfrm>
              <a:off x="5748394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4" name="Google Shape;2504;p40"/>
            <p:cNvSpPr/>
            <p:nvPr/>
          </p:nvSpPr>
          <p:spPr>
            <a:xfrm>
              <a:off x="3602532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5" name="Google Shape;2505;p40"/>
            <p:cNvSpPr/>
            <p:nvPr/>
          </p:nvSpPr>
          <p:spPr>
            <a:xfrm>
              <a:off x="399275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6" name="Google Shape;2506;p40"/>
            <p:cNvSpPr/>
            <p:nvPr/>
          </p:nvSpPr>
          <p:spPr>
            <a:xfrm>
              <a:off x="438296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7" name="Google Shape;2507;p40"/>
            <p:cNvSpPr/>
            <p:nvPr/>
          </p:nvSpPr>
          <p:spPr>
            <a:xfrm>
              <a:off x="477318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8" name="Google Shape;2508;p40"/>
            <p:cNvSpPr/>
            <p:nvPr/>
          </p:nvSpPr>
          <p:spPr>
            <a:xfrm>
              <a:off x="516340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9" name="Google Shape;2509;p40"/>
            <p:cNvSpPr/>
            <p:nvPr/>
          </p:nvSpPr>
          <p:spPr>
            <a:xfrm>
              <a:off x="5552883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0" name="Google Shape;2510;p40"/>
            <p:cNvSpPr/>
            <p:nvPr/>
          </p:nvSpPr>
          <p:spPr>
            <a:xfrm>
              <a:off x="3798043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1" name="Google Shape;2511;p40"/>
            <p:cNvSpPr/>
            <p:nvPr/>
          </p:nvSpPr>
          <p:spPr>
            <a:xfrm>
              <a:off x="418826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2" name="Google Shape;2512;p40"/>
            <p:cNvSpPr/>
            <p:nvPr/>
          </p:nvSpPr>
          <p:spPr>
            <a:xfrm>
              <a:off x="4577674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3" name="Google Shape;2513;p40"/>
            <p:cNvSpPr/>
            <p:nvPr/>
          </p:nvSpPr>
          <p:spPr>
            <a:xfrm>
              <a:off x="496789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4" name="Google Shape;2514;p40"/>
            <p:cNvSpPr/>
            <p:nvPr/>
          </p:nvSpPr>
          <p:spPr>
            <a:xfrm>
              <a:off x="5358176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5" name="Google Shape;2515;p40"/>
            <p:cNvSpPr/>
            <p:nvPr/>
          </p:nvSpPr>
          <p:spPr>
            <a:xfrm>
              <a:off x="5748394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6" name="Google Shape;2516;p40"/>
            <p:cNvSpPr/>
            <p:nvPr/>
          </p:nvSpPr>
          <p:spPr>
            <a:xfrm>
              <a:off x="3602532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7" name="Google Shape;2517;p40"/>
            <p:cNvSpPr/>
            <p:nvPr/>
          </p:nvSpPr>
          <p:spPr>
            <a:xfrm>
              <a:off x="399275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8" name="Google Shape;2518;p40"/>
            <p:cNvSpPr/>
            <p:nvPr/>
          </p:nvSpPr>
          <p:spPr>
            <a:xfrm>
              <a:off x="438296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9" name="Google Shape;2519;p40"/>
            <p:cNvSpPr/>
            <p:nvPr/>
          </p:nvSpPr>
          <p:spPr>
            <a:xfrm>
              <a:off x="477318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0" name="Google Shape;2520;p40"/>
            <p:cNvSpPr/>
            <p:nvPr/>
          </p:nvSpPr>
          <p:spPr>
            <a:xfrm>
              <a:off x="516340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1" name="Google Shape;2521;p40"/>
            <p:cNvSpPr/>
            <p:nvPr/>
          </p:nvSpPr>
          <p:spPr>
            <a:xfrm>
              <a:off x="5552883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2" name="Google Shape;2522;p40"/>
            <p:cNvSpPr/>
            <p:nvPr/>
          </p:nvSpPr>
          <p:spPr>
            <a:xfrm>
              <a:off x="3798043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3" name="Google Shape;2523;p40"/>
            <p:cNvSpPr/>
            <p:nvPr/>
          </p:nvSpPr>
          <p:spPr>
            <a:xfrm>
              <a:off x="418826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4" name="Google Shape;2524;p40"/>
            <p:cNvSpPr/>
            <p:nvPr/>
          </p:nvSpPr>
          <p:spPr>
            <a:xfrm>
              <a:off x="4577674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5" name="Google Shape;2525;p40"/>
            <p:cNvSpPr/>
            <p:nvPr/>
          </p:nvSpPr>
          <p:spPr>
            <a:xfrm>
              <a:off x="496789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6" name="Google Shape;2526;p40"/>
            <p:cNvSpPr/>
            <p:nvPr/>
          </p:nvSpPr>
          <p:spPr>
            <a:xfrm>
              <a:off x="5358176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7" name="Google Shape;2527;p40"/>
            <p:cNvSpPr/>
            <p:nvPr/>
          </p:nvSpPr>
          <p:spPr>
            <a:xfrm>
              <a:off x="5748394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28" name="Google Shape;2528;p40"/>
            <p:cNvGrpSpPr/>
            <p:nvPr/>
          </p:nvGrpSpPr>
          <p:grpSpPr>
            <a:xfrm>
              <a:off x="3602532" y="2342026"/>
              <a:ext cx="2199348" cy="2339841"/>
              <a:chOff x="1262025" y="623413"/>
              <a:chExt cx="3815001" cy="4058701"/>
            </a:xfrm>
          </p:grpSpPr>
          <p:sp>
            <p:nvSpPr>
              <p:cNvPr id="2529" name="Google Shape;2529;p40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0" name="Google Shape;2530;p40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1" name="Google Shape;2531;p40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2" name="Google Shape;2532;p40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3" name="Google Shape;2533;p40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4" name="Google Shape;2534;p40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5" name="Google Shape;2535;p40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6" name="Google Shape;2536;p40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7" name="Google Shape;2537;p40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8" name="Google Shape;2538;p40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9" name="Google Shape;2539;p40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0" name="Google Shape;2540;p40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1" name="Google Shape;2541;p40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2" name="Google Shape;2542;p40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3" name="Google Shape;2543;p40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4" name="Google Shape;2544;p40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5" name="Google Shape;2545;p40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6" name="Google Shape;2546;p40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7" name="Google Shape;2547;p40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8" name="Google Shape;2548;p40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9" name="Google Shape;2549;p40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0" name="Google Shape;2550;p40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1" name="Google Shape;2551;p40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2" name="Google Shape;2552;p40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3" name="Google Shape;2553;p40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4" name="Google Shape;2554;p40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5" name="Google Shape;2555;p40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6" name="Google Shape;2556;p40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7" name="Google Shape;2557;p40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8" name="Google Shape;2558;p40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9" name="Google Shape;2559;p40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0" name="Google Shape;2560;p40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1" name="Google Shape;2561;p40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2" name="Google Shape;2562;p40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3" name="Google Shape;2563;p40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4" name="Google Shape;2564;p40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5" name="Google Shape;2565;p40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6" name="Google Shape;2566;p40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7" name="Google Shape;2567;p40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8" name="Google Shape;2568;p40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9" name="Google Shape;2569;p40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0" name="Google Shape;2570;p40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40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2" name="Google Shape;2572;p40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3" name="Google Shape;2573;p40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4" name="Google Shape;2574;p40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5" name="Google Shape;2575;p40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6" name="Google Shape;2576;p40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7" name="Google Shape;2577;p40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8" name="Google Shape;2578;p40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9" name="Google Shape;2579;p40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0" name="Google Shape;2580;p40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40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2" name="Google Shape;2582;p40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3" name="Google Shape;2583;p40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4" name="Google Shape;2584;p40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5" name="Google Shape;2585;p40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6" name="Google Shape;2586;p40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7" name="Google Shape;2587;p40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8" name="Google Shape;2588;p40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9" name="Google Shape;2589;p40"/>
            <p:cNvSpPr/>
            <p:nvPr/>
          </p:nvSpPr>
          <p:spPr>
            <a:xfrm>
              <a:off x="5801882" y="663651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0" name="Google Shape;2590;p40"/>
            <p:cNvSpPr/>
            <p:nvPr/>
          </p:nvSpPr>
          <p:spPr>
            <a:xfrm>
              <a:off x="6192100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1" name="Google Shape;2591;p40"/>
            <p:cNvSpPr/>
            <p:nvPr/>
          </p:nvSpPr>
          <p:spPr>
            <a:xfrm>
              <a:off x="6582317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2" name="Google Shape;2592;p40"/>
            <p:cNvSpPr/>
            <p:nvPr/>
          </p:nvSpPr>
          <p:spPr>
            <a:xfrm>
              <a:off x="6972535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3" name="Google Shape;2593;p40"/>
            <p:cNvSpPr/>
            <p:nvPr/>
          </p:nvSpPr>
          <p:spPr>
            <a:xfrm>
              <a:off x="7362752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4" name="Google Shape;2594;p40"/>
            <p:cNvSpPr/>
            <p:nvPr/>
          </p:nvSpPr>
          <p:spPr>
            <a:xfrm>
              <a:off x="7752233" y="663651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5" name="Google Shape;2595;p40"/>
            <p:cNvSpPr/>
            <p:nvPr/>
          </p:nvSpPr>
          <p:spPr>
            <a:xfrm>
              <a:off x="5997393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40"/>
            <p:cNvSpPr/>
            <p:nvPr/>
          </p:nvSpPr>
          <p:spPr>
            <a:xfrm>
              <a:off x="638761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7" name="Google Shape;2597;p40"/>
            <p:cNvSpPr/>
            <p:nvPr/>
          </p:nvSpPr>
          <p:spPr>
            <a:xfrm>
              <a:off x="6777024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8" name="Google Shape;2598;p40"/>
            <p:cNvSpPr/>
            <p:nvPr/>
          </p:nvSpPr>
          <p:spPr>
            <a:xfrm>
              <a:off x="716724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9" name="Google Shape;2599;p40"/>
            <p:cNvSpPr/>
            <p:nvPr/>
          </p:nvSpPr>
          <p:spPr>
            <a:xfrm>
              <a:off x="7557526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0" name="Google Shape;2600;p40"/>
            <p:cNvSpPr/>
            <p:nvPr/>
          </p:nvSpPr>
          <p:spPr>
            <a:xfrm>
              <a:off x="7947744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1" name="Google Shape;2601;p40"/>
            <p:cNvSpPr/>
            <p:nvPr/>
          </p:nvSpPr>
          <p:spPr>
            <a:xfrm>
              <a:off x="5801882" y="117116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2" name="Google Shape;2602;p40"/>
            <p:cNvSpPr/>
            <p:nvPr/>
          </p:nvSpPr>
          <p:spPr>
            <a:xfrm>
              <a:off x="6192100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3" name="Google Shape;2603;p40"/>
            <p:cNvSpPr/>
            <p:nvPr/>
          </p:nvSpPr>
          <p:spPr>
            <a:xfrm>
              <a:off x="6582317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4" name="Google Shape;2604;p40"/>
            <p:cNvSpPr/>
            <p:nvPr/>
          </p:nvSpPr>
          <p:spPr>
            <a:xfrm>
              <a:off x="6972535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5" name="Google Shape;2605;p40"/>
            <p:cNvSpPr/>
            <p:nvPr/>
          </p:nvSpPr>
          <p:spPr>
            <a:xfrm>
              <a:off x="7362752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6" name="Google Shape;2606;p40"/>
            <p:cNvSpPr/>
            <p:nvPr/>
          </p:nvSpPr>
          <p:spPr>
            <a:xfrm>
              <a:off x="7752233" y="1171164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7" name="Google Shape;2607;p40"/>
            <p:cNvSpPr/>
            <p:nvPr/>
          </p:nvSpPr>
          <p:spPr>
            <a:xfrm>
              <a:off x="5997393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8" name="Google Shape;2608;p40"/>
            <p:cNvSpPr/>
            <p:nvPr/>
          </p:nvSpPr>
          <p:spPr>
            <a:xfrm>
              <a:off x="638761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9" name="Google Shape;2609;p40"/>
            <p:cNvSpPr/>
            <p:nvPr/>
          </p:nvSpPr>
          <p:spPr>
            <a:xfrm>
              <a:off x="6777024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0" name="Google Shape;2610;p40"/>
            <p:cNvSpPr/>
            <p:nvPr/>
          </p:nvSpPr>
          <p:spPr>
            <a:xfrm>
              <a:off x="716724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1" name="Google Shape;2611;p40"/>
            <p:cNvSpPr/>
            <p:nvPr/>
          </p:nvSpPr>
          <p:spPr>
            <a:xfrm>
              <a:off x="7557526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2" name="Google Shape;2612;p40"/>
            <p:cNvSpPr/>
            <p:nvPr/>
          </p:nvSpPr>
          <p:spPr>
            <a:xfrm>
              <a:off x="7947744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3" name="Google Shape;2613;p40"/>
            <p:cNvSpPr/>
            <p:nvPr/>
          </p:nvSpPr>
          <p:spPr>
            <a:xfrm>
              <a:off x="5801882" y="167954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4" name="Google Shape;2614;p40"/>
            <p:cNvSpPr/>
            <p:nvPr/>
          </p:nvSpPr>
          <p:spPr>
            <a:xfrm>
              <a:off x="6192100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5" name="Google Shape;2615;p40"/>
            <p:cNvSpPr/>
            <p:nvPr/>
          </p:nvSpPr>
          <p:spPr>
            <a:xfrm>
              <a:off x="6582317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6" name="Google Shape;2616;p40"/>
            <p:cNvSpPr/>
            <p:nvPr/>
          </p:nvSpPr>
          <p:spPr>
            <a:xfrm>
              <a:off x="6972535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7" name="Google Shape;2617;p40"/>
            <p:cNvSpPr/>
            <p:nvPr/>
          </p:nvSpPr>
          <p:spPr>
            <a:xfrm>
              <a:off x="7362752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8" name="Google Shape;2618;p40"/>
            <p:cNvSpPr/>
            <p:nvPr/>
          </p:nvSpPr>
          <p:spPr>
            <a:xfrm>
              <a:off x="7752233" y="1679548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9" name="Google Shape;2619;p40"/>
            <p:cNvSpPr/>
            <p:nvPr/>
          </p:nvSpPr>
          <p:spPr>
            <a:xfrm>
              <a:off x="5997393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0" name="Google Shape;2620;p40"/>
            <p:cNvSpPr/>
            <p:nvPr/>
          </p:nvSpPr>
          <p:spPr>
            <a:xfrm>
              <a:off x="638761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1" name="Google Shape;2621;p40"/>
            <p:cNvSpPr/>
            <p:nvPr/>
          </p:nvSpPr>
          <p:spPr>
            <a:xfrm>
              <a:off x="6777024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2" name="Google Shape;2622;p40"/>
            <p:cNvSpPr/>
            <p:nvPr/>
          </p:nvSpPr>
          <p:spPr>
            <a:xfrm>
              <a:off x="716724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3" name="Google Shape;2623;p40"/>
            <p:cNvSpPr/>
            <p:nvPr/>
          </p:nvSpPr>
          <p:spPr>
            <a:xfrm>
              <a:off x="7557526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4" name="Google Shape;2624;p40"/>
            <p:cNvSpPr/>
            <p:nvPr/>
          </p:nvSpPr>
          <p:spPr>
            <a:xfrm>
              <a:off x="7947744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25" name="Google Shape;2625;p40"/>
            <p:cNvGrpSpPr/>
            <p:nvPr/>
          </p:nvGrpSpPr>
          <p:grpSpPr>
            <a:xfrm>
              <a:off x="5801882" y="2321201"/>
              <a:ext cx="2199348" cy="2339841"/>
              <a:chOff x="1262025" y="623413"/>
              <a:chExt cx="3815001" cy="4058701"/>
            </a:xfrm>
          </p:grpSpPr>
          <p:sp>
            <p:nvSpPr>
              <p:cNvPr id="2626" name="Google Shape;2626;p40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7" name="Google Shape;2627;p40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8" name="Google Shape;2628;p40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9" name="Google Shape;2629;p40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0" name="Google Shape;2630;p40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1" name="Google Shape;2631;p40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2" name="Google Shape;2632;p40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3" name="Google Shape;2633;p40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4" name="Google Shape;2634;p40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5" name="Google Shape;2635;p40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6" name="Google Shape;2636;p40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7" name="Google Shape;2637;p40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8" name="Google Shape;2638;p40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9" name="Google Shape;2639;p40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0" name="Google Shape;2640;p40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1" name="Google Shape;2641;p40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2" name="Google Shape;2642;p40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3" name="Google Shape;2643;p40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4" name="Google Shape;2644;p40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5" name="Google Shape;2645;p40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6" name="Google Shape;2646;p40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7" name="Google Shape;2647;p40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8" name="Google Shape;2648;p40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9" name="Google Shape;2649;p40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0" name="Google Shape;2650;p40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1" name="Google Shape;2651;p40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2" name="Google Shape;2652;p40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40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4" name="Google Shape;2654;p40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5" name="Google Shape;2655;p40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6" name="Google Shape;2656;p40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7" name="Google Shape;2657;p40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8" name="Google Shape;2658;p40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9" name="Google Shape;2659;p40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0" name="Google Shape;2660;p40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1" name="Google Shape;2661;p40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2" name="Google Shape;2662;p40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3" name="Google Shape;2663;p40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40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5" name="Google Shape;2665;p40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6" name="Google Shape;2666;p40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7" name="Google Shape;2667;p40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40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40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0" name="Google Shape;2670;p40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1" name="Google Shape;2671;p40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40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3" name="Google Shape;2673;p40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4" name="Google Shape;2674;p40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40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6" name="Google Shape;2676;p40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7" name="Google Shape;2677;p40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8" name="Google Shape;2678;p40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9" name="Google Shape;2679;p40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0" name="Google Shape;2680;p40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1" name="Google Shape;2681;p40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2" name="Google Shape;2682;p40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3" name="Google Shape;2683;p40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4" name="Google Shape;2684;p40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5" name="Google Shape;2685;p40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686" name="Google Shape;2686;p40"/>
          <p:cNvGrpSpPr/>
          <p:nvPr/>
        </p:nvGrpSpPr>
        <p:grpSpPr>
          <a:xfrm>
            <a:off x="1757901" y="1258850"/>
            <a:ext cx="8707633" cy="4595631"/>
            <a:chOff x="1308900" y="944175"/>
            <a:chExt cx="6530725" cy="3143100"/>
          </a:xfrm>
        </p:grpSpPr>
        <p:sp>
          <p:nvSpPr>
            <p:cNvPr id="2687" name="Google Shape;2687;p40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3">
                <a:alpha val="38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8" name="Google Shape;2688;p40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9" name="Google Shape;2689;p40"/>
            <p:cNvSpPr/>
            <p:nvPr/>
          </p:nvSpPr>
          <p:spPr>
            <a:xfrm>
              <a:off x="1313425" y="944175"/>
              <a:ext cx="6526200" cy="3143100"/>
            </a:xfrm>
            <a:prstGeom prst="rect">
              <a:avLst/>
            </a:prstGeom>
            <a:solidFill>
              <a:schemeClr val="accent4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0" name="Google Shape;2690;p40"/>
          <p:cNvSpPr txBox="1">
            <a:spLocks noGrp="1"/>
          </p:cNvSpPr>
          <p:nvPr>
            <p:ph type="ctrTitle"/>
          </p:nvPr>
        </p:nvSpPr>
        <p:spPr>
          <a:xfrm>
            <a:off x="1987800" y="1318300"/>
            <a:ext cx="8216400" cy="12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691" name="Google Shape;2691;p40"/>
          <p:cNvSpPr txBox="1">
            <a:spLocks noGrp="1"/>
          </p:cNvSpPr>
          <p:nvPr>
            <p:ph type="subTitle" idx="1"/>
          </p:nvPr>
        </p:nvSpPr>
        <p:spPr>
          <a:xfrm>
            <a:off x="1745200" y="2469767"/>
            <a:ext cx="8701600" cy="14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692" name="Google Shape;2692;p40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3" name="Google Shape;2693;p40"/>
          <p:cNvSpPr txBox="1"/>
          <p:nvPr/>
        </p:nvSpPr>
        <p:spPr>
          <a:xfrm>
            <a:off x="2806851" y="4501533"/>
            <a:ext cx="6737200" cy="7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CREDITS: </a:t>
            </a:r>
            <a:r>
              <a:rPr lang="en" sz="1600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This presentation template was created by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Coming Soon"/>
                <a:ea typeface="Coming Soon"/>
                <a:cs typeface="Coming Soon"/>
                <a:sym typeface="Coming Soon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, including icons by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Coming Soon"/>
                <a:ea typeface="Coming Soon"/>
                <a:cs typeface="Coming Soon"/>
                <a:sym typeface="Coming Soon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, infographics &amp; images by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Coming Soon"/>
                <a:ea typeface="Coming Soon"/>
                <a:cs typeface="Coming Soon"/>
                <a:sym typeface="Coming Soon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>
              <a:solidFill>
                <a:schemeClr val="dk2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</p:spTree>
    <p:extLst>
      <p:ext uri="{BB962C8B-B14F-4D97-AF65-F5344CB8AC3E}">
        <p14:creationId xmlns:p14="http://schemas.microsoft.com/office/powerpoint/2010/main" val="18475895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3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8" name="Google Shape;3038;p42"/>
          <p:cNvSpPr/>
          <p:nvPr/>
        </p:nvSpPr>
        <p:spPr>
          <a:xfrm>
            <a:off x="9384929" y="245934"/>
            <a:ext cx="207163" cy="183367"/>
          </a:xfrm>
          <a:custGeom>
            <a:avLst/>
            <a:gdLst/>
            <a:ahLst/>
            <a:cxnLst/>
            <a:rect l="l" t="t" r="r" b="b"/>
            <a:pathLst>
              <a:path w="974" h="862" extrusionOk="0">
                <a:moveTo>
                  <a:pt x="709" y="1"/>
                </a:moveTo>
                <a:cubicBezTo>
                  <a:pt x="679" y="1"/>
                  <a:pt x="648" y="11"/>
                  <a:pt x="620" y="32"/>
                </a:cubicBezTo>
                <a:lnTo>
                  <a:pt x="96" y="425"/>
                </a:lnTo>
                <a:cubicBezTo>
                  <a:pt x="0" y="496"/>
                  <a:pt x="24" y="651"/>
                  <a:pt x="143" y="687"/>
                </a:cubicBezTo>
                <a:lnTo>
                  <a:pt x="774" y="854"/>
                </a:lnTo>
                <a:cubicBezTo>
                  <a:pt x="788" y="859"/>
                  <a:pt x="802" y="861"/>
                  <a:pt x="816" y="861"/>
                </a:cubicBezTo>
                <a:cubicBezTo>
                  <a:pt x="898" y="861"/>
                  <a:pt x="973" y="778"/>
                  <a:pt x="953" y="687"/>
                </a:cubicBezTo>
                <a:lnTo>
                  <a:pt x="858" y="127"/>
                </a:lnTo>
                <a:cubicBezTo>
                  <a:pt x="841" y="53"/>
                  <a:pt x="778" y="1"/>
                  <a:pt x="7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9" name="Google Shape;3039;p42"/>
          <p:cNvSpPr/>
          <p:nvPr/>
        </p:nvSpPr>
        <p:spPr>
          <a:xfrm>
            <a:off x="1784905" y="5059423"/>
            <a:ext cx="129303" cy="109717"/>
          </a:xfrm>
          <a:custGeom>
            <a:avLst/>
            <a:gdLst/>
            <a:ahLst/>
            <a:cxnLst/>
            <a:rect l="l" t="t" r="r" b="b"/>
            <a:pathLst>
              <a:path w="1354" h="1149" extrusionOk="0">
                <a:moveTo>
                  <a:pt x="914" y="0"/>
                </a:moveTo>
                <a:cubicBezTo>
                  <a:pt x="869" y="0"/>
                  <a:pt x="824" y="16"/>
                  <a:pt x="786" y="50"/>
                </a:cubicBezTo>
                <a:lnTo>
                  <a:pt x="131" y="633"/>
                </a:lnTo>
                <a:cubicBezTo>
                  <a:pt x="0" y="740"/>
                  <a:pt x="60" y="943"/>
                  <a:pt x="226" y="967"/>
                </a:cubicBezTo>
                <a:lnTo>
                  <a:pt x="1084" y="1145"/>
                </a:lnTo>
                <a:cubicBezTo>
                  <a:pt x="1095" y="1147"/>
                  <a:pt x="1106" y="1148"/>
                  <a:pt x="1118" y="1148"/>
                </a:cubicBezTo>
                <a:cubicBezTo>
                  <a:pt x="1246" y="1148"/>
                  <a:pt x="1354" y="1027"/>
                  <a:pt x="1310" y="895"/>
                </a:cubicBezTo>
                <a:lnTo>
                  <a:pt x="1108" y="145"/>
                </a:lnTo>
                <a:cubicBezTo>
                  <a:pt x="1077" y="53"/>
                  <a:pt x="996" y="0"/>
                  <a:pt x="91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0" name="Google Shape;3040;p42"/>
          <p:cNvSpPr/>
          <p:nvPr/>
        </p:nvSpPr>
        <p:spPr>
          <a:xfrm>
            <a:off x="10321667" y="500423"/>
            <a:ext cx="769557" cy="552823"/>
          </a:xfrm>
          <a:custGeom>
            <a:avLst/>
            <a:gdLst/>
            <a:ahLst/>
            <a:cxnLst/>
            <a:rect l="l" t="t" r="r" b="b"/>
            <a:pathLst>
              <a:path w="2102" h="1510" extrusionOk="0">
                <a:moveTo>
                  <a:pt x="950" y="884"/>
                </a:moveTo>
                <a:cubicBezTo>
                  <a:pt x="957" y="933"/>
                  <a:pt x="955" y="983"/>
                  <a:pt x="942" y="1033"/>
                </a:cubicBezTo>
                <a:cubicBezTo>
                  <a:pt x="931" y="1115"/>
                  <a:pt x="886" y="1233"/>
                  <a:pt x="797" y="1233"/>
                </a:cubicBezTo>
                <a:cubicBezTo>
                  <a:pt x="783" y="1233"/>
                  <a:pt x="767" y="1230"/>
                  <a:pt x="751" y="1223"/>
                </a:cubicBezTo>
                <a:cubicBezTo>
                  <a:pt x="703" y="1200"/>
                  <a:pt x="668" y="1164"/>
                  <a:pt x="632" y="1128"/>
                </a:cubicBezTo>
                <a:cubicBezTo>
                  <a:pt x="596" y="1069"/>
                  <a:pt x="620" y="1045"/>
                  <a:pt x="668" y="1009"/>
                </a:cubicBezTo>
                <a:cubicBezTo>
                  <a:pt x="750" y="936"/>
                  <a:pt x="846" y="898"/>
                  <a:pt x="950" y="884"/>
                </a:cubicBezTo>
                <a:close/>
                <a:moveTo>
                  <a:pt x="278" y="0"/>
                </a:moveTo>
                <a:cubicBezTo>
                  <a:pt x="242" y="0"/>
                  <a:pt x="205" y="3"/>
                  <a:pt x="168" y="9"/>
                </a:cubicBezTo>
                <a:cubicBezTo>
                  <a:pt x="0" y="31"/>
                  <a:pt x="21" y="274"/>
                  <a:pt x="162" y="274"/>
                </a:cubicBezTo>
                <a:cubicBezTo>
                  <a:pt x="172" y="274"/>
                  <a:pt x="181" y="273"/>
                  <a:pt x="192" y="271"/>
                </a:cubicBezTo>
                <a:cubicBezTo>
                  <a:pt x="213" y="268"/>
                  <a:pt x="234" y="267"/>
                  <a:pt x="255" y="267"/>
                </a:cubicBezTo>
                <a:cubicBezTo>
                  <a:pt x="489" y="267"/>
                  <a:pt x="708" y="432"/>
                  <a:pt x="844" y="624"/>
                </a:cubicBezTo>
                <a:lnTo>
                  <a:pt x="844" y="624"/>
                </a:lnTo>
                <a:cubicBezTo>
                  <a:pt x="770" y="639"/>
                  <a:pt x="699" y="664"/>
                  <a:pt x="632" y="700"/>
                </a:cubicBezTo>
                <a:cubicBezTo>
                  <a:pt x="501" y="771"/>
                  <a:pt x="358" y="890"/>
                  <a:pt x="334" y="1045"/>
                </a:cubicBezTo>
                <a:cubicBezTo>
                  <a:pt x="322" y="1223"/>
                  <a:pt x="465" y="1378"/>
                  <a:pt x="596" y="1450"/>
                </a:cubicBezTo>
                <a:cubicBezTo>
                  <a:pt x="663" y="1489"/>
                  <a:pt x="735" y="1509"/>
                  <a:pt x="806" y="1509"/>
                </a:cubicBezTo>
                <a:cubicBezTo>
                  <a:pt x="885" y="1509"/>
                  <a:pt x="962" y="1483"/>
                  <a:pt x="1025" y="1426"/>
                </a:cubicBezTo>
                <a:cubicBezTo>
                  <a:pt x="1186" y="1293"/>
                  <a:pt x="1236" y="1095"/>
                  <a:pt x="1216" y="898"/>
                </a:cubicBezTo>
                <a:lnTo>
                  <a:pt x="1216" y="898"/>
                </a:lnTo>
                <a:cubicBezTo>
                  <a:pt x="1453" y="954"/>
                  <a:pt x="1653" y="1125"/>
                  <a:pt x="1799" y="1319"/>
                </a:cubicBezTo>
                <a:cubicBezTo>
                  <a:pt x="1826" y="1352"/>
                  <a:pt x="1862" y="1366"/>
                  <a:pt x="1897" y="1366"/>
                </a:cubicBezTo>
                <a:cubicBezTo>
                  <a:pt x="1999" y="1366"/>
                  <a:pt x="2102" y="1249"/>
                  <a:pt x="2013" y="1152"/>
                </a:cubicBezTo>
                <a:cubicBezTo>
                  <a:pt x="1799" y="878"/>
                  <a:pt x="1501" y="640"/>
                  <a:pt x="1144" y="616"/>
                </a:cubicBezTo>
                <a:cubicBezTo>
                  <a:pt x="1143" y="616"/>
                  <a:pt x="1141" y="616"/>
                  <a:pt x="1140" y="616"/>
                </a:cubicBezTo>
                <a:lnTo>
                  <a:pt x="1140" y="616"/>
                </a:lnTo>
                <a:cubicBezTo>
                  <a:pt x="1124" y="578"/>
                  <a:pt x="1105" y="543"/>
                  <a:pt x="1084" y="509"/>
                </a:cubicBezTo>
                <a:cubicBezTo>
                  <a:pt x="924" y="230"/>
                  <a:pt x="609" y="0"/>
                  <a:pt x="27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1" name="Google Shape;3041;p42"/>
          <p:cNvSpPr/>
          <p:nvPr/>
        </p:nvSpPr>
        <p:spPr>
          <a:xfrm>
            <a:off x="8295500" y="641001"/>
            <a:ext cx="314120" cy="271652"/>
          </a:xfrm>
          <a:custGeom>
            <a:avLst/>
            <a:gdLst/>
            <a:ahLst/>
            <a:cxnLst/>
            <a:rect l="l" t="t" r="r" b="b"/>
            <a:pathLst>
              <a:path w="858" h="742" extrusionOk="0">
                <a:moveTo>
                  <a:pt x="429" y="0"/>
                </a:moveTo>
                <a:cubicBezTo>
                  <a:pt x="372" y="0"/>
                  <a:pt x="316" y="27"/>
                  <a:pt x="286" y="81"/>
                </a:cubicBezTo>
                <a:cubicBezTo>
                  <a:pt x="274" y="128"/>
                  <a:pt x="226" y="164"/>
                  <a:pt x="179" y="164"/>
                </a:cubicBezTo>
                <a:cubicBezTo>
                  <a:pt x="48" y="188"/>
                  <a:pt x="0" y="342"/>
                  <a:pt x="96" y="426"/>
                </a:cubicBezTo>
                <a:cubicBezTo>
                  <a:pt x="119" y="462"/>
                  <a:pt x="143" y="521"/>
                  <a:pt x="131" y="569"/>
                </a:cubicBezTo>
                <a:cubicBezTo>
                  <a:pt x="122" y="663"/>
                  <a:pt x="201" y="742"/>
                  <a:pt x="288" y="742"/>
                </a:cubicBezTo>
                <a:cubicBezTo>
                  <a:pt x="311" y="742"/>
                  <a:pt x="335" y="736"/>
                  <a:pt x="357" y="723"/>
                </a:cubicBezTo>
                <a:cubicBezTo>
                  <a:pt x="381" y="717"/>
                  <a:pt x="405" y="715"/>
                  <a:pt x="429" y="715"/>
                </a:cubicBezTo>
                <a:cubicBezTo>
                  <a:pt x="453" y="715"/>
                  <a:pt x="477" y="717"/>
                  <a:pt x="500" y="723"/>
                </a:cubicBezTo>
                <a:cubicBezTo>
                  <a:pt x="525" y="736"/>
                  <a:pt x="551" y="742"/>
                  <a:pt x="576" y="742"/>
                </a:cubicBezTo>
                <a:cubicBezTo>
                  <a:pt x="668" y="742"/>
                  <a:pt x="745" y="663"/>
                  <a:pt x="727" y="569"/>
                </a:cubicBezTo>
                <a:cubicBezTo>
                  <a:pt x="715" y="521"/>
                  <a:pt x="738" y="462"/>
                  <a:pt x="774" y="426"/>
                </a:cubicBezTo>
                <a:cubicBezTo>
                  <a:pt x="858" y="342"/>
                  <a:pt x="810" y="188"/>
                  <a:pt x="679" y="164"/>
                </a:cubicBezTo>
                <a:cubicBezTo>
                  <a:pt x="631" y="152"/>
                  <a:pt x="596" y="128"/>
                  <a:pt x="572" y="81"/>
                </a:cubicBezTo>
                <a:cubicBezTo>
                  <a:pt x="542" y="27"/>
                  <a:pt x="485" y="0"/>
                  <a:pt x="42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2" name="Google Shape;3042;p42"/>
          <p:cNvSpPr/>
          <p:nvPr/>
        </p:nvSpPr>
        <p:spPr>
          <a:xfrm>
            <a:off x="11628011" y="1939673"/>
            <a:ext cx="314120" cy="274947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5" y="1"/>
                </a:moveTo>
                <a:cubicBezTo>
                  <a:pt x="382" y="1"/>
                  <a:pt x="328" y="30"/>
                  <a:pt x="298" y="90"/>
                </a:cubicBezTo>
                <a:cubicBezTo>
                  <a:pt x="275" y="126"/>
                  <a:pt x="227" y="161"/>
                  <a:pt x="179" y="173"/>
                </a:cubicBezTo>
                <a:cubicBezTo>
                  <a:pt x="48" y="185"/>
                  <a:pt x="1" y="340"/>
                  <a:pt x="96" y="435"/>
                </a:cubicBezTo>
                <a:cubicBezTo>
                  <a:pt x="132" y="471"/>
                  <a:pt x="144" y="518"/>
                  <a:pt x="132" y="566"/>
                </a:cubicBezTo>
                <a:cubicBezTo>
                  <a:pt x="122" y="670"/>
                  <a:pt x="202" y="751"/>
                  <a:pt x="289" y="751"/>
                </a:cubicBezTo>
                <a:cubicBezTo>
                  <a:pt x="312" y="751"/>
                  <a:pt x="336" y="745"/>
                  <a:pt x="358" y="733"/>
                </a:cubicBezTo>
                <a:cubicBezTo>
                  <a:pt x="382" y="721"/>
                  <a:pt x="409" y="715"/>
                  <a:pt x="434" y="715"/>
                </a:cubicBezTo>
                <a:cubicBezTo>
                  <a:pt x="459" y="715"/>
                  <a:pt x="483" y="721"/>
                  <a:pt x="501" y="733"/>
                </a:cubicBezTo>
                <a:cubicBezTo>
                  <a:pt x="526" y="745"/>
                  <a:pt x="551" y="751"/>
                  <a:pt x="576" y="751"/>
                </a:cubicBezTo>
                <a:cubicBezTo>
                  <a:pt x="668" y="751"/>
                  <a:pt x="746" y="670"/>
                  <a:pt x="727" y="566"/>
                </a:cubicBezTo>
                <a:cubicBezTo>
                  <a:pt x="727" y="518"/>
                  <a:pt x="739" y="471"/>
                  <a:pt x="775" y="435"/>
                </a:cubicBezTo>
                <a:cubicBezTo>
                  <a:pt x="858" y="340"/>
                  <a:pt x="810" y="185"/>
                  <a:pt x="691" y="173"/>
                </a:cubicBezTo>
                <a:cubicBezTo>
                  <a:pt x="632" y="161"/>
                  <a:pt x="596" y="126"/>
                  <a:pt x="572" y="90"/>
                </a:cubicBezTo>
                <a:cubicBezTo>
                  <a:pt x="542" y="30"/>
                  <a:pt x="489" y="1"/>
                  <a:pt x="4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3" name="Google Shape;3043;p42"/>
          <p:cNvSpPr/>
          <p:nvPr/>
        </p:nvSpPr>
        <p:spPr>
          <a:xfrm>
            <a:off x="2244705" y="6041335"/>
            <a:ext cx="322175" cy="341579"/>
          </a:xfrm>
          <a:custGeom>
            <a:avLst/>
            <a:gdLst/>
            <a:ahLst/>
            <a:cxnLst/>
            <a:rect l="l" t="t" r="r" b="b"/>
            <a:pathLst>
              <a:path w="880" h="933" extrusionOk="0">
                <a:moveTo>
                  <a:pt x="730" y="1"/>
                </a:moveTo>
                <a:cubicBezTo>
                  <a:pt x="714" y="1"/>
                  <a:pt x="697" y="3"/>
                  <a:pt x="680" y="9"/>
                </a:cubicBezTo>
                <a:lnTo>
                  <a:pt x="132" y="188"/>
                </a:lnTo>
                <a:cubicBezTo>
                  <a:pt x="25" y="223"/>
                  <a:pt x="1" y="354"/>
                  <a:pt x="72" y="438"/>
                </a:cubicBezTo>
                <a:lnTo>
                  <a:pt x="537" y="890"/>
                </a:lnTo>
                <a:cubicBezTo>
                  <a:pt x="570" y="919"/>
                  <a:pt x="608" y="932"/>
                  <a:pt x="645" y="932"/>
                </a:cubicBezTo>
                <a:cubicBezTo>
                  <a:pt x="715" y="932"/>
                  <a:pt x="779" y="885"/>
                  <a:pt x="787" y="807"/>
                </a:cubicBezTo>
                <a:lnTo>
                  <a:pt x="870" y="164"/>
                </a:lnTo>
                <a:cubicBezTo>
                  <a:pt x="880" y="74"/>
                  <a:pt x="814" y="1"/>
                  <a:pt x="73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4" name="Google Shape;3044;p42"/>
          <p:cNvSpPr/>
          <p:nvPr/>
        </p:nvSpPr>
        <p:spPr>
          <a:xfrm>
            <a:off x="2221265" y="3996525"/>
            <a:ext cx="207168" cy="177168"/>
          </a:xfrm>
          <a:custGeom>
            <a:avLst/>
            <a:gdLst/>
            <a:ahLst/>
            <a:cxnLst/>
            <a:rect l="l" t="t" r="r" b="b"/>
            <a:pathLst>
              <a:path w="1008" h="862" extrusionOk="0">
                <a:moveTo>
                  <a:pt x="838" y="0"/>
                </a:moveTo>
                <a:cubicBezTo>
                  <a:pt x="829" y="0"/>
                  <a:pt x="820" y="1"/>
                  <a:pt x="810" y="3"/>
                </a:cubicBezTo>
                <a:lnTo>
                  <a:pt x="155" y="98"/>
                </a:lnTo>
                <a:cubicBezTo>
                  <a:pt x="48" y="122"/>
                  <a:pt x="1" y="241"/>
                  <a:pt x="60" y="336"/>
                </a:cubicBezTo>
                <a:lnTo>
                  <a:pt x="405" y="801"/>
                </a:lnTo>
                <a:cubicBezTo>
                  <a:pt x="434" y="841"/>
                  <a:pt x="480" y="862"/>
                  <a:pt x="524" y="862"/>
                </a:cubicBezTo>
                <a:cubicBezTo>
                  <a:pt x="572" y="862"/>
                  <a:pt x="619" y="838"/>
                  <a:pt x="644" y="789"/>
                </a:cubicBezTo>
                <a:lnTo>
                  <a:pt x="953" y="217"/>
                </a:lnTo>
                <a:cubicBezTo>
                  <a:pt x="1008" y="119"/>
                  <a:pt x="942" y="0"/>
                  <a:pt x="83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5" name="Google Shape;3045;p42"/>
          <p:cNvSpPr/>
          <p:nvPr/>
        </p:nvSpPr>
        <p:spPr>
          <a:xfrm>
            <a:off x="5577984" y="70093"/>
            <a:ext cx="207195" cy="175841"/>
          </a:xfrm>
          <a:custGeom>
            <a:avLst/>
            <a:gdLst/>
            <a:ahLst/>
            <a:cxnLst/>
            <a:rect l="l" t="t" r="r" b="b"/>
            <a:pathLst>
              <a:path w="1354" h="1149" extrusionOk="0">
                <a:moveTo>
                  <a:pt x="914" y="0"/>
                </a:moveTo>
                <a:cubicBezTo>
                  <a:pt x="869" y="0"/>
                  <a:pt x="824" y="16"/>
                  <a:pt x="786" y="50"/>
                </a:cubicBezTo>
                <a:lnTo>
                  <a:pt x="131" y="633"/>
                </a:lnTo>
                <a:cubicBezTo>
                  <a:pt x="0" y="740"/>
                  <a:pt x="60" y="943"/>
                  <a:pt x="226" y="967"/>
                </a:cubicBezTo>
                <a:lnTo>
                  <a:pt x="1084" y="1145"/>
                </a:lnTo>
                <a:cubicBezTo>
                  <a:pt x="1095" y="1147"/>
                  <a:pt x="1106" y="1148"/>
                  <a:pt x="1118" y="1148"/>
                </a:cubicBezTo>
                <a:cubicBezTo>
                  <a:pt x="1246" y="1148"/>
                  <a:pt x="1354" y="1027"/>
                  <a:pt x="1310" y="895"/>
                </a:cubicBezTo>
                <a:lnTo>
                  <a:pt x="1108" y="145"/>
                </a:lnTo>
                <a:cubicBezTo>
                  <a:pt x="1077" y="53"/>
                  <a:pt x="996" y="0"/>
                  <a:pt x="91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6" name="Google Shape;3046;p42"/>
          <p:cNvSpPr/>
          <p:nvPr/>
        </p:nvSpPr>
        <p:spPr>
          <a:xfrm>
            <a:off x="11942131" y="157674"/>
            <a:ext cx="769557" cy="552823"/>
          </a:xfrm>
          <a:custGeom>
            <a:avLst/>
            <a:gdLst/>
            <a:ahLst/>
            <a:cxnLst/>
            <a:rect l="l" t="t" r="r" b="b"/>
            <a:pathLst>
              <a:path w="2102" h="1510" extrusionOk="0">
                <a:moveTo>
                  <a:pt x="950" y="884"/>
                </a:moveTo>
                <a:cubicBezTo>
                  <a:pt x="957" y="933"/>
                  <a:pt x="955" y="983"/>
                  <a:pt x="942" y="1033"/>
                </a:cubicBezTo>
                <a:cubicBezTo>
                  <a:pt x="931" y="1115"/>
                  <a:pt x="886" y="1233"/>
                  <a:pt x="797" y="1233"/>
                </a:cubicBezTo>
                <a:cubicBezTo>
                  <a:pt x="783" y="1233"/>
                  <a:pt x="767" y="1230"/>
                  <a:pt x="751" y="1223"/>
                </a:cubicBezTo>
                <a:cubicBezTo>
                  <a:pt x="703" y="1200"/>
                  <a:pt x="668" y="1164"/>
                  <a:pt x="632" y="1128"/>
                </a:cubicBezTo>
                <a:cubicBezTo>
                  <a:pt x="596" y="1069"/>
                  <a:pt x="620" y="1045"/>
                  <a:pt x="668" y="1009"/>
                </a:cubicBezTo>
                <a:cubicBezTo>
                  <a:pt x="750" y="936"/>
                  <a:pt x="846" y="898"/>
                  <a:pt x="950" y="884"/>
                </a:cubicBezTo>
                <a:close/>
                <a:moveTo>
                  <a:pt x="278" y="0"/>
                </a:moveTo>
                <a:cubicBezTo>
                  <a:pt x="242" y="0"/>
                  <a:pt x="205" y="3"/>
                  <a:pt x="168" y="9"/>
                </a:cubicBezTo>
                <a:cubicBezTo>
                  <a:pt x="0" y="31"/>
                  <a:pt x="21" y="274"/>
                  <a:pt x="162" y="274"/>
                </a:cubicBezTo>
                <a:cubicBezTo>
                  <a:pt x="172" y="274"/>
                  <a:pt x="181" y="273"/>
                  <a:pt x="192" y="271"/>
                </a:cubicBezTo>
                <a:cubicBezTo>
                  <a:pt x="213" y="268"/>
                  <a:pt x="234" y="267"/>
                  <a:pt x="255" y="267"/>
                </a:cubicBezTo>
                <a:cubicBezTo>
                  <a:pt x="489" y="267"/>
                  <a:pt x="708" y="432"/>
                  <a:pt x="844" y="624"/>
                </a:cubicBezTo>
                <a:lnTo>
                  <a:pt x="844" y="624"/>
                </a:lnTo>
                <a:cubicBezTo>
                  <a:pt x="770" y="639"/>
                  <a:pt x="699" y="664"/>
                  <a:pt x="632" y="700"/>
                </a:cubicBezTo>
                <a:cubicBezTo>
                  <a:pt x="501" y="771"/>
                  <a:pt x="358" y="890"/>
                  <a:pt x="334" y="1045"/>
                </a:cubicBezTo>
                <a:cubicBezTo>
                  <a:pt x="322" y="1223"/>
                  <a:pt x="465" y="1378"/>
                  <a:pt x="596" y="1450"/>
                </a:cubicBezTo>
                <a:cubicBezTo>
                  <a:pt x="663" y="1489"/>
                  <a:pt x="735" y="1509"/>
                  <a:pt x="806" y="1509"/>
                </a:cubicBezTo>
                <a:cubicBezTo>
                  <a:pt x="885" y="1509"/>
                  <a:pt x="962" y="1483"/>
                  <a:pt x="1025" y="1426"/>
                </a:cubicBezTo>
                <a:cubicBezTo>
                  <a:pt x="1186" y="1293"/>
                  <a:pt x="1236" y="1095"/>
                  <a:pt x="1216" y="898"/>
                </a:cubicBezTo>
                <a:lnTo>
                  <a:pt x="1216" y="898"/>
                </a:lnTo>
                <a:cubicBezTo>
                  <a:pt x="1453" y="954"/>
                  <a:pt x="1653" y="1125"/>
                  <a:pt x="1799" y="1319"/>
                </a:cubicBezTo>
                <a:cubicBezTo>
                  <a:pt x="1826" y="1352"/>
                  <a:pt x="1862" y="1366"/>
                  <a:pt x="1897" y="1366"/>
                </a:cubicBezTo>
                <a:cubicBezTo>
                  <a:pt x="1999" y="1366"/>
                  <a:pt x="2102" y="1249"/>
                  <a:pt x="2013" y="1152"/>
                </a:cubicBezTo>
                <a:cubicBezTo>
                  <a:pt x="1799" y="878"/>
                  <a:pt x="1501" y="640"/>
                  <a:pt x="1144" y="616"/>
                </a:cubicBezTo>
                <a:cubicBezTo>
                  <a:pt x="1143" y="616"/>
                  <a:pt x="1141" y="616"/>
                  <a:pt x="1140" y="616"/>
                </a:cubicBezTo>
                <a:lnTo>
                  <a:pt x="1140" y="616"/>
                </a:lnTo>
                <a:cubicBezTo>
                  <a:pt x="1124" y="578"/>
                  <a:pt x="1105" y="543"/>
                  <a:pt x="1084" y="509"/>
                </a:cubicBezTo>
                <a:cubicBezTo>
                  <a:pt x="924" y="230"/>
                  <a:pt x="609" y="0"/>
                  <a:pt x="2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7" name="Google Shape;3047;p42"/>
          <p:cNvSpPr/>
          <p:nvPr/>
        </p:nvSpPr>
        <p:spPr>
          <a:xfrm>
            <a:off x="383503" y="4173717"/>
            <a:ext cx="675468" cy="489852"/>
          </a:xfrm>
          <a:custGeom>
            <a:avLst/>
            <a:gdLst/>
            <a:ahLst/>
            <a:cxnLst/>
            <a:rect l="l" t="t" r="r" b="b"/>
            <a:pathLst>
              <a:path w="1845" h="1338" extrusionOk="0">
                <a:moveTo>
                  <a:pt x="152" y="0"/>
                </a:moveTo>
                <a:cubicBezTo>
                  <a:pt x="90" y="0"/>
                  <a:pt x="33" y="35"/>
                  <a:pt x="12" y="98"/>
                </a:cubicBezTo>
                <a:cubicBezTo>
                  <a:pt x="1" y="169"/>
                  <a:pt x="36" y="252"/>
                  <a:pt x="108" y="264"/>
                </a:cubicBezTo>
                <a:cubicBezTo>
                  <a:pt x="703" y="371"/>
                  <a:pt x="1239" y="740"/>
                  <a:pt x="1548" y="1276"/>
                </a:cubicBezTo>
                <a:cubicBezTo>
                  <a:pt x="1574" y="1319"/>
                  <a:pt x="1613" y="1338"/>
                  <a:pt x="1653" y="1338"/>
                </a:cubicBezTo>
                <a:cubicBezTo>
                  <a:pt x="1746" y="1338"/>
                  <a:pt x="1845" y="1241"/>
                  <a:pt x="1786" y="1133"/>
                </a:cubicBezTo>
                <a:cubicBezTo>
                  <a:pt x="1441" y="550"/>
                  <a:pt x="846" y="121"/>
                  <a:pt x="179" y="2"/>
                </a:cubicBezTo>
                <a:cubicBezTo>
                  <a:pt x="170" y="1"/>
                  <a:pt x="161" y="0"/>
                  <a:pt x="15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8" name="Google Shape;3048;p42"/>
          <p:cNvSpPr/>
          <p:nvPr/>
        </p:nvSpPr>
        <p:spPr>
          <a:xfrm>
            <a:off x="1378837" y="639365"/>
            <a:ext cx="207164" cy="18131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9" name="Google Shape;3049;p42"/>
          <p:cNvSpPr/>
          <p:nvPr/>
        </p:nvSpPr>
        <p:spPr>
          <a:xfrm>
            <a:off x="147941" y="500442"/>
            <a:ext cx="314120" cy="271652"/>
          </a:xfrm>
          <a:custGeom>
            <a:avLst/>
            <a:gdLst/>
            <a:ahLst/>
            <a:cxnLst/>
            <a:rect l="l" t="t" r="r" b="b"/>
            <a:pathLst>
              <a:path w="858" h="742" extrusionOk="0">
                <a:moveTo>
                  <a:pt x="429" y="0"/>
                </a:moveTo>
                <a:cubicBezTo>
                  <a:pt x="372" y="0"/>
                  <a:pt x="316" y="27"/>
                  <a:pt x="286" y="81"/>
                </a:cubicBezTo>
                <a:cubicBezTo>
                  <a:pt x="274" y="128"/>
                  <a:pt x="226" y="164"/>
                  <a:pt x="179" y="164"/>
                </a:cubicBezTo>
                <a:cubicBezTo>
                  <a:pt x="48" y="188"/>
                  <a:pt x="0" y="342"/>
                  <a:pt x="96" y="426"/>
                </a:cubicBezTo>
                <a:cubicBezTo>
                  <a:pt x="119" y="462"/>
                  <a:pt x="143" y="521"/>
                  <a:pt x="131" y="569"/>
                </a:cubicBezTo>
                <a:cubicBezTo>
                  <a:pt x="122" y="663"/>
                  <a:pt x="201" y="742"/>
                  <a:pt x="288" y="742"/>
                </a:cubicBezTo>
                <a:cubicBezTo>
                  <a:pt x="311" y="742"/>
                  <a:pt x="335" y="736"/>
                  <a:pt x="357" y="723"/>
                </a:cubicBezTo>
                <a:cubicBezTo>
                  <a:pt x="381" y="717"/>
                  <a:pt x="405" y="715"/>
                  <a:pt x="429" y="715"/>
                </a:cubicBezTo>
                <a:cubicBezTo>
                  <a:pt x="453" y="715"/>
                  <a:pt x="477" y="717"/>
                  <a:pt x="500" y="723"/>
                </a:cubicBezTo>
                <a:cubicBezTo>
                  <a:pt x="525" y="736"/>
                  <a:pt x="551" y="742"/>
                  <a:pt x="576" y="742"/>
                </a:cubicBezTo>
                <a:cubicBezTo>
                  <a:pt x="668" y="742"/>
                  <a:pt x="745" y="663"/>
                  <a:pt x="727" y="569"/>
                </a:cubicBezTo>
                <a:cubicBezTo>
                  <a:pt x="715" y="521"/>
                  <a:pt x="738" y="462"/>
                  <a:pt x="774" y="426"/>
                </a:cubicBezTo>
                <a:cubicBezTo>
                  <a:pt x="858" y="342"/>
                  <a:pt x="810" y="188"/>
                  <a:pt x="679" y="164"/>
                </a:cubicBezTo>
                <a:cubicBezTo>
                  <a:pt x="631" y="152"/>
                  <a:pt x="596" y="128"/>
                  <a:pt x="572" y="81"/>
                </a:cubicBezTo>
                <a:cubicBezTo>
                  <a:pt x="542" y="27"/>
                  <a:pt x="485" y="0"/>
                  <a:pt x="42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0" name="Google Shape;3050;p42"/>
          <p:cNvSpPr/>
          <p:nvPr/>
        </p:nvSpPr>
        <p:spPr>
          <a:xfrm>
            <a:off x="3062015" y="364433"/>
            <a:ext cx="314120" cy="274947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5" y="1"/>
                </a:moveTo>
                <a:cubicBezTo>
                  <a:pt x="382" y="1"/>
                  <a:pt x="328" y="30"/>
                  <a:pt x="298" y="90"/>
                </a:cubicBezTo>
                <a:cubicBezTo>
                  <a:pt x="275" y="126"/>
                  <a:pt x="227" y="161"/>
                  <a:pt x="179" y="173"/>
                </a:cubicBezTo>
                <a:cubicBezTo>
                  <a:pt x="48" y="185"/>
                  <a:pt x="1" y="340"/>
                  <a:pt x="96" y="435"/>
                </a:cubicBezTo>
                <a:cubicBezTo>
                  <a:pt x="132" y="471"/>
                  <a:pt x="144" y="518"/>
                  <a:pt x="132" y="566"/>
                </a:cubicBezTo>
                <a:cubicBezTo>
                  <a:pt x="122" y="670"/>
                  <a:pt x="202" y="751"/>
                  <a:pt x="289" y="751"/>
                </a:cubicBezTo>
                <a:cubicBezTo>
                  <a:pt x="312" y="751"/>
                  <a:pt x="336" y="745"/>
                  <a:pt x="358" y="733"/>
                </a:cubicBezTo>
                <a:cubicBezTo>
                  <a:pt x="382" y="721"/>
                  <a:pt x="409" y="715"/>
                  <a:pt x="434" y="715"/>
                </a:cubicBezTo>
                <a:cubicBezTo>
                  <a:pt x="459" y="715"/>
                  <a:pt x="483" y="721"/>
                  <a:pt x="501" y="733"/>
                </a:cubicBezTo>
                <a:cubicBezTo>
                  <a:pt x="526" y="745"/>
                  <a:pt x="551" y="751"/>
                  <a:pt x="576" y="751"/>
                </a:cubicBezTo>
                <a:cubicBezTo>
                  <a:pt x="668" y="751"/>
                  <a:pt x="746" y="670"/>
                  <a:pt x="727" y="566"/>
                </a:cubicBezTo>
                <a:cubicBezTo>
                  <a:pt x="727" y="518"/>
                  <a:pt x="739" y="471"/>
                  <a:pt x="775" y="435"/>
                </a:cubicBezTo>
                <a:cubicBezTo>
                  <a:pt x="858" y="340"/>
                  <a:pt x="810" y="185"/>
                  <a:pt x="691" y="173"/>
                </a:cubicBezTo>
                <a:cubicBezTo>
                  <a:pt x="632" y="161"/>
                  <a:pt x="596" y="126"/>
                  <a:pt x="572" y="90"/>
                </a:cubicBezTo>
                <a:cubicBezTo>
                  <a:pt x="542" y="30"/>
                  <a:pt x="489" y="1"/>
                  <a:pt x="4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051" name="Google Shape;3051;p42"/>
          <p:cNvGrpSpPr/>
          <p:nvPr/>
        </p:nvGrpSpPr>
        <p:grpSpPr>
          <a:xfrm flipH="1">
            <a:off x="7294697" y="473700"/>
            <a:ext cx="5097543" cy="6569584"/>
            <a:chOff x="-1852300" y="-3216036"/>
            <a:chExt cx="1929913" cy="2487222"/>
          </a:xfrm>
        </p:grpSpPr>
        <p:sp>
          <p:nvSpPr>
            <p:cNvPr id="3052" name="Google Shape;3052;p42"/>
            <p:cNvSpPr/>
            <p:nvPr/>
          </p:nvSpPr>
          <p:spPr>
            <a:xfrm>
              <a:off x="-468818" y="-2531407"/>
              <a:ext cx="88339" cy="78186"/>
            </a:xfrm>
            <a:custGeom>
              <a:avLst/>
              <a:gdLst/>
              <a:ahLst/>
              <a:cxnLst/>
              <a:rect l="l" t="t" r="r" b="b"/>
              <a:pathLst>
                <a:path w="974" h="862" extrusionOk="0">
                  <a:moveTo>
                    <a:pt x="709" y="1"/>
                  </a:moveTo>
                  <a:cubicBezTo>
                    <a:pt x="679" y="1"/>
                    <a:pt x="648" y="11"/>
                    <a:pt x="620" y="32"/>
                  </a:cubicBezTo>
                  <a:lnTo>
                    <a:pt x="96" y="425"/>
                  </a:lnTo>
                  <a:cubicBezTo>
                    <a:pt x="0" y="496"/>
                    <a:pt x="24" y="651"/>
                    <a:pt x="143" y="687"/>
                  </a:cubicBezTo>
                  <a:lnTo>
                    <a:pt x="774" y="854"/>
                  </a:lnTo>
                  <a:cubicBezTo>
                    <a:pt x="788" y="859"/>
                    <a:pt x="802" y="861"/>
                    <a:pt x="816" y="861"/>
                  </a:cubicBezTo>
                  <a:cubicBezTo>
                    <a:pt x="898" y="861"/>
                    <a:pt x="973" y="778"/>
                    <a:pt x="953" y="687"/>
                  </a:cubicBezTo>
                  <a:lnTo>
                    <a:pt x="858" y="127"/>
                  </a:lnTo>
                  <a:cubicBezTo>
                    <a:pt x="841" y="53"/>
                    <a:pt x="778" y="1"/>
                    <a:pt x="7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42"/>
            <p:cNvSpPr/>
            <p:nvPr/>
          </p:nvSpPr>
          <p:spPr>
            <a:xfrm>
              <a:off x="-1776493" y="-877106"/>
              <a:ext cx="174751" cy="148293"/>
            </a:xfrm>
            <a:custGeom>
              <a:avLst/>
              <a:gdLst/>
              <a:ahLst/>
              <a:cxnLst/>
              <a:rect l="l" t="t" r="r" b="b"/>
              <a:pathLst>
                <a:path w="1354" h="1149" extrusionOk="0">
                  <a:moveTo>
                    <a:pt x="914" y="0"/>
                  </a:moveTo>
                  <a:cubicBezTo>
                    <a:pt x="869" y="0"/>
                    <a:pt x="824" y="16"/>
                    <a:pt x="786" y="50"/>
                  </a:cubicBezTo>
                  <a:lnTo>
                    <a:pt x="131" y="633"/>
                  </a:lnTo>
                  <a:cubicBezTo>
                    <a:pt x="0" y="740"/>
                    <a:pt x="60" y="943"/>
                    <a:pt x="226" y="967"/>
                  </a:cubicBezTo>
                  <a:lnTo>
                    <a:pt x="1084" y="1145"/>
                  </a:lnTo>
                  <a:cubicBezTo>
                    <a:pt x="1095" y="1147"/>
                    <a:pt x="1106" y="1148"/>
                    <a:pt x="1118" y="1148"/>
                  </a:cubicBezTo>
                  <a:cubicBezTo>
                    <a:pt x="1246" y="1148"/>
                    <a:pt x="1354" y="1027"/>
                    <a:pt x="1310" y="895"/>
                  </a:cubicBezTo>
                  <a:lnTo>
                    <a:pt x="1108" y="145"/>
                  </a:lnTo>
                  <a:cubicBezTo>
                    <a:pt x="1077" y="53"/>
                    <a:pt x="996" y="0"/>
                    <a:pt x="9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4" name="Google Shape;3054;p42"/>
            <p:cNvSpPr/>
            <p:nvPr/>
          </p:nvSpPr>
          <p:spPr>
            <a:xfrm>
              <a:off x="-1852300" y="-1891389"/>
              <a:ext cx="238120" cy="172686"/>
            </a:xfrm>
            <a:custGeom>
              <a:avLst/>
              <a:gdLst/>
              <a:ahLst/>
              <a:cxnLst/>
              <a:rect l="l" t="t" r="r" b="b"/>
              <a:pathLst>
                <a:path w="1845" h="1338" extrusionOk="0">
                  <a:moveTo>
                    <a:pt x="152" y="0"/>
                  </a:moveTo>
                  <a:cubicBezTo>
                    <a:pt x="90" y="0"/>
                    <a:pt x="33" y="35"/>
                    <a:pt x="12" y="98"/>
                  </a:cubicBezTo>
                  <a:cubicBezTo>
                    <a:pt x="1" y="169"/>
                    <a:pt x="36" y="252"/>
                    <a:pt x="108" y="264"/>
                  </a:cubicBezTo>
                  <a:cubicBezTo>
                    <a:pt x="703" y="371"/>
                    <a:pt x="1239" y="740"/>
                    <a:pt x="1548" y="1276"/>
                  </a:cubicBezTo>
                  <a:cubicBezTo>
                    <a:pt x="1574" y="1319"/>
                    <a:pt x="1613" y="1338"/>
                    <a:pt x="1653" y="1338"/>
                  </a:cubicBezTo>
                  <a:cubicBezTo>
                    <a:pt x="1746" y="1338"/>
                    <a:pt x="1845" y="1241"/>
                    <a:pt x="1786" y="1133"/>
                  </a:cubicBezTo>
                  <a:cubicBezTo>
                    <a:pt x="1441" y="550"/>
                    <a:pt x="846" y="121"/>
                    <a:pt x="179" y="2"/>
                  </a:cubicBezTo>
                  <a:cubicBezTo>
                    <a:pt x="170" y="1"/>
                    <a:pt x="161" y="0"/>
                    <a:pt x="1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5" name="Google Shape;3055;p42"/>
            <p:cNvSpPr/>
            <p:nvPr/>
          </p:nvSpPr>
          <p:spPr>
            <a:xfrm>
              <a:off x="21769" y="-3216036"/>
              <a:ext cx="55843" cy="48297"/>
            </a:xfrm>
            <a:custGeom>
              <a:avLst/>
              <a:gdLst/>
              <a:ahLst/>
              <a:cxnLst/>
              <a:rect l="l" t="t" r="r" b="b"/>
              <a:pathLst>
                <a:path w="858" h="742" extrusionOk="0">
                  <a:moveTo>
                    <a:pt x="429" y="0"/>
                  </a:moveTo>
                  <a:cubicBezTo>
                    <a:pt x="372" y="0"/>
                    <a:pt x="316" y="27"/>
                    <a:pt x="286" y="81"/>
                  </a:cubicBezTo>
                  <a:cubicBezTo>
                    <a:pt x="274" y="128"/>
                    <a:pt x="226" y="164"/>
                    <a:pt x="179" y="164"/>
                  </a:cubicBezTo>
                  <a:cubicBezTo>
                    <a:pt x="48" y="188"/>
                    <a:pt x="0" y="342"/>
                    <a:pt x="96" y="426"/>
                  </a:cubicBezTo>
                  <a:cubicBezTo>
                    <a:pt x="119" y="462"/>
                    <a:pt x="143" y="521"/>
                    <a:pt x="131" y="569"/>
                  </a:cubicBezTo>
                  <a:cubicBezTo>
                    <a:pt x="122" y="663"/>
                    <a:pt x="201" y="742"/>
                    <a:pt x="288" y="742"/>
                  </a:cubicBezTo>
                  <a:cubicBezTo>
                    <a:pt x="311" y="742"/>
                    <a:pt x="335" y="736"/>
                    <a:pt x="357" y="723"/>
                  </a:cubicBezTo>
                  <a:cubicBezTo>
                    <a:pt x="381" y="717"/>
                    <a:pt x="405" y="715"/>
                    <a:pt x="429" y="715"/>
                  </a:cubicBezTo>
                  <a:cubicBezTo>
                    <a:pt x="453" y="715"/>
                    <a:pt x="477" y="717"/>
                    <a:pt x="500" y="723"/>
                  </a:cubicBezTo>
                  <a:cubicBezTo>
                    <a:pt x="525" y="736"/>
                    <a:pt x="551" y="742"/>
                    <a:pt x="576" y="742"/>
                  </a:cubicBezTo>
                  <a:cubicBezTo>
                    <a:pt x="668" y="742"/>
                    <a:pt x="745" y="663"/>
                    <a:pt x="727" y="569"/>
                  </a:cubicBezTo>
                  <a:cubicBezTo>
                    <a:pt x="715" y="521"/>
                    <a:pt x="738" y="462"/>
                    <a:pt x="774" y="426"/>
                  </a:cubicBezTo>
                  <a:cubicBezTo>
                    <a:pt x="858" y="342"/>
                    <a:pt x="810" y="188"/>
                    <a:pt x="679" y="164"/>
                  </a:cubicBezTo>
                  <a:cubicBezTo>
                    <a:pt x="631" y="152"/>
                    <a:pt x="596" y="128"/>
                    <a:pt x="572" y="81"/>
                  </a:cubicBezTo>
                  <a:cubicBezTo>
                    <a:pt x="542" y="27"/>
                    <a:pt x="485" y="0"/>
                    <a:pt x="4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6" name="Google Shape;3056;p42"/>
            <p:cNvSpPr/>
            <p:nvPr/>
          </p:nvSpPr>
          <p:spPr>
            <a:xfrm>
              <a:off x="-1077261" y="-2020882"/>
              <a:ext cx="55843" cy="48875"/>
            </a:xfrm>
            <a:custGeom>
              <a:avLst/>
              <a:gdLst/>
              <a:ahLst/>
              <a:cxnLst/>
              <a:rect l="l" t="t" r="r" b="b"/>
              <a:pathLst>
                <a:path w="858" h="751" extrusionOk="0">
                  <a:moveTo>
                    <a:pt x="435" y="1"/>
                  </a:moveTo>
                  <a:cubicBezTo>
                    <a:pt x="382" y="1"/>
                    <a:pt x="328" y="30"/>
                    <a:pt x="298" y="90"/>
                  </a:cubicBezTo>
                  <a:cubicBezTo>
                    <a:pt x="275" y="126"/>
                    <a:pt x="227" y="161"/>
                    <a:pt x="179" y="173"/>
                  </a:cubicBezTo>
                  <a:cubicBezTo>
                    <a:pt x="48" y="185"/>
                    <a:pt x="1" y="340"/>
                    <a:pt x="96" y="435"/>
                  </a:cubicBezTo>
                  <a:cubicBezTo>
                    <a:pt x="132" y="471"/>
                    <a:pt x="144" y="518"/>
                    <a:pt x="132" y="566"/>
                  </a:cubicBezTo>
                  <a:cubicBezTo>
                    <a:pt x="122" y="670"/>
                    <a:pt x="202" y="751"/>
                    <a:pt x="289" y="751"/>
                  </a:cubicBezTo>
                  <a:cubicBezTo>
                    <a:pt x="312" y="751"/>
                    <a:pt x="336" y="745"/>
                    <a:pt x="358" y="733"/>
                  </a:cubicBezTo>
                  <a:cubicBezTo>
                    <a:pt x="382" y="721"/>
                    <a:pt x="409" y="715"/>
                    <a:pt x="434" y="715"/>
                  </a:cubicBezTo>
                  <a:cubicBezTo>
                    <a:pt x="459" y="715"/>
                    <a:pt x="483" y="721"/>
                    <a:pt x="501" y="733"/>
                  </a:cubicBezTo>
                  <a:cubicBezTo>
                    <a:pt x="526" y="745"/>
                    <a:pt x="551" y="751"/>
                    <a:pt x="576" y="751"/>
                  </a:cubicBezTo>
                  <a:cubicBezTo>
                    <a:pt x="668" y="751"/>
                    <a:pt x="746" y="670"/>
                    <a:pt x="727" y="566"/>
                  </a:cubicBezTo>
                  <a:cubicBezTo>
                    <a:pt x="727" y="518"/>
                    <a:pt x="739" y="471"/>
                    <a:pt x="775" y="435"/>
                  </a:cubicBezTo>
                  <a:cubicBezTo>
                    <a:pt x="858" y="340"/>
                    <a:pt x="810" y="185"/>
                    <a:pt x="691" y="173"/>
                  </a:cubicBezTo>
                  <a:cubicBezTo>
                    <a:pt x="632" y="161"/>
                    <a:pt x="596" y="126"/>
                    <a:pt x="572" y="90"/>
                  </a:cubicBezTo>
                  <a:cubicBezTo>
                    <a:pt x="542" y="30"/>
                    <a:pt x="489" y="1"/>
                    <a:pt x="4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57" name="Google Shape;3057;p42"/>
          <p:cNvSpPr/>
          <p:nvPr/>
        </p:nvSpPr>
        <p:spPr>
          <a:xfrm flipH="1">
            <a:off x="-134273" y="6006231"/>
            <a:ext cx="461568" cy="489416"/>
          </a:xfrm>
          <a:custGeom>
            <a:avLst/>
            <a:gdLst/>
            <a:ahLst/>
            <a:cxnLst/>
            <a:rect l="l" t="t" r="r" b="b"/>
            <a:pathLst>
              <a:path w="880" h="933" extrusionOk="0">
                <a:moveTo>
                  <a:pt x="730" y="1"/>
                </a:moveTo>
                <a:cubicBezTo>
                  <a:pt x="714" y="1"/>
                  <a:pt x="697" y="3"/>
                  <a:pt x="680" y="9"/>
                </a:cubicBezTo>
                <a:lnTo>
                  <a:pt x="132" y="188"/>
                </a:lnTo>
                <a:cubicBezTo>
                  <a:pt x="25" y="223"/>
                  <a:pt x="1" y="354"/>
                  <a:pt x="72" y="438"/>
                </a:cubicBezTo>
                <a:lnTo>
                  <a:pt x="537" y="890"/>
                </a:lnTo>
                <a:cubicBezTo>
                  <a:pt x="570" y="919"/>
                  <a:pt x="608" y="932"/>
                  <a:pt x="645" y="932"/>
                </a:cubicBezTo>
                <a:cubicBezTo>
                  <a:pt x="715" y="932"/>
                  <a:pt x="779" y="885"/>
                  <a:pt x="787" y="807"/>
                </a:cubicBezTo>
                <a:lnTo>
                  <a:pt x="870" y="164"/>
                </a:lnTo>
                <a:cubicBezTo>
                  <a:pt x="880" y="74"/>
                  <a:pt x="814" y="1"/>
                  <a:pt x="73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8" name="Google Shape;3058;p42"/>
          <p:cNvSpPr/>
          <p:nvPr/>
        </p:nvSpPr>
        <p:spPr>
          <a:xfrm flipH="1">
            <a:off x="10782607" y="5130072"/>
            <a:ext cx="343624" cy="293853"/>
          </a:xfrm>
          <a:custGeom>
            <a:avLst/>
            <a:gdLst/>
            <a:ahLst/>
            <a:cxnLst/>
            <a:rect l="l" t="t" r="r" b="b"/>
            <a:pathLst>
              <a:path w="1008" h="862" extrusionOk="0">
                <a:moveTo>
                  <a:pt x="838" y="0"/>
                </a:moveTo>
                <a:cubicBezTo>
                  <a:pt x="829" y="0"/>
                  <a:pt x="820" y="1"/>
                  <a:pt x="810" y="3"/>
                </a:cubicBezTo>
                <a:lnTo>
                  <a:pt x="155" y="98"/>
                </a:lnTo>
                <a:cubicBezTo>
                  <a:pt x="48" y="122"/>
                  <a:pt x="1" y="241"/>
                  <a:pt x="60" y="336"/>
                </a:cubicBezTo>
                <a:lnTo>
                  <a:pt x="405" y="801"/>
                </a:lnTo>
                <a:cubicBezTo>
                  <a:pt x="434" y="841"/>
                  <a:pt x="480" y="862"/>
                  <a:pt x="524" y="862"/>
                </a:cubicBezTo>
                <a:cubicBezTo>
                  <a:pt x="572" y="862"/>
                  <a:pt x="619" y="838"/>
                  <a:pt x="644" y="789"/>
                </a:cubicBezTo>
                <a:lnTo>
                  <a:pt x="953" y="217"/>
                </a:lnTo>
                <a:cubicBezTo>
                  <a:pt x="1008" y="119"/>
                  <a:pt x="942" y="0"/>
                  <a:pt x="8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9" name="Google Shape;3059;p42"/>
          <p:cNvSpPr/>
          <p:nvPr/>
        </p:nvSpPr>
        <p:spPr>
          <a:xfrm flipH="1">
            <a:off x="-134256" y="1741734"/>
            <a:ext cx="716565" cy="514755"/>
          </a:xfrm>
          <a:custGeom>
            <a:avLst/>
            <a:gdLst/>
            <a:ahLst/>
            <a:cxnLst/>
            <a:rect l="l" t="t" r="r" b="b"/>
            <a:pathLst>
              <a:path w="2102" h="1510" extrusionOk="0">
                <a:moveTo>
                  <a:pt x="950" y="884"/>
                </a:moveTo>
                <a:cubicBezTo>
                  <a:pt x="957" y="933"/>
                  <a:pt x="955" y="983"/>
                  <a:pt x="942" y="1033"/>
                </a:cubicBezTo>
                <a:cubicBezTo>
                  <a:pt x="931" y="1115"/>
                  <a:pt x="886" y="1233"/>
                  <a:pt x="797" y="1233"/>
                </a:cubicBezTo>
                <a:cubicBezTo>
                  <a:pt x="783" y="1233"/>
                  <a:pt x="767" y="1230"/>
                  <a:pt x="751" y="1223"/>
                </a:cubicBezTo>
                <a:cubicBezTo>
                  <a:pt x="703" y="1200"/>
                  <a:pt x="668" y="1164"/>
                  <a:pt x="632" y="1128"/>
                </a:cubicBezTo>
                <a:cubicBezTo>
                  <a:pt x="596" y="1069"/>
                  <a:pt x="620" y="1045"/>
                  <a:pt x="668" y="1009"/>
                </a:cubicBezTo>
                <a:cubicBezTo>
                  <a:pt x="750" y="936"/>
                  <a:pt x="846" y="898"/>
                  <a:pt x="950" y="884"/>
                </a:cubicBezTo>
                <a:close/>
                <a:moveTo>
                  <a:pt x="278" y="0"/>
                </a:moveTo>
                <a:cubicBezTo>
                  <a:pt x="242" y="0"/>
                  <a:pt x="205" y="3"/>
                  <a:pt x="168" y="9"/>
                </a:cubicBezTo>
                <a:cubicBezTo>
                  <a:pt x="0" y="31"/>
                  <a:pt x="21" y="274"/>
                  <a:pt x="162" y="274"/>
                </a:cubicBezTo>
                <a:cubicBezTo>
                  <a:pt x="172" y="274"/>
                  <a:pt x="181" y="273"/>
                  <a:pt x="192" y="271"/>
                </a:cubicBezTo>
                <a:cubicBezTo>
                  <a:pt x="213" y="268"/>
                  <a:pt x="234" y="267"/>
                  <a:pt x="255" y="267"/>
                </a:cubicBezTo>
                <a:cubicBezTo>
                  <a:pt x="489" y="267"/>
                  <a:pt x="708" y="432"/>
                  <a:pt x="844" y="624"/>
                </a:cubicBezTo>
                <a:lnTo>
                  <a:pt x="844" y="624"/>
                </a:lnTo>
                <a:cubicBezTo>
                  <a:pt x="770" y="639"/>
                  <a:pt x="699" y="664"/>
                  <a:pt x="632" y="700"/>
                </a:cubicBezTo>
                <a:cubicBezTo>
                  <a:pt x="501" y="771"/>
                  <a:pt x="358" y="890"/>
                  <a:pt x="334" y="1045"/>
                </a:cubicBezTo>
                <a:cubicBezTo>
                  <a:pt x="322" y="1223"/>
                  <a:pt x="465" y="1378"/>
                  <a:pt x="596" y="1450"/>
                </a:cubicBezTo>
                <a:cubicBezTo>
                  <a:pt x="663" y="1489"/>
                  <a:pt x="735" y="1509"/>
                  <a:pt x="806" y="1509"/>
                </a:cubicBezTo>
                <a:cubicBezTo>
                  <a:pt x="885" y="1509"/>
                  <a:pt x="962" y="1483"/>
                  <a:pt x="1025" y="1426"/>
                </a:cubicBezTo>
                <a:cubicBezTo>
                  <a:pt x="1186" y="1293"/>
                  <a:pt x="1236" y="1095"/>
                  <a:pt x="1216" y="898"/>
                </a:cubicBezTo>
                <a:lnTo>
                  <a:pt x="1216" y="898"/>
                </a:lnTo>
                <a:cubicBezTo>
                  <a:pt x="1453" y="954"/>
                  <a:pt x="1653" y="1125"/>
                  <a:pt x="1799" y="1319"/>
                </a:cubicBezTo>
                <a:cubicBezTo>
                  <a:pt x="1826" y="1352"/>
                  <a:pt x="1862" y="1366"/>
                  <a:pt x="1897" y="1366"/>
                </a:cubicBezTo>
                <a:cubicBezTo>
                  <a:pt x="1999" y="1366"/>
                  <a:pt x="2102" y="1249"/>
                  <a:pt x="2013" y="1152"/>
                </a:cubicBezTo>
                <a:cubicBezTo>
                  <a:pt x="1799" y="878"/>
                  <a:pt x="1501" y="640"/>
                  <a:pt x="1144" y="616"/>
                </a:cubicBezTo>
                <a:cubicBezTo>
                  <a:pt x="1143" y="616"/>
                  <a:pt x="1141" y="616"/>
                  <a:pt x="1140" y="616"/>
                </a:cubicBezTo>
                <a:lnTo>
                  <a:pt x="1140" y="616"/>
                </a:lnTo>
                <a:cubicBezTo>
                  <a:pt x="1124" y="578"/>
                  <a:pt x="1105" y="543"/>
                  <a:pt x="1084" y="509"/>
                </a:cubicBezTo>
                <a:cubicBezTo>
                  <a:pt x="924" y="230"/>
                  <a:pt x="609" y="0"/>
                  <a:pt x="27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0" name="Google Shape;3060;p42"/>
          <p:cNvSpPr/>
          <p:nvPr/>
        </p:nvSpPr>
        <p:spPr>
          <a:xfrm flipH="1">
            <a:off x="12750194" y="4161587"/>
            <a:ext cx="292489" cy="25601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1" name="Google Shape;3061;p42"/>
          <p:cNvSpPr/>
          <p:nvPr/>
        </p:nvSpPr>
        <p:spPr>
          <a:xfrm flipH="1">
            <a:off x="11763266" y="3328113"/>
            <a:ext cx="233329" cy="201768"/>
          </a:xfrm>
          <a:custGeom>
            <a:avLst/>
            <a:gdLst/>
            <a:ahLst/>
            <a:cxnLst/>
            <a:rect l="l" t="t" r="r" b="b"/>
            <a:pathLst>
              <a:path w="858" h="742" extrusionOk="0">
                <a:moveTo>
                  <a:pt x="429" y="0"/>
                </a:moveTo>
                <a:cubicBezTo>
                  <a:pt x="372" y="0"/>
                  <a:pt x="316" y="27"/>
                  <a:pt x="286" y="81"/>
                </a:cubicBezTo>
                <a:cubicBezTo>
                  <a:pt x="274" y="128"/>
                  <a:pt x="226" y="164"/>
                  <a:pt x="179" y="164"/>
                </a:cubicBezTo>
                <a:cubicBezTo>
                  <a:pt x="48" y="188"/>
                  <a:pt x="0" y="342"/>
                  <a:pt x="96" y="426"/>
                </a:cubicBezTo>
                <a:cubicBezTo>
                  <a:pt x="119" y="462"/>
                  <a:pt x="143" y="521"/>
                  <a:pt x="131" y="569"/>
                </a:cubicBezTo>
                <a:cubicBezTo>
                  <a:pt x="122" y="663"/>
                  <a:pt x="201" y="742"/>
                  <a:pt x="288" y="742"/>
                </a:cubicBezTo>
                <a:cubicBezTo>
                  <a:pt x="311" y="742"/>
                  <a:pt x="335" y="736"/>
                  <a:pt x="357" y="723"/>
                </a:cubicBezTo>
                <a:cubicBezTo>
                  <a:pt x="381" y="717"/>
                  <a:pt x="405" y="715"/>
                  <a:pt x="429" y="715"/>
                </a:cubicBezTo>
                <a:cubicBezTo>
                  <a:pt x="453" y="715"/>
                  <a:pt x="477" y="717"/>
                  <a:pt x="500" y="723"/>
                </a:cubicBezTo>
                <a:cubicBezTo>
                  <a:pt x="525" y="736"/>
                  <a:pt x="551" y="742"/>
                  <a:pt x="576" y="742"/>
                </a:cubicBezTo>
                <a:cubicBezTo>
                  <a:pt x="668" y="742"/>
                  <a:pt x="745" y="663"/>
                  <a:pt x="727" y="569"/>
                </a:cubicBezTo>
                <a:cubicBezTo>
                  <a:pt x="715" y="521"/>
                  <a:pt x="738" y="462"/>
                  <a:pt x="774" y="426"/>
                </a:cubicBezTo>
                <a:cubicBezTo>
                  <a:pt x="858" y="342"/>
                  <a:pt x="810" y="188"/>
                  <a:pt x="679" y="164"/>
                </a:cubicBezTo>
                <a:cubicBezTo>
                  <a:pt x="631" y="152"/>
                  <a:pt x="596" y="128"/>
                  <a:pt x="572" y="81"/>
                </a:cubicBezTo>
                <a:cubicBezTo>
                  <a:pt x="542" y="27"/>
                  <a:pt x="485" y="0"/>
                  <a:pt x="4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158770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2"/>
        </a:solidFill>
        <a:effectLst/>
      </p:bgPr>
    </p:bg>
    <p:spTree>
      <p:nvGrpSpPr>
        <p:cNvPr id="1" name="Shape 3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3" name="Google Shape;3063;p43"/>
          <p:cNvSpPr/>
          <p:nvPr/>
        </p:nvSpPr>
        <p:spPr>
          <a:xfrm>
            <a:off x="-213534" y="-102892"/>
            <a:ext cx="1136075" cy="7278392"/>
          </a:xfrm>
          <a:custGeom>
            <a:avLst/>
            <a:gdLst/>
            <a:ahLst/>
            <a:cxnLst/>
            <a:rect l="l" t="t" r="r" b="b"/>
            <a:pathLst>
              <a:path w="1954" h="5989" extrusionOk="0">
                <a:moveTo>
                  <a:pt x="310" y="0"/>
                </a:moveTo>
                <a:cubicBezTo>
                  <a:pt x="239" y="0"/>
                  <a:pt x="167" y="0"/>
                  <a:pt x="96" y="12"/>
                </a:cubicBezTo>
                <a:cubicBezTo>
                  <a:pt x="0" y="369"/>
                  <a:pt x="60" y="762"/>
                  <a:pt x="298" y="1036"/>
                </a:cubicBezTo>
                <a:cubicBezTo>
                  <a:pt x="453" y="1214"/>
                  <a:pt x="667" y="1334"/>
                  <a:pt x="870" y="1453"/>
                </a:cubicBezTo>
                <a:cubicBezTo>
                  <a:pt x="941" y="1488"/>
                  <a:pt x="1012" y="1536"/>
                  <a:pt x="1084" y="1584"/>
                </a:cubicBezTo>
                <a:cubicBezTo>
                  <a:pt x="1263" y="1691"/>
                  <a:pt x="1560" y="1917"/>
                  <a:pt x="1548" y="2203"/>
                </a:cubicBezTo>
                <a:cubicBezTo>
                  <a:pt x="1536" y="2488"/>
                  <a:pt x="1239" y="2691"/>
                  <a:pt x="929" y="2893"/>
                </a:cubicBezTo>
                <a:cubicBezTo>
                  <a:pt x="584" y="3131"/>
                  <a:pt x="227" y="3369"/>
                  <a:pt x="250" y="3774"/>
                </a:cubicBezTo>
                <a:cubicBezTo>
                  <a:pt x="262" y="4060"/>
                  <a:pt x="465" y="4310"/>
                  <a:pt x="846" y="4524"/>
                </a:cubicBezTo>
                <a:cubicBezTo>
                  <a:pt x="893" y="4548"/>
                  <a:pt x="941" y="4572"/>
                  <a:pt x="989" y="4596"/>
                </a:cubicBezTo>
                <a:cubicBezTo>
                  <a:pt x="1215" y="4715"/>
                  <a:pt x="1417" y="4822"/>
                  <a:pt x="1548" y="5001"/>
                </a:cubicBezTo>
                <a:cubicBezTo>
                  <a:pt x="1763" y="5310"/>
                  <a:pt x="1644" y="5715"/>
                  <a:pt x="1441" y="5989"/>
                </a:cubicBezTo>
                <a:lnTo>
                  <a:pt x="1691" y="5989"/>
                </a:lnTo>
                <a:cubicBezTo>
                  <a:pt x="1882" y="5667"/>
                  <a:pt x="1953" y="5227"/>
                  <a:pt x="1715" y="4882"/>
                </a:cubicBezTo>
                <a:cubicBezTo>
                  <a:pt x="1560" y="4655"/>
                  <a:pt x="1322" y="4536"/>
                  <a:pt x="1096" y="4417"/>
                </a:cubicBezTo>
                <a:cubicBezTo>
                  <a:pt x="1048" y="4393"/>
                  <a:pt x="1001" y="4370"/>
                  <a:pt x="953" y="4334"/>
                </a:cubicBezTo>
                <a:cubicBezTo>
                  <a:pt x="727" y="4215"/>
                  <a:pt x="465" y="4024"/>
                  <a:pt x="453" y="3774"/>
                </a:cubicBezTo>
                <a:cubicBezTo>
                  <a:pt x="441" y="3477"/>
                  <a:pt x="739" y="3274"/>
                  <a:pt x="1048" y="3072"/>
                </a:cubicBezTo>
                <a:cubicBezTo>
                  <a:pt x="1382" y="2846"/>
                  <a:pt x="1739" y="2607"/>
                  <a:pt x="1751" y="2215"/>
                </a:cubicBezTo>
                <a:cubicBezTo>
                  <a:pt x="1774" y="1822"/>
                  <a:pt x="1417" y="1536"/>
                  <a:pt x="1203" y="1405"/>
                </a:cubicBezTo>
                <a:cubicBezTo>
                  <a:pt x="1132" y="1357"/>
                  <a:pt x="1048" y="1310"/>
                  <a:pt x="977" y="1274"/>
                </a:cubicBezTo>
                <a:cubicBezTo>
                  <a:pt x="774" y="1155"/>
                  <a:pt x="584" y="1060"/>
                  <a:pt x="453" y="893"/>
                </a:cubicBezTo>
                <a:cubicBezTo>
                  <a:pt x="250" y="655"/>
                  <a:pt x="203" y="310"/>
                  <a:pt x="310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4" name="Google Shape;3064;p43"/>
          <p:cNvSpPr/>
          <p:nvPr/>
        </p:nvSpPr>
        <p:spPr>
          <a:xfrm>
            <a:off x="762656" y="-219561"/>
            <a:ext cx="1149448" cy="7367108"/>
          </a:xfrm>
          <a:custGeom>
            <a:avLst/>
            <a:gdLst/>
            <a:ahLst/>
            <a:cxnLst/>
            <a:rect l="l" t="t" r="r" b="b"/>
            <a:pathLst>
              <a:path w="1977" h="6062" extrusionOk="0">
                <a:moveTo>
                  <a:pt x="155" y="1"/>
                </a:moveTo>
                <a:cubicBezTo>
                  <a:pt x="0" y="394"/>
                  <a:pt x="60" y="834"/>
                  <a:pt x="310" y="1132"/>
                </a:cubicBezTo>
                <a:cubicBezTo>
                  <a:pt x="476" y="1310"/>
                  <a:pt x="691" y="1430"/>
                  <a:pt x="893" y="1549"/>
                </a:cubicBezTo>
                <a:cubicBezTo>
                  <a:pt x="965" y="1596"/>
                  <a:pt x="1036" y="1632"/>
                  <a:pt x="1108" y="1680"/>
                </a:cubicBezTo>
                <a:cubicBezTo>
                  <a:pt x="1286" y="1787"/>
                  <a:pt x="1584" y="2013"/>
                  <a:pt x="1560" y="2299"/>
                </a:cubicBezTo>
                <a:cubicBezTo>
                  <a:pt x="1548" y="2596"/>
                  <a:pt x="1262" y="2787"/>
                  <a:pt x="953" y="2989"/>
                </a:cubicBezTo>
                <a:cubicBezTo>
                  <a:pt x="607" y="3227"/>
                  <a:pt x="250" y="3465"/>
                  <a:pt x="274" y="3882"/>
                </a:cubicBezTo>
                <a:cubicBezTo>
                  <a:pt x="286" y="4156"/>
                  <a:pt x="488" y="4406"/>
                  <a:pt x="869" y="4620"/>
                </a:cubicBezTo>
                <a:cubicBezTo>
                  <a:pt x="917" y="4644"/>
                  <a:pt x="965" y="4668"/>
                  <a:pt x="1012" y="4692"/>
                </a:cubicBezTo>
                <a:cubicBezTo>
                  <a:pt x="1238" y="4811"/>
                  <a:pt x="1441" y="4918"/>
                  <a:pt x="1572" y="5097"/>
                </a:cubicBezTo>
                <a:cubicBezTo>
                  <a:pt x="1774" y="5394"/>
                  <a:pt x="1667" y="5799"/>
                  <a:pt x="1477" y="6061"/>
                </a:cubicBezTo>
                <a:lnTo>
                  <a:pt x="1727" y="6061"/>
                </a:lnTo>
                <a:cubicBezTo>
                  <a:pt x="1905" y="5740"/>
                  <a:pt x="1977" y="5323"/>
                  <a:pt x="1739" y="4978"/>
                </a:cubicBezTo>
                <a:cubicBezTo>
                  <a:pt x="1584" y="4763"/>
                  <a:pt x="1346" y="4632"/>
                  <a:pt x="1108" y="4513"/>
                </a:cubicBezTo>
                <a:cubicBezTo>
                  <a:pt x="1060" y="4489"/>
                  <a:pt x="1012" y="4466"/>
                  <a:pt x="965" y="4442"/>
                </a:cubicBezTo>
                <a:cubicBezTo>
                  <a:pt x="750" y="4323"/>
                  <a:pt x="488" y="4120"/>
                  <a:pt x="476" y="3870"/>
                </a:cubicBezTo>
                <a:cubicBezTo>
                  <a:pt x="465" y="3573"/>
                  <a:pt x="762" y="3370"/>
                  <a:pt x="1072" y="3168"/>
                </a:cubicBezTo>
                <a:cubicBezTo>
                  <a:pt x="1405" y="2942"/>
                  <a:pt x="1750" y="2703"/>
                  <a:pt x="1774" y="2311"/>
                </a:cubicBezTo>
                <a:cubicBezTo>
                  <a:pt x="1786" y="1918"/>
                  <a:pt x="1429" y="1632"/>
                  <a:pt x="1215" y="1501"/>
                </a:cubicBezTo>
                <a:cubicBezTo>
                  <a:pt x="1143" y="1453"/>
                  <a:pt x="1072" y="1418"/>
                  <a:pt x="988" y="1370"/>
                </a:cubicBezTo>
                <a:cubicBezTo>
                  <a:pt x="798" y="1263"/>
                  <a:pt x="607" y="1156"/>
                  <a:pt x="476" y="1001"/>
                </a:cubicBezTo>
                <a:cubicBezTo>
                  <a:pt x="250" y="727"/>
                  <a:pt x="215" y="334"/>
                  <a:pt x="381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5" name="Google Shape;3065;p43"/>
          <p:cNvSpPr/>
          <p:nvPr/>
        </p:nvSpPr>
        <p:spPr>
          <a:xfrm>
            <a:off x="1752218" y="-262095"/>
            <a:ext cx="1143052" cy="7395060"/>
          </a:xfrm>
          <a:custGeom>
            <a:avLst/>
            <a:gdLst/>
            <a:ahLst/>
            <a:cxnLst/>
            <a:rect l="l" t="t" r="r" b="b"/>
            <a:pathLst>
              <a:path w="1966" h="6085" extrusionOk="0">
                <a:moveTo>
                  <a:pt x="168" y="0"/>
                </a:moveTo>
                <a:cubicBezTo>
                  <a:pt x="1" y="393"/>
                  <a:pt x="48" y="857"/>
                  <a:pt x="310" y="1167"/>
                </a:cubicBezTo>
                <a:cubicBezTo>
                  <a:pt x="477" y="1357"/>
                  <a:pt x="691" y="1476"/>
                  <a:pt x="894" y="1595"/>
                </a:cubicBezTo>
                <a:cubicBezTo>
                  <a:pt x="965" y="1631"/>
                  <a:pt x="1037" y="1667"/>
                  <a:pt x="1108" y="1715"/>
                </a:cubicBezTo>
                <a:cubicBezTo>
                  <a:pt x="1287" y="1822"/>
                  <a:pt x="1572" y="2048"/>
                  <a:pt x="1561" y="2346"/>
                </a:cubicBezTo>
                <a:cubicBezTo>
                  <a:pt x="1549" y="2631"/>
                  <a:pt x="1263" y="2822"/>
                  <a:pt x="953" y="3036"/>
                </a:cubicBezTo>
                <a:cubicBezTo>
                  <a:pt x="608" y="3262"/>
                  <a:pt x="239" y="3512"/>
                  <a:pt x="263" y="3917"/>
                </a:cubicBezTo>
                <a:cubicBezTo>
                  <a:pt x="287" y="4191"/>
                  <a:pt x="489" y="4441"/>
                  <a:pt x="870" y="4655"/>
                </a:cubicBezTo>
                <a:cubicBezTo>
                  <a:pt x="918" y="4679"/>
                  <a:pt x="965" y="4703"/>
                  <a:pt x="1013" y="4739"/>
                </a:cubicBezTo>
                <a:cubicBezTo>
                  <a:pt x="1227" y="4846"/>
                  <a:pt x="1441" y="4953"/>
                  <a:pt x="1561" y="5132"/>
                </a:cubicBezTo>
                <a:cubicBezTo>
                  <a:pt x="1763" y="5429"/>
                  <a:pt x="1680" y="5822"/>
                  <a:pt x="1489" y="6084"/>
                </a:cubicBezTo>
                <a:lnTo>
                  <a:pt x="1739" y="6084"/>
                </a:lnTo>
                <a:cubicBezTo>
                  <a:pt x="1906" y="5763"/>
                  <a:pt x="1965" y="5346"/>
                  <a:pt x="1739" y="5024"/>
                </a:cubicBezTo>
                <a:cubicBezTo>
                  <a:pt x="1584" y="4798"/>
                  <a:pt x="1346" y="4679"/>
                  <a:pt x="1108" y="4548"/>
                </a:cubicBezTo>
                <a:cubicBezTo>
                  <a:pt x="1060" y="4524"/>
                  <a:pt x="1013" y="4501"/>
                  <a:pt x="965" y="4477"/>
                </a:cubicBezTo>
                <a:cubicBezTo>
                  <a:pt x="751" y="4358"/>
                  <a:pt x="489" y="4167"/>
                  <a:pt x="477" y="3905"/>
                </a:cubicBezTo>
                <a:cubicBezTo>
                  <a:pt x="465" y="3620"/>
                  <a:pt x="751" y="3417"/>
                  <a:pt x="1072" y="3203"/>
                </a:cubicBezTo>
                <a:cubicBezTo>
                  <a:pt x="1406" y="2977"/>
                  <a:pt x="1751" y="2750"/>
                  <a:pt x="1775" y="2357"/>
                </a:cubicBezTo>
                <a:cubicBezTo>
                  <a:pt x="1787" y="1965"/>
                  <a:pt x="1430" y="1679"/>
                  <a:pt x="1215" y="1548"/>
                </a:cubicBezTo>
                <a:cubicBezTo>
                  <a:pt x="1144" y="1500"/>
                  <a:pt x="1072" y="1453"/>
                  <a:pt x="1001" y="1417"/>
                </a:cubicBezTo>
                <a:cubicBezTo>
                  <a:pt x="799" y="1298"/>
                  <a:pt x="608" y="1191"/>
                  <a:pt x="477" y="1036"/>
                </a:cubicBezTo>
                <a:cubicBezTo>
                  <a:pt x="239" y="762"/>
                  <a:pt x="215" y="345"/>
                  <a:pt x="394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6" name="Google Shape;3066;p43"/>
          <p:cNvSpPr/>
          <p:nvPr/>
        </p:nvSpPr>
        <p:spPr>
          <a:xfrm>
            <a:off x="2735383" y="-305846"/>
            <a:ext cx="1143052" cy="7409644"/>
          </a:xfrm>
          <a:custGeom>
            <a:avLst/>
            <a:gdLst/>
            <a:ahLst/>
            <a:cxnLst/>
            <a:rect l="l" t="t" r="r" b="b"/>
            <a:pathLst>
              <a:path w="1966" h="6097" extrusionOk="0">
                <a:moveTo>
                  <a:pt x="417" y="0"/>
                </a:moveTo>
                <a:lnTo>
                  <a:pt x="417" y="0"/>
                </a:lnTo>
                <a:cubicBezTo>
                  <a:pt x="346" y="12"/>
                  <a:pt x="262" y="12"/>
                  <a:pt x="191" y="12"/>
                </a:cubicBezTo>
                <a:cubicBezTo>
                  <a:pt x="1" y="417"/>
                  <a:pt x="60" y="893"/>
                  <a:pt x="322" y="1203"/>
                </a:cubicBezTo>
                <a:cubicBezTo>
                  <a:pt x="477" y="1393"/>
                  <a:pt x="691" y="1512"/>
                  <a:pt x="905" y="1631"/>
                </a:cubicBezTo>
                <a:cubicBezTo>
                  <a:pt x="977" y="1667"/>
                  <a:pt x="1048" y="1715"/>
                  <a:pt x="1120" y="1751"/>
                </a:cubicBezTo>
                <a:cubicBezTo>
                  <a:pt x="1298" y="1870"/>
                  <a:pt x="1584" y="2096"/>
                  <a:pt x="1572" y="2382"/>
                </a:cubicBezTo>
                <a:cubicBezTo>
                  <a:pt x="1560" y="2667"/>
                  <a:pt x="1274" y="2870"/>
                  <a:pt x="965" y="3072"/>
                </a:cubicBezTo>
                <a:cubicBezTo>
                  <a:pt x="620" y="3310"/>
                  <a:pt x="251" y="3548"/>
                  <a:pt x="274" y="3953"/>
                </a:cubicBezTo>
                <a:cubicBezTo>
                  <a:pt x="286" y="4239"/>
                  <a:pt x="489" y="4489"/>
                  <a:pt x="882" y="4703"/>
                </a:cubicBezTo>
                <a:cubicBezTo>
                  <a:pt x="929" y="4727"/>
                  <a:pt x="977" y="4751"/>
                  <a:pt x="1024" y="4775"/>
                </a:cubicBezTo>
                <a:cubicBezTo>
                  <a:pt x="1239" y="4894"/>
                  <a:pt x="1453" y="5001"/>
                  <a:pt x="1572" y="5180"/>
                </a:cubicBezTo>
                <a:cubicBezTo>
                  <a:pt x="1775" y="5465"/>
                  <a:pt x="1691" y="5834"/>
                  <a:pt x="1513" y="6096"/>
                </a:cubicBezTo>
                <a:lnTo>
                  <a:pt x="1751" y="6096"/>
                </a:lnTo>
                <a:cubicBezTo>
                  <a:pt x="1917" y="5787"/>
                  <a:pt x="1965" y="5382"/>
                  <a:pt x="1751" y="5060"/>
                </a:cubicBezTo>
                <a:cubicBezTo>
                  <a:pt x="1596" y="4834"/>
                  <a:pt x="1346" y="4715"/>
                  <a:pt x="1120" y="4596"/>
                </a:cubicBezTo>
                <a:cubicBezTo>
                  <a:pt x="1072" y="4572"/>
                  <a:pt x="1024" y="4549"/>
                  <a:pt x="977" y="4513"/>
                </a:cubicBezTo>
                <a:cubicBezTo>
                  <a:pt x="763" y="4394"/>
                  <a:pt x="501" y="4203"/>
                  <a:pt x="489" y="3953"/>
                </a:cubicBezTo>
                <a:cubicBezTo>
                  <a:pt x="465" y="3656"/>
                  <a:pt x="763" y="3453"/>
                  <a:pt x="1072" y="3251"/>
                </a:cubicBezTo>
                <a:cubicBezTo>
                  <a:pt x="1417" y="3025"/>
                  <a:pt x="1763" y="2786"/>
                  <a:pt x="1786" y="2393"/>
                </a:cubicBezTo>
                <a:cubicBezTo>
                  <a:pt x="1798" y="2001"/>
                  <a:pt x="1441" y="1715"/>
                  <a:pt x="1227" y="1584"/>
                </a:cubicBezTo>
                <a:cubicBezTo>
                  <a:pt x="1155" y="1536"/>
                  <a:pt x="1084" y="1489"/>
                  <a:pt x="1001" y="1453"/>
                </a:cubicBezTo>
                <a:cubicBezTo>
                  <a:pt x="810" y="1334"/>
                  <a:pt x="620" y="1227"/>
                  <a:pt x="489" y="1072"/>
                </a:cubicBezTo>
                <a:cubicBezTo>
                  <a:pt x="251" y="798"/>
                  <a:pt x="215" y="358"/>
                  <a:pt x="417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7" name="Google Shape;3067;p43"/>
          <p:cNvSpPr/>
          <p:nvPr/>
        </p:nvSpPr>
        <p:spPr>
          <a:xfrm>
            <a:off x="3725526" y="-320430"/>
            <a:ext cx="1135493" cy="7395060"/>
          </a:xfrm>
          <a:custGeom>
            <a:avLst/>
            <a:gdLst/>
            <a:ahLst/>
            <a:cxnLst/>
            <a:rect l="l" t="t" r="r" b="b"/>
            <a:pathLst>
              <a:path w="1953" h="6085" extrusionOk="0">
                <a:moveTo>
                  <a:pt x="429" y="0"/>
                </a:moveTo>
                <a:cubicBezTo>
                  <a:pt x="345" y="0"/>
                  <a:pt x="274" y="0"/>
                  <a:pt x="191" y="12"/>
                </a:cubicBezTo>
                <a:cubicBezTo>
                  <a:pt x="0" y="417"/>
                  <a:pt x="48" y="905"/>
                  <a:pt x="322" y="1227"/>
                </a:cubicBezTo>
                <a:cubicBezTo>
                  <a:pt x="476" y="1405"/>
                  <a:pt x="691" y="1536"/>
                  <a:pt x="905" y="1643"/>
                </a:cubicBezTo>
                <a:cubicBezTo>
                  <a:pt x="976" y="1691"/>
                  <a:pt x="1048" y="1727"/>
                  <a:pt x="1119" y="1774"/>
                </a:cubicBezTo>
                <a:cubicBezTo>
                  <a:pt x="1286" y="1882"/>
                  <a:pt x="1584" y="2108"/>
                  <a:pt x="1572" y="2394"/>
                </a:cubicBezTo>
                <a:cubicBezTo>
                  <a:pt x="1560" y="2691"/>
                  <a:pt x="1262" y="2882"/>
                  <a:pt x="953" y="3096"/>
                </a:cubicBezTo>
                <a:cubicBezTo>
                  <a:pt x="607" y="3322"/>
                  <a:pt x="250" y="3560"/>
                  <a:pt x="274" y="3977"/>
                </a:cubicBezTo>
                <a:cubicBezTo>
                  <a:pt x="286" y="4251"/>
                  <a:pt x="488" y="4501"/>
                  <a:pt x="881" y="4715"/>
                </a:cubicBezTo>
                <a:cubicBezTo>
                  <a:pt x="917" y="4739"/>
                  <a:pt x="965" y="4763"/>
                  <a:pt x="1024" y="4787"/>
                </a:cubicBezTo>
                <a:cubicBezTo>
                  <a:pt x="1238" y="4906"/>
                  <a:pt x="1441" y="5013"/>
                  <a:pt x="1572" y="5192"/>
                </a:cubicBezTo>
                <a:cubicBezTo>
                  <a:pt x="1762" y="5465"/>
                  <a:pt x="1691" y="5823"/>
                  <a:pt x="1524" y="6085"/>
                </a:cubicBezTo>
                <a:lnTo>
                  <a:pt x="1762" y="6085"/>
                </a:lnTo>
                <a:cubicBezTo>
                  <a:pt x="1917" y="5775"/>
                  <a:pt x="1953" y="5394"/>
                  <a:pt x="1738" y="5072"/>
                </a:cubicBezTo>
                <a:cubicBezTo>
                  <a:pt x="1584" y="4858"/>
                  <a:pt x="1346" y="4739"/>
                  <a:pt x="1119" y="4608"/>
                </a:cubicBezTo>
                <a:cubicBezTo>
                  <a:pt x="1072" y="4584"/>
                  <a:pt x="1024" y="4561"/>
                  <a:pt x="976" y="4537"/>
                </a:cubicBezTo>
                <a:cubicBezTo>
                  <a:pt x="762" y="4418"/>
                  <a:pt x="500" y="4215"/>
                  <a:pt x="476" y="3965"/>
                </a:cubicBezTo>
                <a:cubicBezTo>
                  <a:pt x="464" y="3668"/>
                  <a:pt x="762" y="3477"/>
                  <a:pt x="1072" y="3263"/>
                </a:cubicBezTo>
                <a:cubicBezTo>
                  <a:pt x="1405" y="3037"/>
                  <a:pt x="1762" y="2810"/>
                  <a:pt x="1774" y="2405"/>
                </a:cubicBezTo>
                <a:cubicBezTo>
                  <a:pt x="1798" y="2013"/>
                  <a:pt x="1441" y="1727"/>
                  <a:pt x="1226" y="1596"/>
                </a:cubicBezTo>
                <a:cubicBezTo>
                  <a:pt x="1155" y="1548"/>
                  <a:pt x="1072" y="1513"/>
                  <a:pt x="1000" y="1465"/>
                </a:cubicBezTo>
                <a:cubicBezTo>
                  <a:pt x="798" y="1358"/>
                  <a:pt x="619" y="1251"/>
                  <a:pt x="476" y="1096"/>
                </a:cubicBezTo>
                <a:cubicBezTo>
                  <a:pt x="238" y="810"/>
                  <a:pt x="214" y="370"/>
                  <a:pt x="417" y="24"/>
                </a:cubicBezTo>
                <a:cubicBezTo>
                  <a:pt x="417" y="12"/>
                  <a:pt x="429" y="12"/>
                  <a:pt x="429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8" name="Google Shape;3068;p43"/>
          <p:cNvSpPr/>
          <p:nvPr/>
        </p:nvSpPr>
        <p:spPr>
          <a:xfrm>
            <a:off x="4708111" y="-335014"/>
            <a:ext cx="1143052" cy="7380476"/>
          </a:xfrm>
          <a:custGeom>
            <a:avLst/>
            <a:gdLst/>
            <a:ahLst/>
            <a:cxnLst/>
            <a:rect l="l" t="t" r="r" b="b"/>
            <a:pathLst>
              <a:path w="1966" h="6073" extrusionOk="0">
                <a:moveTo>
                  <a:pt x="215" y="1"/>
                </a:moveTo>
                <a:cubicBezTo>
                  <a:pt x="1" y="417"/>
                  <a:pt x="48" y="917"/>
                  <a:pt x="322" y="1239"/>
                </a:cubicBezTo>
                <a:cubicBezTo>
                  <a:pt x="489" y="1429"/>
                  <a:pt x="703" y="1548"/>
                  <a:pt x="906" y="1667"/>
                </a:cubicBezTo>
                <a:cubicBezTo>
                  <a:pt x="977" y="1703"/>
                  <a:pt x="1049" y="1739"/>
                  <a:pt x="1120" y="1786"/>
                </a:cubicBezTo>
                <a:cubicBezTo>
                  <a:pt x="1299" y="1894"/>
                  <a:pt x="1596" y="2120"/>
                  <a:pt x="1572" y="2417"/>
                </a:cubicBezTo>
                <a:cubicBezTo>
                  <a:pt x="1561" y="2703"/>
                  <a:pt x="1275" y="2894"/>
                  <a:pt x="965" y="3108"/>
                </a:cubicBezTo>
                <a:cubicBezTo>
                  <a:pt x="620" y="3334"/>
                  <a:pt x="263" y="3584"/>
                  <a:pt x="275" y="3989"/>
                </a:cubicBezTo>
                <a:cubicBezTo>
                  <a:pt x="298" y="4275"/>
                  <a:pt x="501" y="4525"/>
                  <a:pt x="882" y="4727"/>
                </a:cubicBezTo>
                <a:cubicBezTo>
                  <a:pt x="929" y="4751"/>
                  <a:pt x="977" y="4787"/>
                  <a:pt x="1025" y="4811"/>
                </a:cubicBezTo>
                <a:cubicBezTo>
                  <a:pt x="1251" y="4918"/>
                  <a:pt x="1453" y="5025"/>
                  <a:pt x="1584" y="5204"/>
                </a:cubicBezTo>
                <a:cubicBezTo>
                  <a:pt x="1763" y="5465"/>
                  <a:pt x="1703" y="5811"/>
                  <a:pt x="1561" y="6073"/>
                </a:cubicBezTo>
                <a:lnTo>
                  <a:pt x="1787" y="6073"/>
                </a:lnTo>
                <a:cubicBezTo>
                  <a:pt x="1930" y="5763"/>
                  <a:pt x="1965" y="5394"/>
                  <a:pt x="1751" y="5096"/>
                </a:cubicBezTo>
                <a:cubicBezTo>
                  <a:pt x="1596" y="4870"/>
                  <a:pt x="1358" y="4751"/>
                  <a:pt x="1120" y="4632"/>
                </a:cubicBezTo>
                <a:cubicBezTo>
                  <a:pt x="1072" y="4596"/>
                  <a:pt x="1025" y="4573"/>
                  <a:pt x="977" y="4549"/>
                </a:cubicBezTo>
                <a:cubicBezTo>
                  <a:pt x="763" y="4430"/>
                  <a:pt x="501" y="4239"/>
                  <a:pt x="489" y="3977"/>
                </a:cubicBezTo>
                <a:cubicBezTo>
                  <a:pt x="465" y="3691"/>
                  <a:pt x="763" y="3489"/>
                  <a:pt x="1084" y="3275"/>
                </a:cubicBezTo>
                <a:cubicBezTo>
                  <a:pt x="1418" y="3049"/>
                  <a:pt x="1763" y="2822"/>
                  <a:pt x="1787" y="2429"/>
                </a:cubicBezTo>
                <a:cubicBezTo>
                  <a:pt x="1799" y="2025"/>
                  <a:pt x="1441" y="1751"/>
                  <a:pt x="1227" y="1608"/>
                </a:cubicBezTo>
                <a:cubicBezTo>
                  <a:pt x="1156" y="1572"/>
                  <a:pt x="1084" y="1525"/>
                  <a:pt x="1013" y="1489"/>
                </a:cubicBezTo>
                <a:cubicBezTo>
                  <a:pt x="810" y="1370"/>
                  <a:pt x="620" y="1263"/>
                  <a:pt x="489" y="1108"/>
                </a:cubicBezTo>
                <a:cubicBezTo>
                  <a:pt x="251" y="822"/>
                  <a:pt x="227" y="393"/>
                  <a:pt x="429" y="36"/>
                </a:cubicBezTo>
                <a:cubicBezTo>
                  <a:pt x="429" y="24"/>
                  <a:pt x="441" y="12"/>
                  <a:pt x="453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9" name="Google Shape;3069;p43"/>
          <p:cNvSpPr/>
          <p:nvPr/>
        </p:nvSpPr>
        <p:spPr>
          <a:xfrm>
            <a:off x="5698254" y="-349597"/>
            <a:ext cx="1135493" cy="7365893"/>
          </a:xfrm>
          <a:custGeom>
            <a:avLst/>
            <a:gdLst/>
            <a:ahLst/>
            <a:cxnLst/>
            <a:rect l="l" t="t" r="r" b="b"/>
            <a:pathLst>
              <a:path w="1953" h="6061" extrusionOk="0">
                <a:moveTo>
                  <a:pt x="215" y="1"/>
                </a:moveTo>
                <a:cubicBezTo>
                  <a:pt x="0" y="417"/>
                  <a:pt x="48" y="929"/>
                  <a:pt x="322" y="1263"/>
                </a:cubicBezTo>
                <a:cubicBezTo>
                  <a:pt x="489" y="1441"/>
                  <a:pt x="703" y="1560"/>
                  <a:pt x="905" y="1679"/>
                </a:cubicBezTo>
                <a:cubicBezTo>
                  <a:pt x="977" y="1715"/>
                  <a:pt x="1048" y="1763"/>
                  <a:pt x="1120" y="1810"/>
                </a:cubicBezTo>
                <a:cubicBezTo>
                  <a:pt x="1298" y="1918"/>
                  <a:pt x="1584" y="2144"/>
                  <a:pt x="1572" y="2429"/>
                </a:cubicBezTo>
                <a:cubicBezTo>
                  <a:pt x="1560" y="2727"/>
                  <a:pt x="1274" y="2918"/>
                  <a:pt x="965" y="3120"/>
                </a:cubicBezTo>
                <a:cubicBezTo>
                  <a:pt x="608" y="3358"/>
                  <a:pt x="250" y="3596"/>
                  <a:pt x="274" y="4013"/>
                </a:cubicBezTo>
                <a:cubicBezTo>
                  <a:pt x="298" y="4287"/>
                  <a:pt x="500" y="4537"/>
                  <a:pt x="881" y="4751"/>
                </a:cubicBezTo>
                <a:cubicBezTo>
                  <a:pt x="929" y="4775"/>
                  <a:pt x="977" y="4799"/>
                  <a:pt x="1024" y="4823"/>
                </a:cubicBezTo>
                <a:cubicBezTo>
                  <a:pt x="1239" y="4942"/>
                  <a:pt x="1453" y="5049"/>
                  <a:pt x="1572" y="5227"/>
                </a:cubicBezTo>
                <a:cubicBezTo>
                  <a:pt x="1751" y="5477"/>
                  <a:pt x="1703" y="5811"/>
                  <a:pt x="1572" y="6061"/>
                </a:cubicBezTo>
                <a:lnTo>
                  <a:pt x="1798" y="6061"/>
                </a:lnTo>
                <a:cubicBezTo>
                  <a:pt x="1929" y="5763"/>
                  <a:pt x="1953" y="5406"/>
                  <a:pt x="1751" y="5108"/>
                </a:cubicBezTo>
                <a:cubicBezTo>
                  <a:pt x="1596" y="4894"/>
                  <a:pt x="1358" y="4763"/>
                  <a:pt x="1120" y="4644"/>
                </a:cubicBezTo>
                <a:cubicBezTo>
                  <a:pt x="1072" y="4620"/>
                  <a:pt x="1024" y="4596"/>
                  <a:pt x="977" y="4573"/>
                </a:cubicBezTo>
                <a:cubicBezTo>
                  <a:pt x="762" y="4454"/>
                  <a:pt x="500" y="4251"/>
                  <a:pt x="489" y="4001"/>
                </a:cubicBezTo>
                <a:cubicBezTo>
                  <a:pt x="465" y="3703"/>
                  <a:pt x="762" y="3501"/>
                  <a:pt x="1084" y="3299"/>
                </a:cubicBezTo>
                <a:cubicBezTo>
                  <a:pt x="1417" y="3072"/>
                  <a:pt x="1763" y="2834"/>
                  <a:pt x="1786" y="2441"/>
                </a:cubicBezTo>
                <a:cubicBezTo>
                  <a:pt x="1798" y="2048"/>
                  <a:pt x="1441" y="1763"/>
                  <a:pt x="1227" y="1632"/>
                </a:cubicBezTo>
                <a:cubicBezTo>
                  <a:pt x="1155" y="1584"/>
                  <a:pt x="1084" y="1548"/>
                  <a:pt x="1012" y="1501"/>
                </a:cubicBezTo>
                <a:cubicBezTo>
                  <a:pt x="810" y="1394"/>
                  <a:pt x="620" y="1286"/>
                  <a:pt x="489" y="1120"/>
                </a:cubicBezTo>
                <a:cubicBezTo>
                  <a:pt x="250" y="846"/>
                  <a:pt x="227" y="405"/>
                  <a:pt x="429" y="60"/>
                </a:cubicBezTo>
                <a:cubicBezTo>
                  <a:pt x="429" y="36"/>
                  <a:pt x="441" y="24"/>
                  <a:pt x="465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0" name="Google Shape;3070;p43"/>
          <p:cNvSpPr/>
          <p:nvPr/>
        </p:nvSpPr>
        <p:spPr>
          <a:xfrm>
            <a:off x="6687814" y="-364181"/>
            <a:ext cx="1129099" cy="7352525"/>
          </a:xfrm>
          <a:custGeom>
            <a:avLst/>
            <a:gdLst/>
            <a:ahLst/>
            <a:cxnLst/>
            <a:rect l="l" t="t" r="r" b="b"/>
            <a:pathLst>
              <a:path w="1942" h="6050" extrusionOk="0">
                <a:moveTo>
                  <a:pt x="227" y="1"/>
                </a:moveTo>
                <a:cubicBezTo>
                  <a:pt x="1" y="417"/>
                  <a:pt x="37" y="941"/>
                  <a:pt x="322" y="1275"/>
                </a:cubicBezTo>
                <a:cubicBezTo>
                  <a:pt x="477" y="1465"/>
                  <a:pt x="692" y="1584"/>
                  <a:pt x="906" y="1691"/>
                </a:cubicBezTo>
                <a:cubicBezTo>
                  <a:pt x="977" y="1739"/>
                  <a:pt x="1049" y="1775"/>
                  <a:pt x="1120" y="1822"/>
                </a:cubicBezTo>
                <a:cubicBezTo>
                  <a:pt x="1287" y="1930"/>
                  <a:pt x="1585" y="2156"/>
                  <a:pt x="1573" y="2453"/>
                </a:cubicBezTo>
                <a:cubicBezTo>
                  <a:pt x="1561" y="2739"/>
                  <a:pt x="1275" y="2930"/>
                  <a:pt x="965" y="3144"/>
                </a:cubicBezTo>
                <a:cubicBezTo>
                  <a:pt x="608" y="3370"/>
                  <a:pt x="251" y="3608"/>
                  <a:pt x="275" y="4025"/>
                </a:cubicBezTo>
                <a:cubicBezTo>
                  <a:pt x="287" y="4299"/>
                  <a:pt x="489" y="4549"/>
                  <a:pt x="870" y="4763"/>
                </a:cubicBezTo>
                <a:cubicBezTo>
                  <a:pt x="930" y="4787"/>
                  <a:pt x="977" y="4811"/>
                  <a:pt x="1025" y="4847"/>
                </a:cubicBezTo>
                <a:cubicBezTo>
                  <a:pt x="1239" y="4954"/>
                  <a:pt x="1454" y="5061"/>
                  <a:pt x="1573" y="5239"/>
                </a:cubicBezTo>
                <a:cubicBezTo>
                  <a:pt x="1739" y="5489"/>
                  <a:pt x="1704" y="5799"/>
                  <a:pt x="1585" y="6049"/>
                </a:cubicBezTo>
                <a:lnTo>
                  <a:pt x="1811" y="6049"/>
                </a:lnTo>
                <a:cubicBezTo>
                  <a:pt x="1930" y="5763"/>
                  <a:pt x="1942" y="5406"/>
                  <a:pt x="1739" y="5132"/>
                </a:cubicBezTo>
                <a:cubicBezTo>
                  <a:pt x="1585" y="4906"/>
                  <a:pt x="1346" y="4787"/>
                  <a:pt x="1120" y="4656"/>
                </a:cubicBezTo>
                <a:cubicBezTo>
                  <a:pt x="1073" y="4632"/>
                  <a:pt x="1025" y="4608"/>
                  <a:pt x="977" y="4585"/>
                </a:cubicBezTo>
                <a:cubicBezTo>
                  <a:pt x="763" y="4466"/>
                  <a:pt x="501" y="4263"/>
                  <a:pt x="477" y="4013"/>
                </a:cubicBezTo>
                <a:cubicBezTo>
                  <a:pt x="465" y="3727"/>
                  <a:pt x="763" y="3525"/>
                  <a:pt x="1073" y="3311"/>
                </a:cubicBezTo>
                <a:cubicBezTo>
                  <a:pt x="1418" y="3084"/>
                  <a:pt x="1763" y="2858"/>
                  <a:pt x="1775" y="2465"/>
                </a:cubicBezTo>
                <a:cubicBezTo>
                  <a:pt x="1799" y="2060"/>
                  <a:pt x="1442" y="1787"/>
                  <a:pt x="1227" y="1644"/>
                </a:cubicBezTo>
                <a:cubicBezTo>
                  <a:pt x="1156" y="1608"/>
                  <a:pt x="1084" y="1560"/>
                  <a:pt x="1001" y="1513"/>
                </a:cubicBezTo>
                <a:cubicBezTo>
                  <a:pt x="799" y="1406"/>
                  <a:pt x="620" y="1298"/>
                  <a:pt x="477" y="1144"/>
                </a:cubicBezTo>
                <a:cubicBezTo>
                  <a:pt x="239" y="858"/>
                  <a:pt x="215" y="417"/>
                  <a:pt x="418" y="72"/>
                </a:cubicBezTo>
                <a:cubicBezTo>
                  <a:pt x="430" y="48"/>
                  <a:pt x="453" y="25"/>
                  <a:pt x="465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1" name="Google Shape;3071;p43"/>
          <p:cNvSpPr/>
          <p:nvPr/>
        </p:nvSpPr>
        <p:spPr>
          <a:xfrm>
            <a:off x="7677958" y="-378764"/>
            <a:ext cx="1122121" cy="7337941"/>
          </a:xfrm>
          <a:custGeom>
            <a:avLst/>
            <a:gdLst/>
            <a:ahLst/>
            <a:cxnLst/>
            <a:rect l="l" t="t" r="r" b="b"/>
            <a:pathLst>
              <a:path w="1930" h="6038" extrusionOk="0">
                <a:moveTo>
                  <a:pt x="227" y="1"/>
                </a:moveTo>
                <a:cubicBezTo>
                  <a:pt x="1" y="429"/>
                  <a:pt x="36" y="953"/>
                  <a:pt x="322" y="1287"/>
                </a:cubicBezTo>
                <a:cubicBezTo>
                  <a:pt x="477" y="1477"/>
                  <a:pt x="691" y="1596"/>
                  <a:pt x="894" y="1715"/>
                </a:cubicBezTo>
                <a:cubicBezTo>
                  <a:pt x="965" y="1751"/>
                  <a:pt x="1036" y="1799"/>
                  <a:pt x="1108" y="1834"/>
                </a:cubicBezTo>
                <a:cubicBezTo>
                  <a:pt x="1286" y="1942"/>
                  <a:pt x="1584" y="2180"/>
                  <a:pt x="1572" y="2465"/>
                </a:cubicBezTo>
                <a:cubicBezTo>
                  <a:pt x="1560" y="2751"/>
                  <a:pt x="1263" y="2954"/>
                  <a:pt x="953" y="3156"/>
                </a:cubicBezTo>
                <a:cubicBezTo>
                  <a:pt x="608" y="3382"/>
                  <a:pt x="251" y="3632"/>
                  <a:pt x="274" y="4037"/>
                </a:cubicBezTo>
                <a:cubicBezTo>
                  <a:pt x="286" y="4323"/>
                  <a:pt x="489" y="4573"/>
                  <a:pt x="870" y="4775"/>
                </a:cubicBezTo>
                <a:cubicBezTo>
                  <a:pt x="917" y="4811"/>
                  <a:pt x="965" y="4835"/>
                  <a:pt x="1013" y="4859"/>
                </a:cubicBezTo>
                <a:cubicBezTo>
                  <a:pt x="1239" y="4978"/>
                  <a:pt x="1441" y="5085"/>
                  <a:pt x="1572" y="5263"/>
                </a:cubicBezTo>
                <a:cubicBezTo>
                  <a:pt x="1727" y="5490"/>
                  <a:pt x="1703" y="5799"/>
                  <a:pt x="1584" y="6037"/>
                </a:cubicBezTo>
                <a:lnTo>
                  <a:pt x="1810" y="6037"/>
                </a:lnTo>
                <a:cubicBezTo>
                  <a:pt x="1917" y="5752"/>
                  <a:pt x="1929" y="5418"/>
                  <a:pt x="1739" y="5144"/>
                </a:cubicBezTo>
                <a:cubicBezTo>
                  <a:pt x="1584" y="4918"/>
                  <a:pt x="1346" y="4799"/>
                  <a:pt x="1108" y="4680"/>
                </a:cubicBezTo>
                <a:cubicBezTo>
                  <a:pt x="1060" y="4656"/>
                  <a:pt x="1013" y="4620"/>
                  <a:pt x="977" y="4597"/>
                </a:cubicBezTo>
                <a:cubicBezTo>
                  <a:pt x="751" y="4478"/>
                  <a:pt x="489" y="4287"/>
                  <a:pt x="477" y="4025"/>
                </a:cubicBezTo>
                <a:cubicBezTo>
                  <a:pt x="465" y="3739"/>
                  <a:pt x="751" y="3537"/>
                  <a:pt x="1072" y="3323"/>
                </a:cubicBezTo>
                <a:cubicBezTo>
                  <a:pt x="1406" y="3108"/>
                  <a:pt x="1763" y="2870"/>
                  <a:pt x="1775" y="2477"/>
                </a:cubicBezTo>
                <a:cubicBezTo>
                  <a:pt x="1787" y="2084"/>
                  <a:pt x="1441" y="1799"/>
                  <a:pt x="1227" y="1668"/>
                </a:cubicBezTo>
                <a:cubicBezTo>
                  <a:pt x="1155" y="1620"/>
                  <a:pt x="1072" y="1572"/>
                  <a:pt x="1001" y="1537"/>
                </a:cubicBezTo>
                <a:cubicBezTo>
                  <a:pt x="798" y="1418"/>
                  <a:pt x="608" y="1310"/>
                  <a:pt x="477" y="1156"/>
                </a:cubicBezTo>
                <a:cubicBezTo>
                  <a:pt x="239" y="882"/>
                  <a:pt x="215" y="441"/>
                  <a:pt x="417" y="84"/>
                </a:cubicBezTo>
                <a:cubicBezTo>
                  <a:pt x="429" y="60"/>
                  <a:pt x="453" y="37"/>
                  <a:pt x="465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2" name="Google Shape;3072;p43"/>
          <p:cNvSpPr/>
          <p:nvPr/>
        </p:nvSpPr>
        <p:spPr>
          <a:xfrm>
            <a:off x="8661124" y="-378764"/>
            <a:ext cx="1122121" cy="7308775"/>
          </a:xfrm>
          <a:custGeom>
            <a:avLst/>
            <a:gdLst/>
            <a:ahLst/>
            <a:cxnLst/>
            <a:rect l="l" t="t" r="r" b="b"/>
            <a:pathLst>
              <a:path w="1930" h="6014" extrusionOk="0">
                <a:moveTo>
                  <a:pt x="238" y="1"/>
                </a:moveTo>
                <a:cubicBezTo>
                  <a:pt x="0" y="418"/>
                  <a:pt x="36" y="953"/>
                  <a:pt x="322" y="1299"/>
                </a:cubicBezTo>
                <a:cubicBezTo>
                  <a:pt x="488" y="1477"/>
                  <a:pt x="703" y="1596"/>
                  <a:pt x="905" y="1715"/>
                </a:cubicBezTo>
                <a:cubicBezTo>
                  <a:pt x="977" y="1763"/>
                  <a:pt x="1048" y="1799"/>
                  <a:pt x="1119" y="1846"/>
                </a:cubicBezTo>
                <a:cubicBezTo>
                  <a:pt x="1298" y="1953"/>
                  <a:pt x="1584" y="2180"/>
                  <a:pt x="1572" y="2465"/>
                </a:cubicBezTo>
                <a:cubicBezTo>
                  <a:pt x="1560" y="2763"/>
                  <a:pt x="1274" y="2954"/>
                  <a:pt x="965" y="3156"/>
                </a:cubicBezTo>
                <a:cubicBezTo>
                  <a:pt x="619" y="3394"/>
                  <a:pt x="250" y="3632"/>
                  <a:pt x="274" y="4049"/>
                </a:cubicBezTo>
                <a:cubicBezTo>
                  <a:pt x="298" y="4323"/>
                  <a:pt x="500" y="4573"/>
                  <a:pt x="881" y="4787"/>
                </a:cubicBezTo>
                <a:cubicBezTo>
                  <a:pt x="929" y="4811"/>
                  <a:pt x="977" y="4835"/>
                  <a:pt x="1024" y="4859"/>
                </a:cubicBezTo>
                <a:cubicBezTo>
                  <a:pt x="1239" y="4978"/>
                  <a:pt x="1453" y="5085"/>
                  <a:pt x="1572" y="5263"/>
                </a:cubicBezTo>
                <a:cubicBezTo>
                  <a:pt x="1739" y="5490"/>
                  <a:pt x="1715" y="5775"/>
                  <a:pt x="1608" y="6013"/>
                </a:cubicBezTo>
                <a:lnTo>
                  <a:pt x="1834" y="6013"/>
                </a:lnTo>
                <a:cubicBezTo>
                  <a:pt x="1929" y="5728"/>
                  <a:pt x="1929" y="5406"/>
                  <a:pt x="1750" y="5144"/>
                </a:cubicBezTo>
                <a:cubicBezTo>
                  <a:pt x="1596" y="4930"/>
                  <a:pt x="1358" y="4799"/>
                  <a:pt x="1119" y="4680"/>
                </a:cubicBezTo>
                <a:cubicBezTo>
                  <a:pt x="1072" y="4656"/>
                  <a:pt x="1024" y="4632"/>
                  <a:pt x="977" y="4609"/>
                </a:cubicBezTo>
                <a:cubicBezTo>
                  <a:pt x="762" y="4489"/>
                  <a:pt x="500" y="4287"/>
                  <a:pt x="488" y="4037"/>
                </a:cubicBezTo>
                <a:cubicBezTo>
                  <a:pt x="477" y="3739"/>
                  <a:pt x="774" y="3537"/>
                  <a:pt x="1084" y="3335"/>
                </a:cubicBezTo>
                <a:cubicBezTo>
                  <a:pt x="1417" y="3108"/>
                  <a:pt x="1774" y="2870"/>
                  <a:pt x="1786" y="2477"/>
                </a:cubicBezTo>
                <a:cubicBezTo>
                  <a:pt x="1798" y="2084"/>
                  <a:pt x="1453" y="1799"/>
                  <a:pt x="1239" y="1668"/>
                </a:cubicBezTo>
                <a:cubicBezTo>
                  <a:pt x="1155" y="1620"/>
                  <a:pt x="1084" y="1584"/>
                  <a:pt x="1012" y="1537"/>
                </a:cubicBezTo>
                <a:cubicBezTo>
                  <a:pt x="810" y="1430"/>
                  <a:pt x="619" y="1322"/>
                  <a:pt x="488" y="1156"/>
                </a:cubicBezTo>
                <a:cubicBezTo>
                  <a:pt x="250" y="882"/>
                  <a:pt x="226" y="441"/>
                  <a:pt x="429" y="96"/>
                </a:cubicBezTo>
                <a:cubicBezTo>
                  <a:pt x="441" y="60"/>
                  <a:pt x="465" y="25"/>
                  <a:pt x="488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3" name="Google Shape;3073;p43"/>
          <p:cNvSpPr/>
          <p:nvPr/>
        </p:nvSpPr>
        <p:spPr>
          <a:xfrm>
            <a:off x="9650685" y="-393348"/>
            <a:ext cx="1122121" cy="7294191"/>
          </a:xfrm>
          <a:custGeom>
            <a:avLst/>
            <a:gdLst/>
            <a:ahLst/>
            <a:cxnLst/>
            <a:rect l="l" t="t" r="r" b="b"/>
            <a:pathLst>
              <a:path w="1930" h="6002" extrusionOk="0">
                <a:moveTo>
                  <a:pt x="239" y="1"/>
                </a:moveTo>
                <a:cubicBezTo>
                  <a:pt x="1" y="430"/>
                  <a:pt x="37" y="965"/>
                  <a:pt x="322" y="1311"/>
                </a:cubicBezTo>
                <a:cubicBezTo>
                  <a:pt x="489" y="1501"/>
                  <a:pt x="703" y="1620"/>
                  <a:pt x="906" y="1727"/>
                </a:cubicBezTo>
                <a:cubicBezTo>
                  <a:pt x="977" y="1775"/>
                  <a:pt x="1049" y="1811"/>
                  <a:pt x="1120" y="1858"/>
                </a:cubicBezTo>
                <a:cubicBezTo>
                  <a:pt x="1299" y="1965"/>
                  <a:pt x="1584" y="2192"/>
                  <a:pt x="1572" y="2489"/>
                </a:cubicBezTo>
                <a:cubicBezTo>
                  <a:pt x="1561" y="2775"/>
                  <a:pt x="1275" y="2966"/>
                  <a:pt x="965" y="3180"/>
                </a:cubicBezTo>
                <a:cubicBezTo>
                  <a:pt x="608" y="3406"/>
                  <a:pt x="251" y="3644"/>
                  <a:pt x="275" y="4061"/>
                </a:cubicBezTo>
                <a:cubicBezTo>
                  <a:pt x="287" y="4335"/>
                  <a:pt x="489" y="4585"/>
                  <a:pt x="882" y="4799"/>
                </a:cubicBezTo>
                <a:cubicBezTo>
                  <a:pt x="930" y="4823"/>
                  <a:pt x="977" y="4847"/>
                  <a:pt x="1025" y="4882"/>
                </a:cubicBezTo>
                <a:cubicBezTo>
                  <a:pt x="1239" y="4990"/>
                  <a:pt x="1453" y="5097"/>
                  <a:pt x="1572" y="5275"/>
                </a:cubicBezTo>
                <a:cubicBezTo>
                  <a:pt x="1727" y="5502"/>
                  <a:pt x="1715" y="5764"/>
                  <a:pt x="1620" y="6002"/>
                </a:cubicBezTo>
                <a:lnTo>
                  <a:pt x="1834" y="6002"/>
                </a:lnTo>
                <a:cubicBezTo>
                  <a:pt x="1930" y="5728"/>
                  <a:pt x="1930" y="5418"/>
                  <a:pt x="1739" y="5156"/>
                </a:cubicBezTo>
                <a:cubicBezTo>
                  <a:pt x="1596" y="4942"/>
                  <a:pt x="1346" y="4811"/>
                  <a:pt x="1120" y="4692"/>
                </a:cubicBezTo>
                <a:cubicBezTo>
                  <a:pt x="1072" y="4668"/>
                  <a:pt x="1025" y="4644"/>
                  <a:pt x="977" y="4621"/>
                </a:cubicBezTo>
                <a:cubicBezTo>
                  <a:pt x="763" y="4501"/>
                  <a:pt x="501" y="4299"/>
                  <a:pt x="489" y="4049"/>
                </a:cubicBezTo>
                <a:cubicBezTo>
                  <a:pt x="465" y="3751"/>
                  <a:pt x="763" y="3561"/>
                  <a:pt x="1072" y="3347"/>
                </a:cubicBezTo>
                <a:cubicBezTo>
                  <a:pt x="1418" y="3120"/>
                  <a:pt x="1763" y="2882"/>
                  <a:pt x="1787" y="2489"/>
                </a:cubicBezTo>
                <a:cubicBezTo>
                  <a:pt x="1799" y="2096"/>
                  <a:pt x="1442" y="1811"/>
                  <a:pt x="1227" y="1680"/>
                </a:cubicBezTo>
                <a:cubicBezTo>
                  <a:pt x="1156" y="1632"/>
                  <a:pt x="1084" y="1596"/>
                  <a:pt x="1001" y="1549"/>
                </a:cubicBezTo>
                <a:cubicBezTo>
                  <a:pt x="810" y="1442"/>
                  <a:pt x="620" y="1334"/>
                  <a:pt x="489" y="1180"/>
                </a:cubicBezTo>
                <a:cubicBezTo>
                  <a:pt x="251" y="894"/>
                  <a:pt x="215" y="453"/>
                  <a:pt x="418" y="108"/>
                </a:cubicBezTo>
                <a:cubicBezTo>
                  <a:pt x="441" y="72"/>
                  <a:pt x="465" y="37"/>
                  <a:pt x="489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4" name="Google Shape;3074;p43"/>
          <p:cNvSpPr/>
          <p:nvPr/>
        </p:nvSpPr>
        <p:spPr>
          <a:xfrm>
            <a:off x="10640829" y="-407932"/>
            <a:ext cx="1122121" cy="7279607"/>
          </a:xfrm>
          <a:custGeom>
            <a:avLst/>
            <a:gdLst/>
            <a:ahLst/>
            <a:cxnLst/>
            <a:rect l="l" t="t" r="r" b="b"/>
            <a:pathLst>
              <a:path w="1930" h="5990" extrusionOk="0">
                <a:moveTo>
                  <a:pt x="250" y="1"/>
                </a:moveTo>
                <a:cubicBezTo>
                  <a:pt x="250" y="13"/>
                  <a:pt x="239" y="13"/>
                  <a:pt x="239" y="25"/>
                </a:cubicBezTo>
                <a:cubicBezTo>
                  <a:pt x="0" y="442"/>
                  <a:pt x="24" y="977"/>
                  <a:pt x="322" y="1323"/>
                </a:cubicBezTo>
                <a:cubicBezTo>
                  <a:pt x="477" y="1513"/>
                  <a:pt x="691" y="1632"/>
                  <a:pt x="905" y="1751"/>
                </a:cubicBezTo>
                <a:cubicBezTo>
                  <a:pt x="977" y="1787"/>
                  <a:pt x="1048" y="1835"/>
                  <a:pt x="1120" y="1870"/>
                </a:cubicBezTo>
                <a:cubicBezTo>
                  <a:pt x="1286" y="1989"/>
                  <a:pt x="1584" y="2216"/>
                  <a:pt x="1572" y="2501"/>
                </a:cubicBezTo>
                <a:cubicBezTo>
                  <a:pt x="1560" y="2787"/>
                  <a:pt x="1263" y="2989"/>
                  <a:pt x="953" y="3192"/>
                </a:cubicBezTo>
                <a:cubicBezTo>
                  <a:pt x="608" y="3430"/>
                  <a:pt x="250" y="3668"/>
                  <a:pt x="274" y="4073"/>
                </a:cubicBezTo>
                <a:cubicBezTo>
                  <a:pt x="286" y="4359"/>
                  <a:pt x="489" y="4609"/>
                  <a:pt x="870" y="4823"/>
                </a:cubicBezTo>
                <a:cubicBezTo>
                  <a:pt x="917" y="4847"/>
                  <a:pt x="965" y="4871"/>
                  <a:pt x="1024" y="4894"/>
                </a:cubicBezTo>
                <a:cubicBezTo>
                  <a:pt x="1239" y="5014"/>
                  <a:pt x="1441" y="5121"/>
                  <a:pt x="1572" y="5299"/>
                </a:cubicBezTo>
                <a:cubicBezTo>
                  <a:pt x="1715" y="5502"/>
                  <a:pt x="1715" y="5764"/>
                  <a:pt x="1632" y="5990"/>
                </a:cubicBezTo>
                <a:lnTo>
                  <a:pt x="1846" y="5990"/>
                </a:lnTo>
                <a:cubicBezTo>
                  <a:pt x="1929" y="5716"/>
                  <a:pt x="1917" y="5418"/>
                  <a:pt x="1739" y="5180"/>
                </a:cubicBezTo>
                <a:cubicBezTo>
                  <a:pt x="1584" y="4954"/>
                  <a:pt x="1346" y="4835"/>
                  <a:pt x="1120" y="4716"/>
                </a:cubicBezTo>
                <a:cubicBezTo>
                  <a:pt x="1072" y="4692"/>
                  <a:pt x="1024" y="4668"/>
                  <a:pt x="977" y="4633"/>
                </a:cubicBezTo>
                <a:cubicBezTo>
                  <a:pt x="762" y="4513"/>
                  <a:pt x="501" y="4323"/>
                  <a:pt x="477" y="4073"/>
                </a:cubicBezTo>
                <a:cubicBezTo>
                  <a:pt x="465" y="3775"/>
                  <a:pt x="762" y="3573"/>
                  <a:pt x="1072" y="3370"/>
                </a:cubicBezTo>
                <a:cubicBezTo>
                  <a:pt x="1417" y="3144"/>
                  <a:pt x="1763" y="2906"/>
                  <a:pt x="1774" y="2513"/>
                </a:cubicBezTo>
                <a:cubicBezTo>
                  <a:pt x="1798" y="2120"/>
                  <a:pt x="1441" y="1835"/>
                  <a:pt x="1227" y="1704"/>
                </a:cubicBezTo>
                <a:cubicBezTo>
                  <a:pt x="1155" y="1656"/>
                  <a:pt x="1084" y="1608"/>
                  <a:pt x="1001" y="1573"/>
                </a:cubicBezTo>
                <a:cubicBezTo>
                  <a:pt x="798" y="1454"/>
                  <a:pt x="608" y="1358"/>
                  <a:pt x="477" y="1192"/>
                </a:cubicBezTo>
                <a:cubicBezTo>
                  <a:pt x="239" y="918"/>
                  <a:pt x="215" y="477"/>
                  <a:pt x="417" y="120"/>
                </a:cubicBezTo>
                <a:cubicBezTo>
                  <a:pt x="441" y="84"/>
                  <a:pt x="465" y="49"/>
                  <a:pt x="501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5" name="Google Shape;3075;p43"/>
          <p:cNvSpPr/>
          <p:nvPr/>
        </p:nvSpPr>
        <p:spPr>
          <a:xfrm>
            <a:off x="11623994" y="-421300"/>
            <a:ext cx="1121540" cy="7263808"/>
          </a:xfrm>
          <a:custGeom>
            <a:avLst/>
            <a:gdLst/>
            <a:ahLst/>
            <a:cxnLst/>
            <a:rect l="l" t="t" r="r" b="b"/>
            <a:pathLst>
              <a:path w="1929" h="5977" extrusionOk="0">
                <a:moveTo>
                  <a:pt x="262" y="0"/>
                </a:moveTo>
                <a:cubicBezTo>
                  <a:pt x="262" y="12"/>
                  <a:pt x="250" y="24"/>
                  <a:pt x="250" y="36"/>
                </a:cubicBezTo>
                <a:cubicBezTo>
                  <a:pt x="0" y="464"/>
                  <a:pt x="36" y="1000"/>
                  <a:pt x="334" y="1345"/>
                </a:cubicBezTo>
                <a:cubicBezTo>
                  <a:pt x="488" y="1524"/>
                  <a:pt x="703" y="1643"/>
                  <a:pt x="905" y="1762"/>
                </a:cubicBezTo>
                <a:cubicBezTo>
                  <a:pt x="976" y="1810"/>
                  <a:pt x="1048" y="1846"/>
                  <a:pt x="1119" y="1893"/>
                </a:cubicBezTo>
                <a:cubicBezTo>
                  <a:pt x="1298" y="2000"/>
                  <a:pt x="1596" y="2227"/>
                  <a:pt x="1584" y="2512"/>
                </a:cubicBezTo>
                <a:cubicBezTo>
                  <a:pt x="1572" y="2810"/>
                  <a:pt x="1274" y="3000"/>
                  <a:pt x="965" y="3203"/>
                </a:cubicBezTo>
                <a:cubicBezTo>
                  <a:pt x="619" y="3441"/>
                  <a:pt x="262" y="3679"/>
                  <a:pt x="286" y="4096"/>
                </a:cubicBezTo>
                <a:cubicBezTo>
                  <a:pt x="298" y="4370"/>
                  <a:pt x="500" y="4620"/>
                  <a:pt x="881" y="4834"/>
                </a:cubicBezTo>
                <a:cubicBezTo>
                  <a:pt x="929" y="4858"/>
                  <a:pt x="976" y="4882"/>
                  <a:pt x="1024" y="4905"/>
                </a:cubicBezTo>
                <a:cubicBezTo>
                  <a:pt x="1250" y="5025"/>
                  <a:pt x="1453" y="5132"/>
                  <a:pt x="1584" y="5310"/>
                </a:cubicBezTo>
                <a:cubicBezTo>
                  <a:pt x="1715" y="5513"/>
                  <a:pt x="1727" y="5751"/>
                  <a:pt x="1643" y="5977"/>
                </a:cubicBezTo>
                <a:cubicBezTo>
                  <a:pt x="1727" y="5965"/>
                  <a:pt x="1786" y="5965"/>
                  <a:pt x="1858" y="5965"/>
                </a:cubicBezTo>
                <a:cubicBezTo>
                  <a:pt x="1929" y="5715"/>
                  <a:pt x="1917" y="5429"/>
                  <a:pt x="1750" y="5191"/>
                </a:cubicBezTo>
                <a:cubicBezTo>
                  <a:pt x="1596" y="4977"/>
                  <a:pt x="1357" y="4846"/>
                  <a:pt x="1119" y="4727"/>
                </a:cubicBezTo>
                <a:cubicBezTo>
                  <a:pt x="1084" y="4703"/>
                  <a:pt x="1024" y="4679"/>
                  <a:pt x="988" y="4655"/>
                </a:cubicBezTo>
                <a:cubicBezTo>
                  <a:pt x="762" y="4536"/>
                  <a:pt x="500" y="4334"/>
                  <a:pt x="488" y="4084"/>
                </a:cubicBezTo>
                <a:cubicBezTo>
                  <a:pt x="476" y="3786"/>
                  <a:pt x="762" y="3584"/>
                  <a:pt x="1084" y="3381"/>
                </a:cubicBezTo>
                <a:cubicBezTo>
                  <a:pt x="1417" y="3155"/>
                  <a:pt x="1774" y="2917"/>
                  <a:pt x="1786" y="2524"/>
                </a:cubicBezTo>
                <a:cubicBezTo>
                  <a:pt x="1798" y="2131"/>
                  <a:pt x="1453" y="1846"/>
                  <a:pt x="1238" y="1715"/>
                </a:cubicBezTo>
                <a:cubicBezTo>
                  <a:pt x="1167" y="1667"/>
                  <a:pt x="1084" y="1631"/>
                  <a:pt x="1012" y="1584"/>
                </a:cubicBezTo>
                <a:cubicBezTo>
                  <a:pt x="810" y="1476"/>
                  <a:pt x="619" y="1369"/>
                  <a:pt x="488" y="1215"/>
                </a:cubicBezTo>
                <a:cubicBezTo>
                  <a:pt x="250" y="929"/>
                  <a:pt x="226" y="488"/>
                  <a:pt x="429" y="143"/>
                </a:cubicBezTo>
                <a:cubicBezTo>
                  <a:pt x="453" y="95"/>
                  <a:pt x="488" y="48"/>
                  <a:pt x="512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6" name="Google Shape;3076;p43"/>
          <p:cNvSpPr/>
          <p:nvPr/>
        </p:nvSpPr>
        <p:spPr>
          <a:xfrm>
            <a:off x="10300971" y="609601"/>
            <a:ext cx="405301" cy="328299"/>
          </a:xfrm>
          <a:custGeom>
            <a:avLst/>
            <a:gdLst/>
            <a:ahLst/>
            <a:cxnLst/>
            <a:rect l="l" t="t" r="r" b="b"/>
            <a:pathLst>
              <a:path w="1537" h="1245" extrusionOk="0">
                <a:moveTo>
                  <a:pt x="439" y="1"/>
                </a:moveTo>
                <a:cubicBezTo>
                  <a:pt x="263" y="1"/>
                  <a:pt x="116" y="134"/>
                  <a:pt x="84" y="316"/>
                </a:cubicBezTo>
                <a:cubicBezTo>
                  <a:pt x="1" y="828"/>
                  <a:pt x="656" y="1244"/>
                  <a:pt x="656" y="1244"/>
                </a:cubicBezTo>
                <a:cubicBezTo>
                  <a:pt x="656" y="1244"/>
                  <a:pt x="1418" y="1054"/>
                  <a:pt x="1501" y="530"/>
                </a:cubicBezTo>
                <a:cubicBezTo>
                  <a:pt x="1537" y="328"/>
                  <a:pt x="1394" y="149"/>
                  <a:pt x="1191" y="113"/>
                </a:cubicBezTo>
                <a:cubicBezTo>
                  <a:pt x="1169" y="110"/>
                  <a:pt x="1147" y="108"/>
                  <a:pt x="1125" y="108"/>
                </a:cubicBezTo>
                <a:cubicBezTo>
                  <a:pt x="997" y="108"/>
                  <a:pt x="882" y="168"/>
                  <a:pt x="810" y="280"/>
                </a:cubicBezTo>
                <a:cubicBezTo>
                  <a:pt x="787" y="125"/>
                  <a:pt x="667" y="30"/>
                  <a:pt x="501" y="6"/>
                </a:cubicBezTo>
                <a:cubicBezTo>
                  <a:pt x="480" y="2"/>
                  <a:pt x="459" y="1"/>
                  <a:pt x="43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7" name="Google Shape;3077;p43"/>
          <p:cNvSpPr/>
          <p:nvPr/>
        </p:nvSpPr>
        <p:spPr>
          <a:xfrm>
            <a:off x="10583589" y="2236705"/>
            <a:ext cx="856571" cy="684880"/>
          </a:xfrm>
          <a:custGeom>
            <a:avLst/>
            <a:gdLst/>
            <a:ahLst/>
            <a:cxnLst/>
            <a:rect l="l" t="t" r="r" b="b"/>
            <a:pathLst>
              <a:path w="2310" h="1847" extrusionOk="0">
                <a:moveTo>
                  <a:pt x="1557" y="1"/>
                </a:moveTo>
                <a:cubicBezTo>
                  <a:pt x="1494" y="1"/>
                  <a:pt x="1431" y="12"/>
                  <a:pt x="1369" y="36"/>
                </a:cubicBezTo>
                <a:cubicBezTo>
                  <a:pt x="1155" y="108"/>
                  <a:pt x="1000" y="286"/>
                  <a:pt x="1000" y="501"/>
                </a:cubicBezTo>
                <a:cubicBezTo>
                  <a:pt x="903" y="388"/>
                  <a:pt x="774" y="335"/>
                  <a:pt x="630" y="335"/>
                </a:cubicBezTo>
                <a:cubicBezTo>
                  <a:pt x="561" y="335"/>
                  <a:pt x="490" y="347"/>
                  <a:pt x="417" y="370"/>
                </a:cubicBezTo>
                <a:cubicBezTo>
                  <a:pt x="143" y="477"/>
                  <a:pt x="0" y="786"/>
                  <a:pt x="95" y="1060"/>
                </a:cubicBezTo>
                <a:cubicBezTo>
                  <a:pt x="357" y="1775"/>
                  <a:pt x="1476" y="1846"/>
                  <a:pt x="1476" y="1846"/>
                </a:cubicBezTo>
                <a:cubicBezTo>
                  <a:pt x="1476" y="1846"/>
                  <a:pt x="2310" y="1072"/>
                  <a:pt x="2060" y="358"/>
                </a:cubicBezTo>
                <a:cubicBezTo>
                  <a:pt x="1977" y="136"/>
                  <a:pt x="1772" y="1"/>
                  <a:pt x="155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8" name="Google Shape;3078;p43"/>
          <p:cNvSpPr/>
          <p:nvPr/>
        </p:nvSpPr>
        <p:spPr>
          <a:xfrm>
            <a:off x="11107632" y="1166496"/>
            <a:ext cx="591813" cy="472779"/>
          </a:xfrm>
          <a:custGeom>
            <a:avLst/>
            <a:gdLst/>
            <a:ahLst/>
            <a:cxnLst/>
            <a:rect l="l" t="t" r="r" b="b"/>
            <a:pathLst>
              <a:path w="1596" h="1275" extrusionOk="0">
                <a:moveTo>
                  <a:pt x="537" y="1"/>
                </a:moveTo>
                <a:cubicBezTo>
                  <a:pt x="387" y="1"/>
                  <a:pt x="246" y="91"/>
                  <a:pt x="191" y="239"/>
                </a:cubicBezTo>
                <a:cubicBezTo>
                  <a:pt x="0" y="727"/>
                  <a:pt x="548" y="1275"/>
                  <a:pt x="548" y="1275"/>
                </a:cubicBezTo>
                <a:cubicBezTo>
                  <a:pt x="548" y="1275"/>
                  <a:pt x="1334" y="1239"/>
                  <a:pt x="1524" y="751"/>
                </a:cubicBezTo>
                <a:cubicBezTo>
                  <a:pt x="1596" y="560"/>
                  <a:pt x="1500" y="346"/>
                  <a:pt x="1310" y="275"/>
                </a:cubicBezTo>
                <a:cubicBezTo>
                  <a:pt x="1260" y="254"/>
                  <a:pt x="1209" y="243"/>
                  <a:pt x="1159" y="243"/>
                </a:cubicBezTo>
                <a:cubicBezTo>
                  <a:pt x="1065" y="243"/>
                  <a:pt x="975" y="280"/>
                  <a:pt x="905" y="358"/>
                </a:cubicBezTo>
                <a:cubicBezTo>
                  <a:pt x="917" y="203"/>
                  <a:pt x="810" y="84"/>
                  <a:pt x="667" y="25"/>
                </a:cubicBezTo>
                <a:cubicBezTo>
                  <a:pt x="624" y="8"/>
                  <a:pt x="580" y="1"/>
                  <a:pt x="5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9" name="Google Shape;3079;p43"/>
          <p:cNvSpPr/>
          <p:nvPr/>
        </p:nvSpPr>
        <p:spPr>
          <a:xfrm flipH="1">
            <a:off x="1631327" y="3911601"/>
            <a:ext cx="405301" cy="328299"/>
          </a:xfrm>
          <a:custGeom>
            <a:avLst/>
            <a:gdLst/>
            <a:ahLst/>
            <a:cxnLst/>
            <a:rect l="l" t="t" r="r" b="b"/>
            <a:pathLst>
              <a:path w="1537" h="1245" extrusionOk="0">
                <a:moveTo>
                  <a:pt x="439" y="1"/>
                </a:moveTo>
                <a:cubicBezTo>
                  <a:pt x="263" y="1"/>
                  <a:pt x="116" y="134"/>
                  <a:pt x="84" y="316"/>
                </a:cubicBezTo>
                <a:cubicBezTo>
                  <a:pt x="1" y="828"/>
                  <a:pt x="656" y="1244"/>
                  <a:pt x="656" y="1244"/>
                </a:cubicBezTo>
                <a:cubicBezTo>
                  <a:pt x="656" y="1244"/>
                  <a:pt x="1418" y="1054"/>
                  <a:pt x="1501" y="530"/>
                </a:cubicBezTo>
                <a:cubicBezTo>
                  <a:pt x="1537" y="328"/>
                  <a:pt x="1394" y="149"/>
                  <a:pt x="1191" y="113"/>
                </a:cubicBezTo>
                <a:cubicBezTo>
                  <a:pt x="1169" y="110"/>
                  <a:pt x="1147" y="108"/>
                  <a:pt x="1125" y="108"/>
                </a:cubicBezTo>
                <a:cubicBezTo>
                  <a:pt x="997" y="108"/>
                  <a:pt x="882" y="168"/>
                  <a:pt x="810" y="280"/>
                </a:cubicBezTo>
                <a:cubicBezTo>
                  <a:pt x="787" y="125"/>
                  <a:pt x="667" y="30"/>
                  <a:pt x="501" y="6"/>
                </a:cubicBezTo>
                <a:cubicBezTo>
                  <a:pt x="480" y="2"/>
                  <a:pt x="459" y="1"/>
                  <a:pt x="43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0" name="Google Shape;3080;p43"/>
          <p:cNvSpPr/>
          <p:nvPr/>
        </p:nvSpPr>
        <p:spPr>
          <a:xfrm flipH="1">
            <a:off x="897437" y="5538705"/>
            <a:ext cx="856571" cy="684880"/>
          </a:xfrm>
          <a:custGeom>
            <a:avLst/>
            <a:gdLst/>
            <a:ahLst/>
            <a:cxnLst/>
            <a:rect l="l" t="t" r="r" b="b"/>
            <a:pathLst>
              <a:path w="2310" h="1847" extrusionOk="0">
                <a:moveTo>
                  <a:pt x="1557" y="1"/>
                </a:moveTo>
                <a:cubicBezTo>
                  <a:pt x="1494" y="1"/>
                  <a:pt x="1431" y="12"/>
                  <a:pt x="1369" y="36"/>
                </a:cubicBezTo>
                <a:cubicBezTo>
                  <a:pt x="1155" y="108"/>
                  <a:pt x="1000" y="286"/>
                  <a:pt x="1000" y="501"/>
                </a:cubicBezTo>
                <a:cubicBezTo>
                  <a:pt x="903" y="388"/>
                  <a:pt x="774" y="335"/>
                  <a:pt x="630" y="335"/>
                </a:cubicBezTo>
                <a:cubicBezTo>
                  <a:pt x="561" y="335"/>
                  <a:pt x="490" y="347"/>
                  <a:pt x="417" y="370"/>
                </a:cubicBezTo>
                <a:cubicBezTo>
                  <a:pt x="143" y="477"/>
                  <a:pt x="0" y="786"/>
                  <a:pt x="95" y="1060"/>
                </a:cubicBezTo>
                <a:cubicBezTo>
                  <a:pt x="357" y="1775"/>
                  <a:pt x="1476" y="1846"/>
                  <a:pt x="1476" y="1846"/>
                </a:cubicBezTo>
                <a:cubicBezTo>
                  <a:pt x="1476" y="1846"/>
                  <a:pt x="2310" y="1072"/>
                  <a:pt x="2060" y="358"/>
                </a:cubicBezTo>
                <a:cubicBezTo>
                  <a:pt x="1977" y="136"/>
                  <a:pt x="1772" y="1"/>
                  <a:pt x="155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1" name="Google Shape;3081;p43"/>
          <p:cNvSpPr/>
          <p:nvPr/>
        </p:nvSpPr>
        <p:spPr>
          <a:xfrm flipH="1">
            <a:off x="638155" y="4468496"/>
            <a:ext cx="591813" cy="472779"/>
          </a:xfrm>
          <a:custGeom>
            <a:avLst/>
            <a:gdLst/>
            <a:ahLst/>
            <a:cxnLst/>
            <a:rect l="l" t="t" r="r" b="b"/>
            <a:pathLst>
              <a:path w="1596" h="1275" extrusionOk="0">
                <a:moveTo>
                  <a:pt x="537" y="1"/>
                </a:moveTo>
                <a:cubicBezTo>
                  <a:pt x="387" y="1"/>
                  <a:pt x="246" y="91"/>
                  <a:pt x="191" y="239"/>
                </a:cubicBezTo>
                <a:cubicBezTo>
                  <a:pt x="0" y="727"/>
                  <a:pt x="548" y="1275"/>
                  <a:pt x="548" y="1275"/>
                </a:cubicBezTo>
                <a:cubicBezTo>
                  <a:pt x="548" y="1275"/>
                  <a:pt x="1334" y="1239"/>
                  <a:pt x="1524" y="751"/>
                </a:cubicBezTo>
                <a:cubicBezTo>
                  <a:pt x="1596" y="560"/>
                  <a:pt x="1500" y="346"/>
                  <a:pt x="1310" y="275"/>
                </a:cubicBezTo>
                <a:cubicBezTo>
                  <a:pt x="1260" y="254"/>
                  <a:pt x="1209" y="243"/>
                  <a:pt x="1159" y="243"/>
                </a:cubicBezTo>
                <a:cubicBezTo>
                  <a:pt x="1065" y="243"/>
                  <a:pt x="975" y="280"/>
                  <a:pt x="905" y="358"/>
                </a:cubicBezTo>
                <a:cubicBezTo>
                  <a:pt x="917" y="203"/>
                  <a:pt x="810" y="84"/>
                  <a:pt x="667" y="25"/>
                </a:cubicBezTo>
                <a:cubicBezTo>
                  <a:pt x="624" y="8"/>
                  <a:pt x="580" y="1"/>
                  <a:pt x="5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897661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46777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27732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93380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래픽 15">
            <a:extLst>
              <a:ext uri="{FF2B5EF4-FFF2-40B4-BE49-F238E27FC236}">
                <a16:creationId xmlns:a16="http://schemas.microsoft.com/office/drawing/2014/main" id="{2B20568E-BD6A-4D67-93A1-98D38D3D32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79" y="5374658"/>
            <a:ext cx="2854400" cy="1483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3663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05124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25050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74447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203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6644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8460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867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376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0422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4756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29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4C267713-9F57-AA35-4830-43309032CE6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9946" y="123332"/>
            <a:ext cx="1642815" cy="164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015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92351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6202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</p:sldLayoutIdLst>
  <p:txStyles>
    <p:titleStyle>
      <a:lvl1pPr algn="l" defTabSz="914377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21.sv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20.jp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4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4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21.sv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lowchart: Terminator 34">
            <a:extLst>
              <a:ext uri="{FF2B5EF4-FFF2-40B4-BE49-F238E27FC236}">
                <a16:creationId xmlns:a16="http://schemas.microsoft.com/office/drawing/2014/main" id="{9AA04C02-C5B8-4B9A-8EE5-A790B3CDD378}"/>
              </a:ext>
            </a:extLst>
          </p:cNvPr>
          <p:cNvSpPr/>
          <p:nvPr/>
        </p:nvSpPr>
        <p:spPr>
          <a:xfrm>
            <a:off x="1070113" y="1237269"/>
            <a:ext cx="11121887" cy="3056436"/>
          </a:xfrm>
          <a:prstGeom prst="flowChartTerminator">
            <a:avLst/>
          </a:prstGeom>
          <a:ln w="57150">
            <a:solidFill>
              <a:schemeClr val="tx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40">
              <a:buClr>
                <a:srgbClr val="000000"/>
              </a:buClr>
              <a:defRPr/>
            </a:pPr>
            <a:endParaRPr lang="en-US" sz="3200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r="76442"/>
          <a:stretch>
            <a:fillRect/>
          </a:stretch>
        </p:blipFill>
        <p:spPr>
          <a:xfrm>
            <a:off x="-22924" y="-63187"/>
            <a:ext cx="3826963" cy="690425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9277" y="1046021"/>
            <a:ext cx="1524215" cy="158979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754926">
            <a:off x="10635667" y="566345"/>
            <a:ext cx="1412797" cy="1473583"/>
          </a:xfrm>
          <a:prstGeom prst="rect">
            <a:avLst/>
          </a:prstGeom>
        </p:spPr>
      </p:pic>
      <p:pic>
        <p:nvPicPr>
          <p:cNvPr id="18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0800000">
            <a:off x="5770993" y="5691660"/>
            <a:ext cx="2301363" cy="1163581"/>
          </a:xfrm>
          <a:prstGeom prst="rect">
            <a:avLst/>
          </a:prstGeom>
        </p:spPr>
      </p:pic>
      <p:pic>
        <p:nvPicPr>
          <p:cNvPr id="19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084766" y="5689868"/>
            <a:ext cx="1053623" cy="10989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BCB8CE0-1303-EBAA-4C6E-0518BACB25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66440" y="416610"/>
            <a:ext cx="3462828" cy="8961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CC8ADD6-FACC-35B3-5F2D-7F3CB0FED1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17867" y="3346400"/>
            <a:ext cx="2993395" cy="3511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FB2631-691B-F925-4783-3721B855CE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6127" y="2121334"/>
            <a:ext cx="10126334" cy="170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896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CEF45DB-9F5C-486F-B963-2A652D46ABBD}"/>
              </a:ext>
            </a:extLst>
          </p:cNvPr>
          <p:cNvSpPr/>
          <p:nvPr/>
        </p:nvSpPr>
        <p:spPr>
          <a:xfrm>
            <a:off x="304800" y="254000"/>
            <a:ext cx="11506200" cy="6273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" name="Hình chữ nhật: Góc Tròn 7">
            <a:extLst>
              <a:ext uri="{FF2B5EF4-FFF2-40B4-BE49-F238E27FC236}">
                <a16:creationId xmlns:a16="http://schemas.microsoft.com/office/drawing/2014/main" id="{DB04C291-271A-9B3D-AC15-6C50E9E0B793}"/>
              </a:ext>
            </a:extLst>
          </p:cNvPr>
          <p:cNvSpPr/>
          <p:nvPr/>
        </p:nvSpPr>
        <p:spPr>
          <a:xfrm>
            <a:off x="518474" y="537328"/>
            <a:ext cx="11019934" cy="170625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</a:t>
            </a:r>
            <a:r>
              <a:rPr kumimoji="0" lang="vi-VN" sz="32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ách trình bày quốc hiệu và tiêu ngữ: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Quốc hiệu thường viết bằng chữ in hoa, tiêu ngữ viết chữ in thường, có dấu gạch ngang giữa các từ: Độc lập – Tự do – Hạnh phúc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E7C856-ACAF-E049-DB47-21A3DB32B8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8398" y="2464617"/>
            <a:ext cx="6752360" cy="241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6008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CEF45DB-9F5C-486F-B963-2A652D46ABBD}"/>
              </a:ext>
            </a:extLst>
          </p:cNvPr>
          <p:cNvSpPr/>
          <p:nvPr/>
        </p:nvSpPr>
        <p:spPr>
          <a:xfrm>
            <a:off x="304800" y="254000"/>
            <a:ext cx="11506200" cy="6273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4" name="Hình chữ nhật: Góc Tròn 7">
            <a:extLst>
              <a:ext uri="{FF2B5EF4-FFF2-40B4-BE49-F238E27FC236}">
                <a16:creationId xmlns:a16="http://schemas.microsoft.com/office/drawing/2014/main" id="{E5A44777-C562-96D0-9150-E6874AF04306}"/>
              </a:ext>
            </a:extLst>
          </p:cNvPr>
          <p:cNvSpPr/>
          <p:nvPr/>
        </p:nvSpPr>
        <p:spPr>
          <a:xfrm>
            <a:off x="500238" y="593889"/>
            <a:ext cx="10962756" cy="180052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Cách trình bày tiêu đề báo cáo: 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Tiêu đề thường được viết bằng chữ in hoa (VD: BÁO CÁO THẢO LUẬN NHÓM...).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Tiêu đề nếu có thêm phần trích yếu nội dung (VD: về “Hoạt động chuẩn bị chào mừng ngày Nhà giáo Việt Nam” thì phần này viết chữ in thường).</a:t>
            </a: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822548-48B3-5FEF-59BE-7F8605615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9821" y="2645348"/>
            <a:ext cx="8946882" cy="159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1600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CEF45DB-9F5C-486F-B963-2A652D46ABBD}"/>
              </a:ext>
            </a:extLst>
          </p:cNvPr>
          <p:cNvSpPr/>
          <p:nvPr/>
        </p:nvSpPr>
        <p:spPr>
          <a:xfrm>
            <a:off x="304800" y="254000"/>
            <a:ext cx="11506200" cy="6273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Hình chữ nhật: Góc Tròn 7">
            <a:extLst>
              <a:ext uri="{FF2B5EF4-FFF2-40B4-BE49-F238E27FC236}">
                <a16:creationId xmlns:a16="http://schemas.microsoft.com/office/drawing/2014/main" id="{E77DA7E8-AF54-DD3C-C254-0DE3796B0393}"/>
              </a:ext>
            </a:extLst>
          </p:cNvPr>
          <p:cNvSpPr/>
          <p:nvPr/>
        </p:nvSpPr>
        <p:spPr>
          <a:xfrm>
            <a:off x="471342" y="386499"/>
            <a:ext cx="10935092" cy="139516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vi-VN" sz="32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Cách trình bày các kết quả thảo luận: </a:t>
            </a:r>
            <a:r>
              <a:rPr lang="vi-VN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Kết quả thảo luận được sắp xếp theo mục để dễ theo dõi.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ADD55E-89C4-EFEA-5C0A-BAB842FB1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6348" y="2099869"/>
            <a:ext cx="8075940" cy="303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5634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4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2">
            <a:extLst>
              <a:ext uri="{FF2B5EF4-FFF2-40B4-BE49-F238E27FC236}">
                <a16:creationId xmlns:a16="http://schemas.microsoft.com/office/drawing/2014/main" id="{61AD03D7-2615-9399-CDCE-4E664CAFD6E9}"/>
              </a:ext>
            </a:extLst>
          </p:cNvPr>
          <p:cNvGrpSpPr/>
          <p:nvPr/>
        </p:nvGrpSpPr>
        <p:grpSpPr>
          <a:xfrm>
            <a:off x="586354" y="588937"/>
            <a:ext cx="11465050" cy="4999064"/>
            <a:chOff x="439765" y="441702"/>
            <a:chExt cx="8598788" cy="3749298"/>
          </a:xfrm>
        </p:grpSpPr>
        <p:sp>
          <p:nvSpPr>
            <p:cNvPr id="5" name="Bong bóng Lời nói: Hình bầu dục 4">
              <a:extLst>
                <a:ext uri="{FF2B5EF4-FFF2-40B4-BE49-F238E27FC236}">
                  <a16:creationId xmlns:a16="http://schemas.microsoft.com/office/drawing/2014/main" id="{0022892A-C007-5B09-104D-C858A01480F4}"/>
                </a:ext>
              </a:extLst>
            </p:cNvPr>
            <p:cNvSpPr/>
            <p:nvPr/>
          </p:nvSpPr>
          <p:spPr>
            <a:xfrm>
              <a:off x="439765" y="441702"/>
              <a:ext cx="8247033" cy="3749298"/>
            </a:xfrm>
            <a:prstGeom prst="wedgeEllipseCallout">
              <a:avLst>
                <a:gd name="adj1" fmla="val 27600"/>
                <a:gd name="adj2" fmla="val 57946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3733" b="1" kern="0">
                <a:solidFill>
                  <a:srgbClr val="FFAFC1"/>
                </a:solidFill>
                <a:latin typeface="Arial"/>
                <a:sym typeface="Arial"/>
              </a:endParaRPr>
            </a:p>
          </p:txBody>
        </p: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0FE9C47F-4DAA-C2AF-BBB6-6DA5338C36EF}"/>
                </a:ext>
              </a:extLst>
            </p:cNvPr>
            <p:cNvSpPr txBox="1"/>
            <p:nvPr/>
          </p:nvSpPr>
          <p:spPr>
            <a:xfrm>
              <a:off x="940324" y="1067137"/>
              <a:ext cx="8098229" cy="23775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vi-VN" sz="4000" b="1" u="sng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Ghi nhớ</a:t>
              </a:r>
            </a:p>
            <a:p>
              <a:pPr defTabSz="1219170">
                <a:buClr>
                  <a:srgbClr val="000000"/>
                </a:buClr>
                <a:defRPr/>
              </a:pPr>
              <a:r>
                <a:rPr lang="vi-VN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Báo cáo thảo luận nhóm thường gồm 3 phần:</a:t>
              </a:r>
            </a:p>
            <a:p>
              <a:pPr marL="457200" indent="-457200" defTabSz="1219170">
                <a:buClr>
                  <a:srgbClr val="000000"/>
                </a:buClr>
                <a:buFont typeface="Arial" panose="020B0604020202020204" pitchFamily="34" charset="0"/>
                <a:buChar char="•"/>
                <a:defRPr/>
              </a:pPr>
              <a:r>
                <a:rPr lang="vi-VN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Phần đầu (tiêu đề, người nhận).</a:t>
              </a:r>
            </a:p>
            <a:p>
              <a:pPr marL="457200" indent="-457200" defTabSz="1219170">
                <a:buClr>
                  <a:srgbClr val="000000"/>
                </a:buClr>
                <a:buFont typeface="Arial" panose="020B0604020202020204" pitchFamily="34" charset="0"/>
                <a:buChar char="•"/>
                <a:defRPr/>
              </a:pPr>
              <a:r>
                <a:rPr lang="vi-VN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Phần chính (thời gian, địa điểm, chủ đề thảo luận, người tham gia thảo luận, kết quả thảo luận).</a:t>
              </a:r>
            </a:p>
            <a:p>
              <a:pPr marL="457200" indent="-457200" defTabSz="1219170">
                <a:buClr>
                  <a:srgbClr val="000000"/>
                </a:buClr>
                <a:buFont typeface="Arial" panose="020B0604020202020204" pitchFamily="34" charset="0"/>
                <a:buChar char="•"/>
                <a:defRPr/>
              </a:pPr>
              <a:r>
                <a:rPr lang="vi-VN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Phần cuối (chữ kí và tên của người viết báo cáo).</a:t>
              </a:r>
            </a:p>
          </p:txBody>
        </p:sp>
      </p:grpSp>
      <p:pic>
        <p:nvPicPr>
          <p:cNvPr id="20" name="Hình ảnh 19" descr="Ảnh có chứa mẫu họa, búp bê&#10;&#10;Mô tả được tạo tự động">
            <a:extLst>
              <a:ext uri="{FF2B5EF4-FFF2-40B4-BE49-F238E27FC236}">
                <a16:creationId xmlns:a16="http://schemas.microsoft.com/office/drawing/2014/main" id="{DBCCECA7-C6CA-548E-8F43-BE0133961B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79" b="91001" l="9983" r="89979">
                        <a14:foregroundMark x1="47226" y1="91001" x2="48800" y2="90257"/>
                        <a14:foregroundMark x1="59512" y1="90857" x2="61567" y2="90401"/>
                        <a14:foregroundMark x1="48071" y1="8279" x2="55538" y2="88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73211" y="3893269"/>
            <a:ext cx="4363639" cy="349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15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2"/>
          <a:srcRect t="8903" b="360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3078865" y="3480577"/>
            <a:ext cx="13684629" cy="33774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17500" y="2824535"/>
            <a:ext cx="2678269" cy="1208933"/>
          </a:xfrm>
          <a:prstGeom prst="rect">
            <a:avLst/>
          </a:prstGeom>
        </p:spPr>
      </p:pic>
      <p:pic>
        <p:nvPicPr>
          <p:cNvPr id="7" name="Picture 19"/>
          <p:cNvPicPr>
            <a:picLocks noChangeAspect="1"/>
          </p:cNvPicPr>
          <p:nvPr/>
        </p:nvPicPr>
        <p:blipFill>
          <a:blip r:embed="rId6"/>
          <a:srcRect l="78244" b="71519"/>
          <a:stretch>
            <a:fillRect/>
          </a:stretch>
        </p:blipFill>
        <p:spPr>
          <a:xfrm flipH="1">
            <a:off x="8505" y="7694"/>
            <a:ext cx="4560832" cy="2540017"/>
          </a:xfrm>
          <a:prstGeom prst="rect">
            <a:avLst/>
          </a:prstGeom>
        </p:spPr>
      </p:pic>
      <p:pic>
        <p:nvPicPr>
          <p:cNvPr id="8" name="Picture 18"/>
          <p:cNvPicPr>
            <a:picLocks noChangeAspect="1"/>
          </p:cNvPicPr>
          <p:nvPr/>
        </p:nvPicPr>
        <p:blipFill>
          <a:blip r:embed="rId7"/>
          <a:srcRect l="29023"/>
          <a:stretch>
            <a:fillRect/>
          </a:stretch>
        </p:blipFill>
        <p:spPr>
          <a:xfrm>
            <a:off x="-486137" y="-1"/>
            <a:ext cx="12678137" cy="7303625"/>
          </a:xfrm>
          <a:prstGeom prst="rect">
            <a:avLst/>
          </a:prstGeom>
        </p:spPr>
      </p:pic>
      <p:pic>
        <p:nvPicPr>
          <p:cNvPr id="10" name="图片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34" y="1702964"/>
            <a:ext cx="4673001" cy="466100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458532" y="238866"/>
            <a:ext cx="7415968" cy="5929775"/>
            <a:chOff x="5241752" y="161403"/>
            <a:chExt cx="6819068" cy="5929774"/>
          </a:xfrm>
        </p:grpSpPr>
        <p:grpSp>
          <p:nvGrpSpPr>
            <p:cNvPr id="12" name="Group 6"/>
            <p:cNvGrpSpPr/>
            <p:nvPr/>
          </p:nvGrpSpPr>
          <p:grpSpPr>
            <a:xfrm>
              <a:off x="5335929" y="1160824"/>
              <a:ext cx="6475247" cy="0"/>
              <a:chOff x="1533184" y="0"/>
              <a:chExt cx="12950494" cy="0"/>
            </a:xfrm>
          </p:grpSpPr>
          <p:sp>
            <p:nvSpPr>
              <p:cNvPr id="16" name="AutoShape 7"/>
              <p:cNvSpPr/>
              <p:nvPr/>
            </p:nvSpPr>
            <p:spPr>
              <a:xfrm>
                <a:off x="1533184" y="0"/>
                <a:ext cx="3973218" cy="0"/>
              </a:xfrm>
              <a:prstGeom prst="line">
                <a:avLst/>
              </a:prstGeom>
              <a:ln w="139700" cap="rnd">
                <a:solidFill>
                  <a:srgbClr val="FE6B6B"/>
                </a:solidFill>
                <a:prstDash val="solid"/>
                <a:headEnd type="none" w="sm" len="sm"/>
                <a:tailEnd type="none" w="sm" len="sm"/>
              </a:ln>
            </p:spPr>
          </p:sp>
          <p:sp>
            <p:nvSpPr>
              <p:cNvPr id="17" name="AutoShape 8"/>
              <p:cNvSpPr/>
              <p:nvPr/>
            </p:nvSpPr>
            <p:spPr>
              <a:xfrm>
                <a:off x="4787954" y="0"/>
                <a:ext cx="4927654" cy="0"/>
              </a:xfrm>
              <a:prstGeom prst="line">
                <a:avLst/>
              </a:prstGeom>
              <a:ln w="139700" cap="rnd">
                <a:solidFill>
                  <a:srgbClr val="FE6B6B"/>
                </a:solidFill>
                <a:prstDash val="solid"/>
                <a:headEnd type="none" w="sm" len="sm"/>
                <a:tailEnd type="none" w="sm" len="sm"/>
              </a:ln>
            </p:spPr>
          </p:sp>
          <p:sp>
            <p:nvSpPr>
              <p:cNvPr id="18" name="AutoShape 9"/>
              <p:cNvSpPr/>
              <p:nvPr/>
            </p:nvSpPr>
            <p:spPr>
              <a:xfrm>
                <a:off x="9556024" y="0"/>
                <a:ext cx="4927654" cy="0"/>
              </a:xfrm>
              <a:prstGeom prst="line">
                <a:avLst/>
              </a:prstGeom>
              <a:ln w="139700" cap="rnd">
                <a:solidFill>
                  <a:srgbClr val="FE6B6B"/>
                </a:solidFill>
                <a:prstDash val="solid"/>
                <a:headEnd type="none" w="sm" len="sm"/>
                <a:tailEnd type="none" w="sm" len="sm"/>
              </a:ln>
            </p:spPr>
          </p:sp>
        </p:grpSp>
        <p:grpSp>
          <p:nvGrpSpPr>
            <p:cNvPr id="13" name="Group 12"/>
            <p:cNvGrpSpPr/>
            <p:nvPr/>
          </p:nvGrpSpPr>
          <p:grpSpPr>
            <a:xfrm>
              <a:off x="5241752" y="161403"/>
              <a:ext cx="6819068" cy="5929774"/>
              <a:chOff x="5241752" y="161403"/>
              <a:chExt cx="6819068" cy="5929774"/>
            </a:xfrm>
          </p:grpSpPr>
          <p:pic>
            <p:nvPicPr>
              <p:cNvPr id="14" name="图片 14">
                <a:extLst>
                  <a:ext uri="{FF2B5EF4-FFF2-40B4-BE49-F238E27FC236}">
                    <a16:creationId xmlns:a16="http://schemas.microsoft.com/office/drawing/2014/main" id="{5BF02888-AC6E-4B21-865F-B442DC998C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24" b="924"/>
              <a:stretch/>
            </p:blipFill>
            <p:spPr>
              <a:xfrm>
                <a:off x="5241752" y="161403"/>
                <a:ext cx="6819068" cy="5929774"/>
              </a:xfrm>
              <a:prstGeom prst="rect">
                <a:avLst/>
              </a:prstGeom>
            </p:spPr>
          </p:pic>
          <p:sp>
            <p:nvSpPr>
              <p:cNvPr id="15" name="TextBox 23"/>
              <p:cNvSpPr txBox="1"/>
              <p:nvPr/>
            </p:nvSpPr>
            <p:spPr>
              <a:xfrm>
                <a:off x="6319473" y="2509039"/>
                <a:ext cx="4941004" cy="164134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333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1. </a:t>
                </a:r>
                <a:r>
                  <a:rPr kumimoji="0" lang="vi-VN" sz="5333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Đọc báo cáo và trả lời câu hỏi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82205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05 0.07778 L -2.5E-6 3.7037E-7 " pathEditMode="relative" rAng="0" ptsTypes="AA">
                                      <p:cBhvr>
                                        <p:cTn id="6" dur="1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31" y="-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120A3785-AC54-ED3A-946A-63F6F54BA0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7600" y="25924"/>
            <a:ext cx="6043692" cy="6746825"/>
          </a:xfrm>
          <a:prstGeom prst="rect">
            <a:avLst/>
          </a:prstGeom>
        </p:spPr>
      </p:pic>
      <p:sp>
        <p:nvSpPr>
          <p:cNvPr id="19" name="Hình chữ nhật 18">
            <a:extLst>
              <a:ext uri="{FF2B5EF4-FFF2-40B4-BE49-F238E27FC236}">
                <a16:creationId xmlns:a16="http://schemas.microsoft.com/office/drawing/2014/main" id="{35E03C34-A4F7-486F-BD98-7A0E401BB8A5}"/>
              </a:ext>
            </a:extLst>
          </p:cNvPr>
          <p:cNvSpPr>
            <a:spLocks noChangeAspect="1"/>
          </p:cNvSpPr>
          <p:nvPr/>
        </p:nvSpPr>
        <p:spPr>
          <a:xfrm>
            <a:off x="7221952" y="-619564"/>
            <a:ext cx="3906199" cy="615553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 defTabSz="609630"/>
            <a:r>
              <a:rPr lang="vi-VN" sz="360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3 AllRoundGothic" panose="020B0703020202020104" pitchFamily="34" charset="-93"/>
              </a:rPr>
              <a:t>RÈN ĐỌC TỪ KHÓ</a:t>
            </a:r>
          </a:p>
        </p:txBody>
      </p:sp>
      <p:sp>
        <p:nvSpPr>
          <p:cNvPr id="29" name="Hình chữ nhật 28">
            <a:extLst>
              <a:ext uri="{FF2B5EF4-FFF2-40B4-BE49-F238E27FC236}">
                <a16:creationId xmlns:a16="http://schemas.microsoft.com/office/drawing/2014/main" id="{15E637A1-BBD0-19F6-89E4-EDC0EED39353}"/>
              </a:ext>
            </a:extLst>
          </p:cNvPr>
          <p:cNvSpPr/>
          <p:nvPr/>
        </p:nvSpPr>
        <p:spPr>
          <a:xfrm>
            <a:off x="6803858" y="1011025"/>
            <a:ext cx="4414039" cy="1046440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457223" indent="-457223" algn="just" defTabSz="609630">
              <a:buFont typeface="Wingdings" panose="05000000000000000000" pitchFamily="2" charset="2"/>
              <a:buChar char="Ø"/>
            </a:pPr>
            <a:r>
              <a:rPr lang="vi-VN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a. Báo cáo trên viết về vấn đề gì?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871DAC0-5B73-336F-7A98-EEFC7A86BE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6183985" cy="6858000"/>
          </a:xfrm>
          <a:prstGeom prst="rect">
            <a:avLst/>
          </a:prstGeom>
        </p:spPr>
      </p:pic>
      <p:sp>
        <p:nvSpPr>
          <p:cNvPr id="3" name="Hình chữ nhật 28">
            <a:extLst>
              <a:ext uri="{FF2B5EF4-FFF2-40B4-BE49-F238E27FC236}">
                <a16:creationId xmlns:a16="http://schemas.microsoft.com/office/drawing/2014/main" id="{61D0218A-7418-5A16-0360-2ED325EC811E}"/>
              </a:ext>
            </a:extLst>
          </p:cNvPr>
          <p:cNvSpPr/>
          <p:nvPr/>
        </p:nvSpPr>
        <p:spPr>
          <a:xfrm>
            <a:off x="6794431" y="2396765"/>
            <a:ext cx="4414039" cy="1046440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457223" indent="-457223" algn="just" defTabSz="609630">
              <a:buFont typeface="Wingdings" panose="05000000000000000000" pitchFamily="2" charset="2"/>
              <a:buChar char="Ø"/>
            </a:pPr>
            <a:r>
              <a:rPr lang="it-IT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b. Báo cáo do ai viết và được gửi cho ai?</a:t>
            </a:r>
            <a:endParaRPr lang="vi-VN" sz="32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Hình chữ nhật 28">
            <a:extLst>
              <a:ext uri="{FF2B5EF4-FFF2-40B4-BE49-F238E27FC236}">
                <a16:creationId xmlns:a16="http://schemas.microsoft.com/office/drawing/2014/main" id="{1F3BF192-E72B-1925-2F22-B14A4A432584}"/>
              </a:ext>
            </a:extLst>
          </p:cNvPr>
          <p:cNvSpPr/>
          <p:nvPr/>
        </p:nvSpPr>
        <p:spPr>
          <a:xfrm>
            <a:off x="6794431" y="3763651"/>
            <a:ext cx="4527161" cy="1538883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457223" indent="-457223" algn="just" defTabSz="609630">
              <a:buFont typeface="Wingdings" panose="05000000000000000000" pitchFamily="2" charset="2"/>
              <a:buChar char="Ø"/>
            </a:pPr>
            <a:r>
              <a:rPr lang="it-IT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c. Báo cáo gồm mấy phần? Mỗi phần gồm những thông tin gì?</a:t>
            </a:r>
            <a:endParaRPr lang="vi-VN" sz="32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2760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4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Hình ảnh 19" descr="Ảnh có chứa mẫu họa, búp bê&#10;&#10;Mô tả được tạo tự động">
            <a:extLst>
              <a:ext uri="{FF2B5EF4-FFF2-40B4-BE49-F238E27FC236}">
                <a16:creationId xmlns:a16="http://schemas.microsoft.com/office/drawing/2014/main" id="{DBCCECA7-C6CA-548E-8F43-BE0133961B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79" b="91001" l="9983" r="89979">
                        <a14:foregroundMark x1="47226" y1="91001" x2="48800" y2="90257"/>
                        <a14:foregroundMark x1="59512" y1="90857" x2="61567" y2="90401"/>
                        <a14:foregroundMark x1="48071" y1="8279" x2="55538" y2="88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09908" y="2485566"/>
            <a:ext cx="5896249" cy="4716772"/>
          </a:xfrm>
          <a:prstGeom prst="rect">
            <a:avLst/>
          </a:prstGeom>
        </p:spPr>
      </p:pic>
      <p:pic>
        <p:nvPicPr>
          <p:cNvPr id="24" name="Hình ảnh 23" descr="Ảnh có chứa mẫu họa&#10;&#10;Mô tả được tạo tự động">
            <a:extLst>
              <a:ext uri="{FF2B5EF4-FFF2-40B4-BE49-F238E27FC236}">
                <a16:creationId xmlns:a16="http://schemas.microsoft.com/office/drawing/2014/main" id="{FA13B4E9-5DC6-BC33-2A6B-7AC539DA58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79" b="91001" l="9983" r="89979">
                        <a14:foregroundMark x1="51085" y1="91001" x2="52294" y2="91001"/>
                        <a14:foregroundMark x1="44941" y1="9335" x2="46861" y2="82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71229" y="2143931"/>
            <a:ext cx="6323312" cy="5058407"/>
          </a:xfrm>
          <a:prstGeom prst="rect">
            <a:avLst/>
          </a:prstGeom>
        </p:spPr>
      </p:pic>
      <p:grpSp>
        <p:nvGrpSpPr>
          <p:cNvPr id="26" name="Nhóm 25">
            <a:extLst>
              <a:ext uri="{FF2B5EF4-FFF2-40B4-BE49-F238E27FC236}">
                <a16:creationId xmlns:a16="http://schemas.microsoft.com/office/drawing/2014/main" id="{8941FF14-4618-C8EA-EC57-FA32D0EC2BFD}"/>
              </a:ext>
            </a:extLst>
          </p:cNvPr>
          <p:cNvGrpSpPr/>
          <p:nvPr/>
        </p:nvGrpSpPr>
        <p:grpSpPr>
          <a:xfrm>
            <a:off x="3791918" y="2725119"/>
            <a:ext cx="4964623" cy="4132881"/>
            <a:chOff x="2812942" y="2035121"/>
            <a:chExt cx="3723467" cy="3099661"/>
          </a:xfrm>
        </p:grpSpPr>
        <p:sp>
          <p:nvSpPr>
            <p:cNvPr id="25" name="Gợn sóng Kép 24">
              <a:extLst>
                <a:ext uri="{FF2B5EF4-FFF2-40B4-BE49-F238E27FC236}">
                  <a16:creationId xmlns:a16="http://schemas.microsoft.com/office/drawing/2014/main" id="{E5B29221-61E5-672A-CF1E-0E8FBEAAFBCE}"/>
                </a:ext>
              </a:extLst>
            </p:cNvPr>
            <p:cNvSpPr/>
            <p:nvPr/>
          </p:nvSpPr>
          <p:spPr>
            <a:xfrm>
              <a:off x="2933053" y="2035121"/>
              <a:ext cx="3603356" cy="3099661"/>
            </a:xfrm>
            <a:prstGeom prst="doubleWav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FFAFC1"/>
                </a:solidFill>
                <a:latin typeface="Arial"/>
                <a:sym typeface="Arial"/>
              </a:endParaRPr>
            </a:p>
          </p:txBody>
        </p:sp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CA78C637-6D80-765F-BC98-E41BFD0B7335}"/>
                </a:ext>
              </a:extLst>
            </p:cNvPr>
            <p:cNvSpPr txBox="1"/>
            <p:nvPr/>
          </p:nvSpPr>
          <p:spPr>
            <a:xfrm>
              <a:off x="2812942" y="2843130"/>
              <a:ext cx="3684721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6400" b="1" kern="0" dirty="0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THẢO LUẬN NHÓM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27005B7-BB09-5B98-07E3-351CF39C3A3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9674" y="278218"/>
            <a:ext cx="1725576" cy="172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617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120A3785-AC54-ED3A-946A-63F6F54BA0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7600" y="25924"/>
            <a:ext cx="6043692" cy="6746825"/>
          </a:xfrm>
          <a:prstGeom prst="rect">
            <a:avLst/>
          </a:prstGeom>
        </p:spPr>
      </p:pic>
      <p:sp>
        <p:nvSpPr>
          <p:cNvPr id="19" name="Hình chữ nhật 18">
            <a:extLst>
              <a:ext uri="{FF2B5EF4-FFF2-40B4-BE49-F238E27FC236}">
                <a16:creationId xmlns:a16="http://schemas.microsoft.com/office/drawing/2014/main" id="{35E03C34-A4F7-486F-BD98-7A0E401BB8A5}"/>
              </a:ext>
            </a:extLst>
          </p:cNvPr>
          <p:cNvSpPr>
            <a:spLocks noChangeAspect="1"/>
          </p:cNvSpPr>
          <p:nvPr/>
        </p:nvSpPr>
        <p:spPr>
          <a:xfrm>
            <a:off x="7221952" y="-619564"/>
            <a:ext cx="3906199" cy="615553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AllRoundGothic" panose="020B0703020202020104" pitchFamily="34" charset="-93"/>
                <a:ea typeface="+mn-ea"/>
                <a:cs typeface="+mn-cs"/>
              </a:rPr>
              <a:t>RÈN ĐỌC TỪ KHÓ</a:t>
            </a:r>
          </a:p>
        </p:txBody>
      </p:sp>
      <p:sp>
        <p:nvSpPr>
          <p:cNvPr id="29" name="Hình chữ nhật 28">
            <a:extLst>
              <a:ext uri="{FF2B5EF4-FFF2-40B4-BE49-F238E27FC236}">
                <a16:creationId xmlns:a16="http://schemas.microsoft.com/office/drawing/2014/main" id="{15E637A1-BBD0-19F6-89E4-EDC0EED39353}"/>
              </a:ext>
            </a:extLst>
          </p:cNvPr>
          <p:cNvSpPr/>
          <p:nvPr/>
        </p:nvSpPr>
        <p:spPr>
          <a:xfrm>
            <a:off x="6813285" y="454843"/>
            <a:ext cx="4414039" cy="1046440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457223" marR="0" lvl="0" indent="-457223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a. Báo cáo trên viết về vấn đề gì?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22E4DC-D80B-72F7-8DF9-6BFAC7724A53}"/>
              </a:ext>
            </a:extLst>
          </p:cNvPr>
          <p:cNvSpPr txBox="1"/>
          <p:nvPr/>
        </p:nvSpPr>
        <p:spPr>
          <a:xfrm>
            <a:off x="6843859" y="1527142"/>
            <a:ext cx="45908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luận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nhóm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mừng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Nam.</a:t>
            </a:r>
          </a:p>
        </p:txBody>
      </p:sp>
      <p:sp>
        <p:nvSpPr>
          <p:cNvPr id="9" name="Hình chữ nhật 28">
            <a:extLst>
              <a:ext uri="{FF2B5EF4-FFF2-40B4-BE49-F238E27FC236}">
                <a16:creationId xmlns:a16="http://schemas.microsoft.com/office/drawing/2014/main" id="{0C289F25-9C3A-E255-C3D6-3ED9949DDAD2}"/>
              </a:ext>
            </a:extLst>
          </p:cNvPr>
          <p:cNvSpPr/>
          <p:nvPr/>
        </p:nvSpPr>
        <p:spPr>
          <a:xfrm>
            <a:off x="6690735" y="3226324"/>
            <a:ext cx="4414039" cy="923330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457223" marR="0" lvl="0" indent="-457223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b. Báo cáo do ai viết và được gửi cho ai?</a:t>
            </a:r>
            <a:endParaRPr kumimoji="0" lang="vi-VN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4344C0-9CEE-D0B8-4380-AD82A54812BF}"/>
              </a:ext>
            </a:extLst>
          </p:cNvPr>
          <p:cNvSpPr txBox="1"/>
          <p:nvPr/>
        </p:nvSpPr>
        <p:spPr>
          <a:xfrm>
            <a:off x="6862713" y="4383464"/>
            <a:ext cx="45248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 cáo do thư kí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Vũ</a:t>
            </a:r>
            <a:r>
              <a:rPr kumimoji="0" lang="en-US" sz="24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Quang Anh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 và được gửi cho cô giáo chủ nhiệm lớp 4A.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3F7B78-C080-FAAD-240D-BAD41FD174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13121"/>
            <a:ext cx="6155703" cy="7041822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AD51961-A1C6-681C-DBF7-21DF0F680F26}"/>
              </a:ext>
            </a:extLst>
          </p:cNvPr>
          <p:cNvCxnSpPr/>
          <p:nvPr/>
        </p:nvCxnSpPr>
        <p:spPr>
          <a:xfrm>
            <a:off x="1150070" y="1319753"/>
            <a:ext cx="2743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FFDEBCC-DE38-5FDD-2F00-9CA96FB64208}"/>
              </a:ext>
            </a:extLst>
          </p:cNvPr>
          <p:cNvCxnSpPr>
            <a:cxnSpLocks/>
          </p:cNvCxnSpPr>
          <p:nvPr/>
        </p:nvCxnSpPr>
        <p:spPr>
          <a:xfrm>
            <a:off x="678730" y="1677972"/>
            <a:ext cx="350677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1E56203-371D-725A-5023-28CE1C1A686D}"/>
              </a:ext>
            </a:extLst>
          </p:cNvPr>
          <p:cNvCxnSpPr>
            <a:cxnSpLocks/>
          </p:cNvCxnSpPr>
          <p:nvPr/>
        </p:nvCxnSpPr>
        <p:spPr>
          <a:xfrm>
            <a:off x="1074656" y="2073897"/>
            <a:ext cx="19890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F2881FC-6006-AB5E-152F-9BE989D91E98}"/>
              </a:ext>
            </a:extLst>
          </p:cNvPr>
          <p:cNvCxnSpPr>
            <a:cxnSpLocks/>
          </p:cNvCxnSpPr>
          <p:nvPr/>
        </p:nvCxnSpPr>
        <p:spPr>
          <a:xfrm>
            <a:off x="2960017" y="6777874"/>
            <a:ext cx="10935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1088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120A3785-AC54-ED3A-946A-63F6F54BA0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7600" y="25924"/>
            <a:ext cx="6043692" cy="6746825"/>
          </a:xfrm>
          <a:prstGeom prst="rect">
            <a:avLst/>
          </a:prstGeom>
        </p:spPr>
      </p:pic>
      <p:sp>
        <p:nvSpPr>
          <p:cNvPr id="19" name="Hình chữ nhật 18">
            <a:extLst>
              <a:ext uri="{FF2B5EF4-FFF2-40B4-BE49-F238E27FC236}">
                <a16:creationId xmlns:a16="http://schemas.microsoft.com/office/drawing/2014/main" id="{35E03C34-A4F7-486F-BD98-7A0E401BB8A5}"/>
              </a:ext>
            </a:extLst>
          </p:cNvPr>
          <p:cNvSpPr>
            <a:spLocks noChangeAspect="1"/>
          </p:cNvSpPr>
          <p:nvPr/>
        </p:nvSpPr>
        <p:spPr>
          <a:xfrm>
            <a:off x="7221952" y="-619564"/>
            <a:ext cx="3906199" cy="615553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AllRoundGothic" panose="020B0703020202020104" pitchFamily="34" charset="-93"/>
                <a:ea typeface="+mn-ea"/>
                <a:cs typeface="+mn-cs"/>
              </a:rPr>
              <a:t>RÈN ĐỌC TỪ KHÓ</a:t>
            </a:r>
          </a:p>
        </p:txBody>
      </p:sp>
      <p:sp>
        <p:nvSpPr>
          <p:cNvPr id="29" name="Hình chữ nhật 28">
            <a:extLst>
              <a:ext uri="{FF2B5EF4-FFF2-40B4-BE49-F238E27FC236}">
                <a16:creationId xmlns:a16="http://schemas.microsoft.com/office/drawing/2014/main" id="{15E637A1-BBD0-19F6-89E4-EDC0EED39353}"/>
              </a:ext>
            </a:extLst>
          </p:cNvPr>
          <p:cNvSpPr/>
          <p:nvPr/>
        </p:nvSpPr>
        <p:spPr>
          <a:xfrm>
            <a:off x="6813285" y="454843"/>
            <a:ext cx="4414039" cy="1354217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457223" lvl="0" indent="-457223" algn="just" defTabSz="609630">
              <a:buFont typeface="Wingdings" panose="05000000000000000000" pitchFamily="2" charset="2"/>
              <a:buChar char="Ø"/>
            </a:pPr>
            <a:r>
              <a:rPr lang="vi-VN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c. Báo cáo gồm mấy phần? Mỗi phần gồm những thông tin gì?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4344C0-9CEE-D0B8-4380-AD82A54812BF}"/>
              </a:ext>
            </a:extLst>
          </p:cNvPr>
          <p:cNvSpPr txBox="1"/>
          <p:nvPr/>
        </p:nvSpPr>
        <p:spPr>
          <a:xfrm>
            <a:off x="6740164" y="1904215"/>
            <a:ext cx="45248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Báo cáo gồm 3 phần, mỗi phần gồm những thông tin cụ thể như sau: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CC3DA4-DFC9-0543-7FB7-D28D16DDF2E5}"/>
              </a:ext>
            </a:extLst>
          </p:cNvPr>
          <p:cNvSpPr txBox="1"/>
          <p:nvPr/>
        </p:nvSpPr>
        <p:spPr>
          <a:xfrm>
            <a:off x="6796724" y="2714921"/>
            <a:ext cx="45248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đầu</a:t>
            </a:r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vi-VN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Quốc hiệu và tiêu ngữ, địa điểm và thời gian viết báo cáo.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0C488CB-3BDE-061E-11E7-0F59E74C8F9C}"/>
              </a:ext>
            </a:extLst>
          </p:cNvPr>
          <p:cNvSpPr txBox="1"/>
          <p:nvPr/>
        </p:nvSpPr>
        <p:spPr>
          <a:xfrm>
            <a:off x="6721310" y="3506772"/>
            <a:ext cx="45248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chính</a:t>
            </a:r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Tiêu đề, người nhận, nội dung báo cáo.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6602A9A-620C-83C6-D566-779E2B1F6627}"/>
              </a:ext>
            </a:extLst>
          </p:cNvPr>
          <p:cNvSpPr txBox="1"/>
          <p:nvPr/>
        </p:nvSpPr>
        <p:spPr>
          <a:xfrm>
            <a:off x="6683603" y="4364612"/>
            <a:ext cx="45248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</a:t>
            </a:r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cuối</a:t>
            </a:r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 kí, họ và tên của người viết báo cáo.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A474AF2-5674-E539-8A65-E47C2A23D4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13121"/>
            <a:ext cx="6155703" cy="7041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568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8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2"/>
          <a:srcRect t="8903" b="360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3078865" y="3480577"/>
            <a:ext cx="13684629" cy="33774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17500" y="2824535"/>
            <a:ext cx="2678269" cy="1208933"/>
          </a:xfrm>
          <a:prstGeom prst="rect">
            <a:avLst/>
          </a:prstGeom>
        </p:spPr>
      </p:pic>
      <p:pic>
        <p:nvPicPr>
          <p:cNvPr id="7" name="Picture 19"/>
          <p:cNvPicPr>
            <a:picLocks noChangeAspect="1"/>
          </p:cNvPicPr>
          <p:nvPr/>
        </p:nvPicPr>
        <p:blipFill>
          <a:blip r:embed="rId6"/>
          <a:srcRect l="78244" b="71519"/>
          <a:stretch>
            <a:fillRect/>
          </a:stretch>
        </p:blipFill>
        <p:spPr>
          <a:xfrm flipH="1">
            <a:off x="8505" y="7694"/>
            <a:ext cx="4560832" cy="2540017"/>
          </a:xfrm>
          <a:prstGeom prst="rect">
            <a:avLst/>
          </a:prstGeom>
        </p:spPr>
      </p:pic>
      <p:pic>
        <p:nvPicPr>
          <p:cNvPr id="8" name="Picture 18"/>
          <p:cNvPicPr>
            <a:picLocks noChangeAspect="1"/>
          </p:cNvPicPr>
          <p:nvPr/>
        </p:nvPicPr>
        <p:blipFill>
          <a:blip r:embed="rId7"/>
          <a:srcRect l="29023"/>
          <a:stretch>
            <a:fillRect/>
          </a:stretch>
        </p:blipFill>
        <p:spPr>
          <a:xfrm>
            <a:off x="-486137" y="-1"/>
            <a:ext cx="12678137" cy="7303625"/>
          </a:xfrm>
          <a:prstGeom prst="rect">
            <a:avLst/>
          </a:prstGeom>
        </p:spPr>
      </p:pic>
      <p:pic>
        <p:nvPicPr>
          <p:cNvPr id="10" name="图片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34" y="1702964"/>
            <a:ext cx="4673001" cy="466100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458532" y="238866"/>
            <a:ext cx="7415968" cy="5929775"/>
            <a:chOff x="5241752" y="161403"/>
            <a:chExt cx="6819068" cy="5929774"/>
          </a:xfrm>
        </p:grpSpPr>
        <p:grpSp>
          <p:nvGrpSpPr>
            <p:cNvPr id="12" name="Group 6"/>
            <p:cNvGrpSpPr/>
            <p:nvPr/>
          </p:nvGrpSpPr>
          <p:grpSpPr>
            <a:xfrm>
              <a:off x="5335929" y="1160824"/>
              <a:ext cx="6475247" cy="0"/>
              <a:chOff x="1533184" y="0"/>
              <a:chExt cx="12950494" cy="0"/>
            </a:xfrm>
          </p:grpSpPr>
          <p:sp>
            <p:nvSpPr>
              <p:cNvPr id="16" name="AutoShape 7"/>
              <p:cNvSpPr/>
              <p:nvPr/>
            </p:nvSpPr>
            <p:spPr>
              <a:xfrm>
                <a:off x="1533184" y="0"/>
                <a:ext cx="3973218" cy="0"/>
              </a:xfrm>
              <a:prstGeom prst="line">
                <a:avLst/>
              </a:prstGeom>
              <a:ln w="139700" cap="rnd">
                <a:solidFill>
                  <a:srgbClr val="FE6B6B"/>
                </a:solidFill>
                <a:prstDash val="solid"/>
                <a:headEnd type="none" w="sm" len="sm"/>
                <a:tailEnd type="none" w="sm" len="sm"/>
              </a:ln>
            </p:spPr>
          </p:sp>
          <p:sp>
            <p:nvSpPr>
              <p:cNvPr id="17" name="AutoShape 8"/>
              <p:cNvSpPr/>
              <p:nvPr/>
            </p:nvSpPr>
            <p:spPr>
              <a:xfrm>
                <a:off x="4787954" y="0"/>
                <a:ext cx="4927654" cy="0"/>
              </a:xfrm>
              <a:prstGeom prst="line">
                <a:avLst/>
              </a:prstGeom>
              <a:ln w="139700" cap="rnd">
                <a:solidFill>
                  <a:srgbClr val="FE6B6B"/>
                </a:solidFill>
                <a:prstDash val="solid"/>
                <a:headEnd type="none" w="sm" len="sm"/>
                <a:tailEnd type="none" w="sm" len="sm"/>
              </a:ln>
            </p:spPr>
          </p:sp>
          <p:sp>
            <p:nvSpPr>
              <p:cNvPr id="18" name="AutoShape 9"/>
              <p:cNvSpPr/>
              <p:nvPr/>
            </p:nvSpPr>
            <p:spPr>
              <a:xfrm>
                <a:off x="9556024" y="0"/>
                <a:ext cx="4927654" cy="0"/>
              </a:xfrm>
              <a:prstGeom prst="line">
                <a:avLst/>
              </a:prstGeom>
              <a:ln w="139700" cap="rnd">
                <a:solidFill>
                  <a:srgbClr val="FE6B6B"/>
                </a:solidFill>
                <a:prstDash val="solid"/>
                <a:headEnd type="none" w="sm" len="sm"/>
                <a:tailEnd type="none" w="sm" len="sm"/>
              </a:ln>
            </p:spPr>
          </p:sp>
        </p:grpSp>
        <p:grpSp>
          <p:nvGrpSpPr>
            <p:cNvPr id="13" name="Group 12"/>
            <p:cNvGrpSpPr/>
            <p:nvPr/>
          </p:nvGrpSpPr>
          <p:grpSpPr>
            <a:xfrm>
              <a:off x="5241752" y="161403"/>
              <a:ext cx="6819068" cy="5929774"/>
              <a:chOff x="5241752" y="161403"/>
              <a:chExt cx="6819068" cy="5929774"/>
            </a:xfrm>
          </p:grpSpPr>
          <p:pic>
            <p:nvPicPr>
              <p:cNvPr id="14" name="图片 14">
                <a:extLst>
                  <a:ext uri="{FF2B5EF4-FFF2-40B4-BE49-F238E27FC236}">
                    <a16:creationId xmlns:a16="http://schemas.microsoft.com/office/drawing/2014/main" id="{5BF02888-AC6E-4B21-865F-B442DC998C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24" b="924"/>
              <a:stretch/>
            </p:blipFill>
            <p:spPr>
              <a:xfrm>
                <a:off x="5241752" y="161403"/>
                <a:ext cx="6819068" cy="5929774"/>
              </a:xfrm>
              <a:prstGeom prst="rect">
                <a:avLst/>
              </a:prstGeom>
            </p:spPr>
          </p:pic>
          <p:sp>
            <p:nvSpPr>
              <p:cNvPr id="15" name="TextBox 23"/>
              <p:cNvSpPr txBox="1"/>
              <p:nvPr/>
            </p:nvSpPr>
            <p:spPr>
              <a:xfrm>
                <a:off x="6293469" y="1971711"/>
                <a:ext cx="4941004" cy="295465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2. </a:t>
                </a:r>
                <a:r>
                  <a:rPr kumimoji="0" lang="vi-V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Trao đổi về những điểm cần lưu ý khi viết báo cáo thảo luận.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02820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05 0.07778 L -1.66667E-6 3.7037E-7 " pathEditMode="relative" rAng="0" ptsTypes="AA">
                                      <p:cBhvr>
                                        <p:cTn id="6" dur="1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31" y="-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4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EC989EA7-D780-C8CD-397D-93882CA2E3DE}"/>
              </a:ext>
            </a:extLst>
          </p:cNvPr>
          <p:cNvSpPr/>
          <p:nvPr/>
        </p:nvSpPr>
        <p:spPr>
          <a:xfrm>
            <a:off x="479102" y="179109"/>
            <a:ext cx="11081041" cy="645758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ln>
                <a:solidFill>
                  <a:srgbClr val="EE789F"/>
                </a:solidFill>
                <a:prstDash val="lgDash"/>
              </a:ln>
              <a:solidFill>
                <a:srgbClr val="FFAFC1"/>
              </a:solidFill>
              <a:latin typeface="Arial"/>
              <a:sym typeface="Arial"/>
            </a:endParaRP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7070907D-DA1C-AF78-C511-B791F251AB78}"/>
              </a:ext>
            </a:extLst>
          </p:cNvPr>
          <p:cNvSpPr/>
          <p:nvPr/>
        </p:nvSpPr>
        <p:spPr>
          <a:xfrm>
            <a:off x="2517576" y="2086348"/>
            <a:ext cx="2176972" cy="114106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Tiêu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đề</a:t>
            </a:r>
            <a:endParaRPr lang="en-US" sz="3733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Hình chữ nhật: Góc Tròn 7">
            <a:extLst>
              <a:ext uri="{FF2B5EF4-FFF2-40B4-BE49-F238E27FC236}">
                <a16:creationId xmlns:a16="http://schemas.microsoft.com/office/drawing/2014/main" id="{0E22C55B-5D43-0907-7CCF-9555728943FA}"/>
              </a:ext>
            </a:extLst>
          </p:cNvPr>
          <p:cNvSpPr/>
          <p:nvPr/>
        </p:nvSpPr>
        <p:spPr>
          <a:xfrm>
            <a:off x="6307151" y="2067495"/>
            <a:ext cx="2865129" cy="114106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Người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viết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người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nhận</a:t>
            </a:r>
            <a:endParaRPr lang="en-US" sz="3733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TextBox 23">
            <a:extLst>
              <a:ext uri="{FF2B5EF4-FFF2-40B4-BE49-F238E27FC236}">
                <a16:creationId xmlns:a16="http://schemas.microsoft.com/office/drawing/2014/main" id="{429DEC5F-1605-B115-6D62-AD9F9B7CAC28}"/>
              </a:ext>
            </a:extLst>
          </p:cNvPr>
          <p:cNvSpPr txBox="1"/>
          <p:nvPr/>
        </p:nvSpPr>
        <p:spPr>
          <a:xfrm>
            <a:off x="867266" y="248654"/>
            <a:ext cx="1070885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D11F4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2.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D11F4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Trao đổi về những điểm cần lưu ý khi viết báo cáo thảo luận. </a:t>
            </a:r>
          </a:p>
        </p:txBody>
      </p:sp>
      <p:sp>
        <p:nvSpPr>
          <p:cNvPr id="12" name="Hình chữ nhật: Góc Tròn 7">
            <a:extLst>
              <a:ext uri="{FF2B5EF4-FFF2-40B4-BE49-F238E27FC236}">
                <a16:creationId xmlns:a16="http://schemas.microsoft.com/office/drawing/2014/main" id="{28760D6D-7E02-D640-CF49-D6E95F2A6432}"/>
              </a:ext>
            </a:extLst>
          </p:cNvPr>
          <p:cNvSpPr/>
          <p:nvPr/>
        </p:nvSpPr>
        <p:spPr>
          <a:xfrm>
            <a:off x="2442161" y="3698333"/>
            <a:ext cx="2365509" cy="114106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Nội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dung</a:t>
            </a:r>
          </a:p>
        </p:txBody>
      </p:sp>
      <p:sp>
        <p:nvSpPr>
          <p:cNvPr id="13" name="Hình chữ nhật: Góc Tròn 7">
            <a:extLst>
              <a:ext uri="{FF2B5EF4-FFF2-40B4-BE49-F238E27FC236}">
                <a16:creationId xmlns:a16="http://schemas.microsoft.com/office/drawing/2014/main" id="{F6C45196-73EC-1E75-E2CF-7DDFA80F2E20}"/>
              </a:ext>
            </a:extLst>
          </p:cNvPr>
          <p:cNvSpPr/>
          <p:nvPr/>
        </p:nvSpPr>
        <p:spPr>
          <a:xfrm>
            <a:off x="6260016" y="3707759"/>
            <a:ext cx="3251629" cy="114106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Cách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trình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bày</a:t>
            </a:r>
            <a:endParaRPr lang="en-US" sz="3733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CB0CF48-C130-0D65-9DAD-5B1E559DF8CA}"/>
              </a:ext>
            </a:extLst>
          </p:cNvPr>
          <p:cNvGrpSpPr/>
          <p:nvPr/>
        </p:nvGrpSpPr>
        <p:grpSpPr>
          <a:xfrm>
            <a:off x="3601608" y="4222442"/>
            <a:ext cx="4179855" cy="2635558"/>
            <a:chOff x="3955420" y="4581371"/>
            <a:chExt cx="4179855" cy="2635558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4914352-F048-D062-EB74-B8DE0E2E2D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06875" y="4581371"/>
              <a:ext cx="2828195" cy="2368106"/>
            </a:xfrm>
            <a:prstGeom prst="rect">
              <a:avLst/>
            </a:prstGeom>
            <a:effectLst/>
          </p:spPr>
        </p:pic>
        <p:sp>
          <p:nvSpPr>
            <p:cNvPr id="16" name="Plaque 15">
              <a:extLst>
                <a:ext uri="{FF2B5EF4-FFF2-40B4-BE49-F238E27FC236}">
                  <a16:creationId xmlns:a16="http://schemas.microsoft.com/office/drawing/2014/main" id="{D8818E38-B2CD-78E6-6EAD-C7D588A0FEE0}"/>
                </a:ext>
              </a:extLst>
            </p:cNvPr>
            <p:cNvSpPr/>
            <p:nvPr/>
          </p:nvSpPr>
          <p:spPr>
            <a:xfrm>
              <a:off x="4010757" y="6075953"/>
              <a:ext cx="4124518" cy="1140976"/>
            </a:xfrm>
            <a:prstGeom prst="plaque">
              <a:avLst/>
            </a:prstGeom>
            <a:solidFill>
              <a:srgbClr val="DFFF9F"/>
            </a:solidFill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3EA9532-5F81-B455-E434-8ED184342865}"/>
                </a:ext>
              </a:extLst>
            </p:cNvPr>
            <p:cNvSpPr txBox="1"/>
            <p:nvPr/>
          </p:nvSpPr>
          <p:spPr>
            <a:xfrm>
              <a:off x="3955420" y="6246730"/>
              <a:ext cx="4175231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Thảo</a:t>
              </a:r>
              <a:r>
                <a:rPr kumimoji="0" lang="en-US" sz="4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luận</a:t>
              </a:r>
              <a:r>
                <a:rPr kumimoji="0" lang="en-US" sz="4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nhóm</a:t>
              </a:r>
              <a:endParaRPr kumimoji="0" lang="en-US" sz="4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5050"/>
                </a:solidFill>
                <a:effectLst>
                  <a:outerShdw blurRad="12700" dist="38100" dir="2700000" algn="tl" rotWithShape="0">
                    <a:srgbClr val="FFA3A3"/>
                  </a:outerShdw>
                </a:effectLst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5843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artoon Classroom Stock Video Footage for Free Download">
            <a:extLst>
              <a:ext uri="{FF2B5EF4-FFF2-40B4-BE49-F238E27FC236}">
                <a16:creationId xmlns:a16="http://schemas.microsoft.com/office/drawing/2014/main" id="{51288B99-F4C5-212C-D811-2A07A8321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4264CE-7EFA-3CF5-A3D7-0AC9115D15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9619" y="3236862"/>
            <a:ext cx="2435900" cy="31849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1CEDA1-1FBA-0B68-57CC-43CD55C674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0619" y="3236862"/>
            <a:ext cx="2154414" cy="31849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D4F1D29-8AA5-3158-16EF-04CE0906A946}"/>
              </a:ext>
            </a:extLst>
          </p:cNvPr>
          <p:cNvSpPr txBox="1"/>
          <p:nvPr/>
        </p:nvSpPr>
        <p:spPr>
          <a:xfrm>
            <a:off x="4381387" y="1674674"/>
            <a:ext cx="38855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Trình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bày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trước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lớp</a:t>
            </a:r>
            <a:endParaRPr kumimoji="0" lang="vi-VN" sz="5400" b="1" i="0" u="none" strike="noStrike" kern="1200" cap="none" spc="0" normalizeH="0" baseline="0" noProof="0" dirty="0">
              <a:ln w="6600">
                <a:solidFill>
                  <a:srgbClr val="5B9BD5">
                    <a:lumMod val="75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66FF"/>
                </a:outerShdw>
              </a:effectLst>
              <a:uLnTx/>
              <a:uFillTx/>
              <a:latin typeface="Praise" pitchFamily="2" charset="-9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8938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te Greeting Cards by Slidesgo">
  <a:themeElements>
    <a:clrScheme name="Simple Light">
      <a:dk1>
        <a:srgbClr val="EE789F"/>
      </a:dk1>
      <a:lt1>
        <a:srgbClr val="FFAFC1"/>
      </a:lt1>
      <a:dk2>
        <a:srgbClr val="7FBFDA"/>
      </a:dk2>
      <a:lt2>
        <a:srgbClr val="C2E8F8"/>
      </a:lt2>
      <a:accent1>
        <a:srgbClr val="6CCA9C"/>
      </a:accent1>
      <a:accent2>
        <a:srgbClr val="C7FAE1"/>
      </a:accent2>
      <a:accent3>
        <a:srgbClr val="F1DB58"/>
      </a:accent3>
      <a:accent4>
        <a:srgbClr val="FFFADB"/>
      </a:accent4>
      <a:accent5>
        <a:srgbClr val="F0BEF1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ntserrat Black - Montserrat Light">
      <a:majorFont>
        <a:latin typeface="Montserrat Black"/>
        <a:ea typeface="Arial Unicode MS"/>
        <a:cs typeface=""/>
      </a:majorFont>
      <a:minorFont>
        <a:latin typeface="Montserrat 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6B50"/>
        </a:solidFill>
        <a:ln w="57150" cap="flat">
          <a:noFill/>
          <a:prstDash val="solid"/>
          <a:miter/>
        </a:ln>
      </a:spPr>
      <a:bodyPr rtlCol="0" anchor="ctr"/>
      <a:lstStyle>
        <a:defPPr algn="ctr">
          <a:defRPr sz="2400" dirty="0" smtClean="0">
            <a:solidFill>
              <a:schemeClr val="bg1"/>
            </a:solidFill>
            <a:latin typeface="+mj-lt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454</Words>
  <Application>Microsoft Office PowerPoint</Application>
  <PresentationFormat>Widescreen</PresentationFormat>
  <Paragraphs>33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30" baseType="lpstr">
      <vt:lpstr>#9Slide03 AllRoundGothic</vt:lpstr>
      <vt:lpstr>#9Slide03 Arima Madurai ExtraBo</vt:lpstr>
      <vt:lpstr>Arial</vt:lpstr>
      <vt:lpstr>Arial Unicode MS</vt:lpstr>
      <vt:lpstr>Calibri</vt:lpstr>
      <vt:lpstr>Cambria</vt:lpstr>
      <vt:lpstr>Coming Soon</vt:lpstr>
      <vt:lpstr>Itim</vt:lpstr>
      <vt:lpstr>Livvic</vt:lpstr>
      <vt:lpstr>Praise</vt:lpstr>
      <vt:lpstr>Roboto Condensed Light</vt:lpstr>
      <vt:lpstr>UTM Cookies</vt:lpstr>
      <vt:lpstr>UTM Duepuntozero</vt:lpstr>
      <vt:lpstr>Wingdings</vt:lpstr>
      <vt:lpstr>1_Office Theme</vt:lpstr>
      <vt:lpstr>Cute Greeting Cards by Slidesgo</vt:lpstr>
      <vt:lpstr>PPTMON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24</cp:revision>
  <dcterms:created xsi:type="dcterms:W3CDTF">2023-07-11T08:33:40Z</dcterms:created>
  <dcterms:modified xsi:type="dcterms:W3CDTF">2024-12-02T22:31:11Z</dcterms:modified>
</cp:coreProperties>
</file>