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74" r:id="rId3"/>
    <p:sldId id="270" r:id="rId4"/>
    <p:sldId id="266" r:id="rId5"/>
    <p:sldId id="257" r:id="rId6"/>
    <p:sldId id="256" r:id="rId7"/>
    <p:sldId id="259" r:id="rId8"/>
    <p:sldId id="263" r:id="rId9"/>
    <p:sldId id="264" r:id="rId10"/>
    <p:sldId id="265" r:id="rId11"/>
    <p:sldId id="267" r:id="rId12"/>
    <p:sldId id="269" r:id="rId13"/>
    <p:sldId id="268" r:id="rId14"/>
    <p:sldId id="272" r:id="rId15"/>
    <p:sldId id="319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CC00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03" d="100"/>
          <a:sy n="103" d="100"/>
        </p:scale>
        <p:origin x="90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46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37683-4D55-4FDB-86E5-4AD74FCA8C94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86E44-B7F4-4B48-BAA9-AFDF5B8F9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  <a:p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- </a:t>
            </a:r>
            <a:r>
              <a:rPr lang="en-US" dirty="0" err="1"/>
              <a:t>gt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à </a:t>
            </a:r>
            <a:r>
              <a:rPr lang="en-US" dirty="0" err="1"/>
              <a:t>dồ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than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: </a:t>
            </a:r>
            <a:r>
              <a:rPr lang="en-US" dirty="0" err="1"/>
              <a:t>luỵen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từchỉ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,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,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86E44-B7F4-4B48-BAA9-AFDF5B8F9F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77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…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86E44-B7F4-4B48-BAA9-AFDF5B8F9F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3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Nhóm2 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/>
              <a:t>-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ngoặc</a:t>
            </a:r>
            <a:r>
              <a:rPr lang="en-US" dirty="0"/>
              <a:t> ?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Bây</a:t>
            </a:r>
            <a:r>
              <a:rPr lang="en-US" dirty="0"/>
              <a:t> h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. Qua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co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sối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,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giừo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: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à rung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ta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, </a:t>
            </a:r>
            <a:r>
              <a:rPr lang="en-US" dirty="0" err="1"/>
              <a:t>lão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săn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cssf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86E44-B7F4-4B48-BAA9-AFDF5B8F9F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9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86E44-B7F4-4B48-BAA9-AFDF5B8F9F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07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- </a:t>
            </a:r>
            <a:r>
              <a:rPr lang="en-US" dirty="0" err="1"/>
              <a:t>chiếu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86E44-B7F4-4B48-BAA9-AFDF5B8F9F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4 –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586E44-B7F4-4B48-BAA9-AFDF5B8F9F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8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EA850-BD87-40E6-9AE5-0121D501CA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杨任东竹石体-Medium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杨任东竹石体-Medium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0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2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1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179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8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1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6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3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2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8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8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openxmlformats.org/officeDocument/2006/relationships/slide" Target="slide6.xml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10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6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microsoft.com/office/2007/relationships/hdphoto" Target="../media/hdphoto7.wdp"/><Relationship Id="rId17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6.wdp"/><Relationship Id="rId19" Type="http://schemas.openxmlformats.org/officeDocument/2006/relationships/image" Target="../media/image17.png"/><Relationship Id="rId4" Type="http://schemas.openxmlformats.org/officeDocument/2006/relationships/image" Target="../media/image9.jpg"/><Relationship Id="rId9" Type="http://schemas.openxmlformats.org/officeDocument/2006/relationships/image" Target="../media/image12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26" Type="http://schemas.microsoft.com/office/2007/relationships/hdphoto" Target="../media/hdphoto16.wdp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17" Type="http://schemas.openxmlformats.org/officeDocument/2006/relationships/slide" Target="slide7.xml"/><Relationship Id="rId25" Type="http://schemas.openxmlformats.org/officeDocument/2006/relationships/image" Target="../media/image31.png"/><Relationship Id="rId2" Type="http://schemas.openxmlformats.org/officeDocument/2006/relationships/image" Target="../media/image18.jpg"/><Relationship Id="rId16" Type="http://schemas.openxmlformats.org/officeDocument/2006/relationships/slide" Target="slide10.xml"/><Relationship Id="rId20" Type="http://schemas.microsoft.com/office/2007/relationships/hdphoto" Target="../media/hdphoto14.wdp"/><Relationship Id="rId29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microsoft.com/office/2007/relationships/hdphoto" Target="../media/hdphoto17.wdp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slide" Target="slide9.xml"/><Relationship Id="rId22" Type="http://schemas.microsoft.com/office/2007/relationships/hdphoto" Target="../media/hdphoto15.wdp"/><Relationship Id="rId27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openxmlformats.org/officeDocument/2006/relationships/slide" Target="slide6.xml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5" Type="http://schemas.microsoft.com/office/2007/relationships/hdphoto" Target="../media/hdphoto21.wdp"/><Relationship Id="rId10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openxmlformats.org/officeDocument/2006/relationships/slide" Target="slide6.xml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5" Type="http://schemas.microsoft.com/office/2007/relationships/hdphoto" Target="../media/hdphoto22.wdp"/><Relationship Id="rId10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0.wdp"/><Relationship Id="rId3" Type="http://schemas.openxmlformats.org/officeDocument/2006/relationships/slide" Target="slide6.xml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14.png"/><Relationship Id="rId4" Type="http://schemas.openxmlformats.org/officeDocument/2006/relationships/image" Target="../media/image33.png"/><Relationship Id="rId9" Type="http://schemas.microsoft.com/office/2007/relationships/hdphoto" Target="../media/hdphoto19.wdp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4FA3FB-8994-DB53-66B2-27FFDC6E2A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32896" y="105946"/>
            <a:ext cx="5027817" cy="3075404"/>
          </a:xfrm>
          <a:prstGeom prst="rect">
            <a:avLst/>
          </a:prstGeom>
        </p:spPr>
      </p:pic>
      <p:grpSp>
        <p:nvGrpSpPr>
          <p:cNvPr id="2" name="1">
            <a:extLst>
              <a:ext uri="{FF2B5EF4-FFF2-40B4-BE49-F238E27FC236}">
                <a16:creationId xmlns:a16="http://schemas.microsoft.com/office/drawing/2014/main" id="{E7563A77-C7CC-97E5-DF2E-6F745A9B7CEA}"/>
              </a:ext>
            </a:extLst>
          </p:cNvPr>
          <p:cNvGrpSpPr/>
          <p:nvPr/>
        </p:nvGrpSpPr>
        <p:grpSpPr>
          <a:xfrm>
            <a:off x="154971" y="2764485"/>
            <a:ext cx="8834057" cy="2379015"/>
            <a:chOff x="-53293" y="2190760"/>
            <a:chExt cx="9211855" cy="2951064"/>
          </a:xfrm>
        </p:grpSpPr>
        <p:pic>
          <p:nvPicPr>
            <p:cNvPr id="3" name="10">
              <a:extLst>
                <a:ext uri="{FF2B5EF4-FFF2-40B4-BE49-F238E27FC236}">
                  <a16:creationId xmlns:a16="http://schemas.microsoft.com/office/drawing/2014/main" id="{B2B63462-8ED2-A6DD-082E-E85C37E1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>
              <a:extLst>
                <a:ext uri="{FF2B5EF4-FFF2-40B4-BE49-F238E27FC236}">
                  <a16:creationId xmlns:a16="http://schemas.microsoft.com/office/drawing/2014/main" id="{6A688851-52A2-52BC-C82F-76F7C062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>
              <a:extLst>
                <a:ext uri="{FF2B5EF4-FFF2-40B4-BE49-F238E27FC236}">
                  <a16:creationId xmlns:a16="http://schemas.microsoft.com/office/drawing/2014/main" id="{F87CDCCF-3924-15BF-B7A7-AB396FB91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819122-7EBE-6564-4ED0-3507B282154E}"/>
              </a:ext>
            </a:extLst>
          </p:cNvPr>
          <p:cNvSpPr txBox="1"/>
          <p:nvPr/>
        </p:nvSpPr>
        <p:spPr>
          <a:xfrm>
            <a:off x="2819400" y="1755544"/>
            <a:ext cx="3858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Bookman Old Style" panose="02050604050505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133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95600" y="3670812"/>
            <a:ext cx="3429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6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endParaRPr lang="en-US" sz="26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3A5A7-928B-6A64-E344-4EF3CD8AB91A}"/>
              </a:ext>
            </a:extLst>
          </p:cNvPr>
          <p:cNvGrpSpPr/>
          <p:nvPr/>
        </p:nvGrpSpPr>
        <p:grpSpPr>
          <a:xfrm>
            <a:off x="1371600" y="-120474"/>
            <a:ext cx="6248400" cy="3312231"/>
            <a:chOff x="1371600" y="-120474"/>
            <a:chExt cx="6248400" cy="3312231"/>
          </a:xfrm>
        </p:grpSpPr>
        <p:pic>
          <p:nvPicPr>
            <p:cNvPr id="19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120474"/>
              <a:ext cx="6248400" cy="33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Lọ mực Platinum Mixable - 60ml - Màu tím (Silky Purple) (Chuyên dùng cho  bút máy) | Shopee Việt Nam">
              <a:extLst>
                <a:ext uri="{FF2B5EF4-FFF2-40B4-BE49-F238E27FC236}">
                  <a16:creationId xmlns:a16="http://schemas.microsoft.com/office/drawing/2014/main" id="{747C3BCF-664F-7EF2-3A2E-DF4DC3FA0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78" b="89778" l="0" r="99556">
                          <a14:foregroundMark x1="26222" y1="77333" x2="26222" y2="77333"/>
                          <a14:foregroundMark x1="13333" y1="76000" x2="13333" y2="76000"/>
                          <a14:foregroundMark x1="11111" y1="74222" x2="11111" y2="74222"/>
                          <a14:foregroundMark x1="8889" y1="71556" x2="8889" y2="71556"/>
                          <a14:foregroundMark x1="19556" y1="72889" x2="20444" y2="73333"/>
                          <a14:foregroundMark x1="33778" y1="71111" x2="33778" y2="71111"/>
                          <a14:foregroundMark x1="39111" y1="72889" x2="39111" y2="72889"/>
                          <a14:foregroundMark x1="29333" y1="75111" x2="29333" y2="75111"/>
                          <a14:foregroundMark x1="45333" y1="74667" x2="45333" y2="74667"/>
                          <a14:foregroundMark x1="50222" y1="68000" x2="50222" y2="68000"/>
                          <a14:foregroundMark x1="52889" y1="68889" x2="52889" y2="68889"/>
                          <a14:foregroundMark x1="48889" y1="72000" x2="48889" y2="72000"/>
                          <a14:foregroundMark x1="78222" y1="56889" x2="78222" y2="56889"/>
                          <a14:foregroundMark x1="68889" y1="65778" x2="70667" y2="66222"/>
                          <a14:foregroundMark x1="76444" y1="65333" x2="78667" y2="65333"/>
                          <a14:foregroundMark x1="81333" y1="65778" x2="82667" y2="66667"/>
                          <a14:foregroundMark x1="83111" y1="39111" x2="83111" y2="39111"/>
                          <a14:backgroundMark x1="83111" y1="38222" x2="83111" y2="38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0" y="83421"/>
              <a:ext cx="266700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1905000" y="2266950"/>
            <a:ext cx="4802537" cy="221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62000" y="28575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1.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dùng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2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25052" y="285750"/>
            <a:ext cx="864301" cy="570324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524000" y="1123950"/>
            <a:ext cx="1204697" cy="37152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0" y="1123950"/>
            <a:ext cx="1219200" cy="371526"/>
          </a:xfrm>
          <a:prstGeom prst="roundRect">
            <a:avLst/>
          </a:prstGeom>
          <a:solidFill>
            <a:srgbClr val="B7D57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0" y="1123950"/>
            <a:ext cx="1295400" cy="340667"/>
          </a:xfrm>
          <a:prstGeom prst="roundRect">
            <a:avLst/>
          </a:prstGeom>
          <a:solidFill>
            <a:srgbClr val="B7D57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96000" y="1123950"/>
            <a:ext cx="1066800" cy="34066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19200" y="819150"/>
            <a:ext cx="844953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819150"/>
            <a:ext cx="47244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819150"/>
            <a:ext cx="12192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0200" y="1962150"/>
            <a:ext cx="1273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9490" y="4365584"/>
            <a:ext cx="1352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7916" y="1913681"/>
            <a:ext cx="1273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9846" y="4184248"/>
            <a:ext cx="1273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 mực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27791" y="2291788"/>
            <a:ext cx="497711" cy="21991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29806" y="2257064"/>
            <a:ext cx="254645" cy="52086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624560" y="3935393"/>
            <a:ext cx="625033" cy="52086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69644" y="3856299"/>
            <a:ext cx="291297" cy="42633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52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14253 0.171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85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0988E-6 L 0.19584 0.15957 " pathEditMode="relative" rAng="0" ptsTypes="AA">
                                      <p:cBhvr>
                                        <p:cTn id="8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79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903 -0.00648 L -0.01667 0.63056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31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022E-16 -3.20988E-6 L 0.04167 0.60402 " pathEditMode="relative" rAng="0" ptsTypes="AA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43815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2. </a:t>
            </a:r>
            <a:r>
              <a:rPr lang="en-US" sz="2400" dirty="0" err="1">
                <a:latin typeface="UTM Avo" panose="02040603050506020204" pitchFamily="18" charset="0"/>
              </a:rPr>
              <a:t>Kết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ngữ</a:t>
            </a:r>
            <a:r>
              <a:rPr lang="en-US" sz="2400" dirty="0"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</a:rPr>
              <a:t>cột</a:t>
            </a:r>
            <a:r>
              <a:rPr lang="en-US" sz="2400" dirty="0">
                <a:latin typeface="UTM Avo" panose="02040603050506020204" pitchFamily="18" charset="0"/>
              </a:rPr>
              <a:t> A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ngữ</a:t>
            </a:r>
            <a:r>
              <a:rPr lang="en-US" sz="2400" dirty="0">
                <a:latin typeface="UTM Avo" panose="02040603050506020204" pitchFamily="18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</a:rPr>
              <a:t>cột</a:t>
            </a:r>
            <a:r>
              <a:rPr lang="en-US" sz="2400" dirty="0">
                <a:latin typeface="UTM Avo" panose="02040603050506020204" pitchFamily="18" charset="0"/>
              </a:rPr>
              <a:t> B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tạo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152400" y="2857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1609787" y="2523886"/>
            <a:ext cx="2444808" cy="432907"/>
            <a:chOff x="1167088" y="2384269"/>
            <a:chExt cx="2444808" cy="432907"/>
          </a:xfrm>
        </p:grpSpPr>
        <p:sp>
          <p:nvSpPr>
            <p:cNvPr id="60" name="Rounded Rectangle 59"/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vở</a:t>
              </a:r>
              <a:endParaRPr lang="en-US" sz="22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09787" y="3133247"/>
            <a:ext cx="2444808" cy="432907"/>
            <a:chOff x="1167088" y="2854014"/>
            <a:chExt cx="2444808" cy="432907"/>
          </a:xfrm>
        </p:grpSpPr>
        <p:sp>
          <p:nvSpPr>
            <p:cNvPr id="63" name="Rounded Rectangle 62"/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Cục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tẩy</a:t>
              </a:r>
              <a:endParaRPr lang="en-US" sz="22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09788" y="1914525"/>
            <a:ext cx="2445435" cy="432907"/>
            <a:chOff x="1167088" y="1914524"/>
            <a:chExt cx="2445435" cy="432907"/>
          </a:xfrm>
        </p:grpSpPr>
        <p:sp>
          <p:nvSpPr>
            <p:cNvPr id="66" name="Rounded Rectangle 65"/>
            <p:cNvSpPr/>
            <p:nvPr/>
          </p:nvSpPr>
          <p:spPr>
            <a:xfrm>
              <a:off x="1167088" y="1914524"/>
              <a:ext cx="2340659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Bống</a:t>
              </a:r>
              <a:endParaRPr lang="en-US" sz="22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08814" y="1445338"/>
            <a:ext cx="47930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                                   B</a:t>
            </a:r>
            <a:endParaRPr lang="vi-VN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453673" y="1914525"/>
            <a:ext cx="3318727" cy="432907"/>
            <a:chOff x="659775" y="1914524"/>
            <a:chExt cx="3318727" cy="432907"/>
          </a:xfrm>
        </p:grpSpPr>
        <p:sp>
          <p:nvSpPr>
            <p:cNvPr id="70" name="Rounded Rectangle 69"/>
            <p:cNvSpPr/>
            <p:nvPr/>
          </p:nvSpPr>
          <p:spPr>
            <a:xfrm>
              <a:off x="764010" y="1914524"/>
              <a:ext cx="3214492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phức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mùi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giấy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453673" y="2523886"/>
            <a:ext cx="3318727" cy="432907"/>
            <a:chOff x="659775" y="1914524"/>
            <a:chExt cx="3185379" cy="432907"/>
          </a:xfrm>
        </p:grpSpPr>
        <p:sp>
          <p:nvSpPr>
            <p:cNvPr id="73" name="Rounded Rectangle 72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453673" y="3133246"/>
            <a:ext cx="3471127" cy="432907"/>
            <a:chOff x="659775" y="1914524"/>
            <a:chExt cx="3185379" cy="432907"/>
          </a:xfrm>
        </p:grpSpPr>
        <p:sp>
          <p:nvSpPr>
            <p:cNvPr id="76" name="Rounded Rectangle 75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kẹo</a:t>
              </a:r>
              <a:r>
                <a:rPr lang="en-US" sz="2200" dirty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7"/>
          <p:cNvCxnSpPr>
            <a:stCxn id="67" idx="5"/>
            <a:endCxn id="74" idx="2"/>
          </p:cNvCxnSpPr>
          <p:nvPr/>
        </p:nvCxnSpPr>
        <p:spPr>
          <a:xfrm>
            <a:off x="4024535" y="2205893"/>
            <a:ext cx="429138" cy="5352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  <a:stCxn id="61" idx="7"/>
            <a:endCxn id="71" idx="2"/>
          </p:cNvCxnSpPr>
          <p:nvPr/>
        </p:nvCxnSpPr>
        <p:spPr>
          <a:xfrm flipV="1">
            <a:off x="4023907" y="2131806"/>
            <a:ext cx="429766" cy="5344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64" idx="6"/>
            <a:endCxn id="77" idx="2"/>
          </p:cNvCxnSpPr>
          <p:nvPr/>
        </p:nvCxnSpPr>
        <p:spPr>
          <a:xfrm>
            <a:off x="4054595" y="3349700"/>
            <a:ext cx="399078" cy="8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712580" y="1620456"/>
            <a:ext cx="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76400" y="971550"/>
            <a:ext cx="791227" cy="54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43200" y="971550"/>
            <a:ext cx="18288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05400" y="971550"/>
            <a:ext cx="17526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1295400" y="1504950"/>
            <a:ext cx="1676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13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6 L -0.0684 0.1154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577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95062E-6 L -0.0684 -0.1216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608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5679E-6 L -0.06841 -0.0030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438150"/>
            <a:ext cx="667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3.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dấu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chấm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dấu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chấm</a:t>
            </a:r>
            <a:r>
              <a:rPr lang="en-US" sz="2400" i="1" dirty="0"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latin typeface="UTM Avo" panose="02040603050506020204" pitchFamily="18" charset="0"/>
              </a:rPr>
              <a:t>hỏ</a:t>
            </a:r>
            <a:r>
              <a:rPr lang="en-US" i="1" dirty="0" err="1">
                <a:latin typeface="UTM Avo" panose="02040603050506020204" pitchFamily="18" charset="0"/>
              </a:rPr>
              <a:t>i</a:t>
            </a:r>
            <a:r>
              <a:rPr lang="en-US" i="1" dirty="0"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57200" y="36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57400" y="895350"/>
            <a:ext cx="2563084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</a:rPr>
              <a:t>Sách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ơi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thức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dậy</a:t>
            </a:r>
            <a:endParaRPr lang="en-US" sz="2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</a:rPr>
              <a:t>Vở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ơi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học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bài</a:t>
            </a:r>
            <a:endParaRPr lang="en-US" sz="2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UTM Avo" panose="02040603050506020204" pitchFamily="18" charset="0"/>
              </a:rPr>
              <a:t>Ô </a:t>
            </a:r>
            <a:r>
              <a:rPr lang="en-US" sz="2200" dirty="0" err="1">
                <a:latin typeface="UTM Avo" panose="02040603050506020204" pitchFamily="18" charset="0"/>
              </a:rPr>
              <a:t>kìa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thước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kẻ</a:t>
            </a:r>
            <a:endParaRPr lang="en-US" sz="2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UTM Avo" panose="02040603050506020204" pitchFamily="18" charset="0"/>
              </a:rPr>
              <a:t>Sao </a:t>
            </a:r>
            <a:r>
              <a:rPr lang="en-US" sz="2200" dirty="0" err="1">
                <a:latin typeface="UTM Avo" panose="02040603050506020204" pitchFamily="18" charset="0"/>
              </a:rPr>
              <a:t>cứ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nằm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dài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20203" y="2611648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48200" y="2724150"/>
            <a:ext cx="2778180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</a:rPr>
              <a:t>Lại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còn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anh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bút</a:t>
            </a:r>
            <a:endParaRPr lang="en-US" sz="2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</a:rPr>
              <a:t>Trốn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tít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nơi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đâu</a:t>
            </a:r>
            <a:endParaRPr lang="en-US" sz="2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</a:rPr>
              <a:t>Nhanh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dậy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đi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mau</a:t>
            </a:r>
            <a:endParaRPr lang="en-US" sz="22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</a:rPr>
              <a:t>Cùng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em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đến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lớp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4937" y="3369753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81800" y="4400550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2222077" y="3111136"/>
            <a:ext cx="1955523" cy="1482163"/>
          </a:xfrm>
          <a:prstGeom prst="round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4758028" y="1101389"/>
            <a:ext cx="1933056" cy="1759234"/>
          </a:xfrm>
          <a:prstGeom prst="roundRect">
            <a:avLst>
              <a:gd name="adj" fmla="val 22256"/>
            </a:avLst>
          </a:prstGeom>
        </p:spPr>
      </p:pic>
      <p:sp>
        <p:nvSpPr>
          <p:cNvPr id="24" name="TextBox 23"/>
          <p:cNvSpPr txBox="1"/>
          <p:nvPr/>
        </p:nvSpPr>
        <p:spPr>
          <a:xfrm>
            <a:off x="4020204" y="2486383"/>
            <a:ext cx="263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27190" y="3237867"/>
            <a:ext cx="2631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81800" y="4019550"/>
            <a:ext cx="26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19400" y="971550"/>
            <a:ext cx="1143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00600" y="971550"/>
            <a:ext cx="152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971550"/>
            <a:ext cx="4861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4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animBg="1"/>
      <p:bldP spid="16" grpId="0"/>
      <p:bldP spid="17" grpId="0" animBg="1"/>
      <p:bldP spid="18" grpId="0" animBg="1"/>
      <p:bldP spid="24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8D61-05C1-026D-75C9-E4C212096196}"/>
              </a:ext>
            </a:extLst>
          </p:cNvPr>
          <p:cNvSpPr txBox="1"/>
          <p:nvPr/>
        </p:nvSpPr>
        <p:spPr>
          <a:xfrm>
            <a:off x="1219200" y="97155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4BEAD-4ED9-20AB-A267-AD9B0996D1FA}"/>
              </a:ext>
            </a:extLst>
          </p:cNvPr>
          <p:cNvSpPr txBox="1"/>
          <p:nvPr/>
        </p:nvSpPr>
        <p:spPr>
          <a:xfrm>
            <a:off x="4800600" y="264795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C2C4E-3A79-B881-441F-576A79F71E91}"/>
              </a:ext>
            </a:extLst>
          </p:cNvPr>
          <p:cNvSpPr txBox="1"/>
          <p:nvPr/>
        </p:nvSpPr>
        <p:spPr>
          <a:xfrm>
            <a:off x="2800350" y="338138"/>
            <a:ext cx="430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D06AE2-7D72-C786-8217-B02F649A522B}"/>
              </a:ext>
            </a:extLst>
          </p:cNvPr>
          <p:cNvCxnSpPr/>
          <p:nvPr/>
        </p:nvCxnSpPr>
        <p:spPr>
          <a:xfrm>
            <a:off x="2743200" y="1352550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C23C83-83A7-763D-286C-B547FBF2DAE4}"/>
              </a:ext>
            </a:extLst>
          </p:cNvPr>
          <p:cNvCxnSpPr>
            <a:cxnSpLocks/>
          </p:cNvCxnSpPr>
          <p:nvPr/>
        </p:nvCxnSpPr>
        <p:spPr>
          <a:xfrm>
            <a:off x="2514600" y="203835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69280-2955-8F65-8187-407C6EF86F51}"/>
              </a:ext>
            </a:extLst>
          </p:cNvPr>
          <p:cNvCxnSpPr>
            <a:cxnSpLocks/>
          </p:cNvCxnSpPr>
          <p:nvPr/>
        </p:nvCxnSpPr>
        <p:spPr>
          <a:xfrm>
            <a:off x="2286000" y="2419350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79F65F-3EBB-C7DB-D21F-0E33EF997B13}"/>
              </a:ext>
            </a:extLst>
          </p:cNvPr>
          <p:cNvCxnSpPr>
            <a:cxnSpLocks/>
          </p:cNvCxnSpPr>
          <p:nvPr/>
        </p:nvCxnSpPr>
        <p:spPr>
          <a:xfrm>
            <a:off x="1899138" y="2800350"/>
            <a:ext cx="539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611A03-C9C7-1E0F-0BF3-45930375C61E}"/>
              </a:ext>
            </a:extLst>
          </p:cNvPr>
          <p:cNvCxnSpPr/>
          <p:nvPr/>
        </p:nvCxnSpPr>
        <p:spPr>
          <a:xfrm>
            <a:off x="1295400" y="3181350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24E4B8-FE92-0BDB-1DB1-EDBAC8680E66}"/>
              </a:ext>
            </a:extLst>
          </p:cNvPr>
          <p:cNvCxnSpPr/>
          <p:nvPr/>
        </p:nvCxnSpPr>
        <p:spPr>
          <a:xfrm>
            <a:off x="2523392" y="3181350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CCD04-632F-D52C-D34E-4DC78A148793}"/>
              </a:ext>
            </a:extLst>
          </p:cNvPr>
          <p:cNvCxnSpPr/>
          <p:nvPr/>
        </p:nvCxnSpPr>
        <p:spPr>
          <a:xfrm>
            <a:off x="4953000" y="3409950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4" descr="Hình ảnh Học Sinh đọc Sách PNG Với Nền Trong Suốt | Tải Xuống Miễn Phí Trên  Lovepik.com">
            <a:extLst>
              <a:ext uri="{FF2B5EF4-FFF2-40B4-BE49-F238E27FC236}">
                <a16:creationId xmlns:a16="http://schemas.microsoft.com/office/drawing/2014/main" id="{B36BA7A4-CC7A-BEBD-8BD8-47B0A0780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22" b="100000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-28164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Học Sinh Minh Họa đang đọc Sách PNG , 3d, Cuộc Phiêu Lưu, Sách PNG  trong suốt và Vector để tải xuống miễn phí">
            <a:extLst>
              <a:ext uri="{FF2B5EF4-FFF2-40B4-BE49-F238E27FC236}">
                <a16:creationId xmlns:a16="http://schemas.microsoft.com/office/drawing/2014/main" id="{C12BECF8-4544-714A-1054-45AAA896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82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343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127BD37-089A-42B4-BF9B-AF5F49930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A3E97B-EBB2-4347-D7A3-D943B8FDCCEB}"/>
              </a:ext>
            </a:extLst>
          </p:cNvPr>
          <p:cNvSpPr txBox="1"/>
          <p:nvPr/>
        </p:nvSpPr>
        <p:spPr>
          <a:xfrm>
            <a:off x="794838" y="2182761"/>
            <a:ext cx="7803471" cy="32293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45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Encode SeEx Extrabold" panose="00000905000000000000" pitchFamily="2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88856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úa dân vũ  Em yêu trường em_v720P">
            <a:hlinkClick r:id="" action="ppaction://media"/>
            <a:extLst>
              <a:ext uri="{FF2B5EF4-FFF2-40B4-BE49-F238E27FC236}">
                <a16:creationId xmlns:a16="http://schemas.microsoft.com/office/drawing/2014/main" id="{08B65125-3A3F-C0C8-FEE8-1FB2A02D9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5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764D3EFF-E034-B761-2507-1D4672CA1F07}"/>
              </a:ext>
            </a:extLst>
          </p:cNvPr>
          <p:cNvGrpSpPr/>
          <p:nvPr/>
        </p:nvGrpSpPr>
        <p:grpSpPr>
          <a:xfrm>
            <a:off x="1391981" y="1715286"/>
            <a:ext cx="11913985" cy="3443385"/>
            <a:chOff x="-53293" y="2190760"/>
            <a:chExt cx="9211855" cy="2951064"/>
          </a:xfrm>
        </p:grpSpPr>
        <p:pic>
          <p:nvPicPr>
            <p:cNvPr id="3" name="10">
              <a:extLst>
                <a:ext uri="{FF2B5EF4-FFF2-40B4-BE49-F238E27FC236}">
                  <a16:creationId xmlns:a16="http://schemas.microsoft.com/office/drawing/2014/main" id="{4C41ABD5-2DD6-B612-39F3-9E43D0F1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>
              <a:extLst>
                <a:ext uri="{FF2B5EF4-FFF2-40B4-BE49-F238E27FC236}">
                  <a16:creationId xmlns:a16="http://schemas.microsoft.com/office/drawing/2014/main" id="{3DCA91B8-4963-89E8-09E1-781F36FF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>
              <a:extLst>
                <a:ext uri="{FF2B5EF4-FFF2-40B4-BE49-F238E27FC236}">
                  <a16:creationId xmlns:a16="http://schemas.microsoft.com/office/drawing/2014/main" id="{CC04BA18-7BCB-3655-A121-05A918438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5687987-9381-4BDA-8E8A-5CD79A8EE4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9532" y="110093"/>
            <a:ext cx="2012602" cy="1231064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096" y="3178881"/>
            <a:ext cx="2313222" cy="23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714;p64"/>
          <p:cNvSpPr/>
          <p:nvPr/>
        </p:nvSpPr>
        <p:spPr>
          <a:xfrm rot="-2019064">
            <a:off x="3160665" y="491059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1715;p64"/>
          <p:cNvSpPr/>
          <p:nvPr/>
        </p:nvSpPr>
        <p:spPr>
          <a:xfrm rot="-2019064">
            <a:off x="1683996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Google Shape;1716;p64"/>
          <p:cNvSpPr/>
          <p:nvPr/>
        </p:nvSpPr>
        <p:spPr>
          <a:xfrm rot="-2019064">
            <a:off x="8448238" y="856244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" name="Google Shape;1725;p64"/>
          <p:cNvGrpSpPr/>
          <p:nvPr/>
        </p:nvGrpSpPr>
        <p:grpSpPr>
          <a:xfrm rot="-1723955">
            <a:off x="7843684" y="1531735"/>
            <a:ext cx="222757" cy="246344"/>
            <a:chOff x="5414907" y="2017485"/>
            <a:chExt cx="220338" cy="243702"/>
          </a:xfrm>
        </p:grpSpPr>
        <p:sp>
          <p:nvSpPr>
            <p:cNvPr id="3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8" name="Google Shape;1714;p64"/>
          <p:cNvSpPr/>
          <p:nvPr/>
        </p:nvSpPr>
        <p:spPr>
          <a:xfrm rot="-2019064">
            <a:off x="8498870" y="3388452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9" name="Google Shape;1725;p64"/>
          <p:cNvGrpSpPr/>
          <p:nvPr/>
        </p:nvGrpSpPr>
        <p:grpSpPr>
          <a:xfrm rot="6447076">
            <a:off x="448097" y="2542762"/>
            <a:ext cx="272654" cy="312812"/>
            <a:chOff x="5365548" y="2017485"/>
            <a:chExt cx="269696" cy="309455"/>
          </a:xfrm>
        </p:grpSpPr>
        <p:sp>
          <p:nvSpPr>
            <p:cNvPr id="4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26" name="Picture 2" descr="Hình ảnh học sinh tiểu học dễ thương">
            <a:extLst>
              <a:ext uri="{FF2B5EF4-FFF2-40B4-BE49-F238E27FC236}">
                <a16:creationId xmlns:a16="http://schemas.microsoft.com/office/drawing/2014/main" id="{38ADCE0E-008D-BEDC-1EC4-A3AF62D2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7111" l="0" r="100000">
                        <a14:foregroundMark x1="25500" y1="70000" x2="25500" y2="70000"/>
                        <a14:foregroundMark x1="15500" y1="85111" x2="15500" y2="85111"/>
                        <a14:foregroundMark x1="11750" y1="66444" x2="11750" y2="66444"/>
                        <a14:foregroundMark x1="5500" y1="46222" x2="5500" y2="46222"/>
                        <a14:foregroundMark x1="24875" y1="41556" x2="24875" y2="41556"/>
                        <a14:foregroundMark x1="27250" y1="62222" x2="27250" y2="62222"/>
                        <a14:foregroundMark x1="30750" y1="14444" x2="30750" y2="14444"/>
                        <a14:foregroundMark x1="83625" y1="32222" x2="83625" y2="32222"/>
                        <a14:foregroundMark x1="8500" y1="27556" x2="8500" y2="27556"/>
                        <a14:foregroundMark x1="7875" y1="49333" x2="7875" y2="49333"/>
                        <a14:foregroundMark x1="12250" y1="85778" x2="12250" y2="8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31071"/>
            <a:ext cx="3574447" cy="201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24991-5F51-34B3-93CE-7EAF3258C13B}"/>
              </a:ext>
            </a:extLst>
          </p:cNvPr>
          <p:cNvSpPr txBox="1"/>
          <p:nvPr/>
        </p:nvSpPr>
        <p:spPr>
          <a:xfrm>
            <a:off x="1378944" y="583302"/>
            <a:ext cx="7081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CHỈ ĐẶC ĐIỂM. CÂU NÊU ĐẶC ĐIỂM. DẤU CHẤM, DẤU CHẤM HỎI.</a:t>
            </a:r>
          </a:p>
        </p:txBody>
      </p:sp>
    </p:spTree>
    <p:extLst>
      <p:ext uri="{BB962C8B-B14F-4D97-AF65-F5344CB8AC3E}">
        <p14:creationId xmlns:p14="http://schemas.microsoft.com/office/powerpoint/2010/main" val="110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2007328" y="2190750"/>
            <a:ext cx="4802537" cy="2324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38200" y="20955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1. </a:t>
            </a:r>
            <a:r>
              <a:rPr lang="en-US" sz="2400" dirty="0" err="1">
                <a:latin typeface="UTM Avo" panose="020406030505060202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dùng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tập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76200" y="285750"/>
            <a:ext cx="864301" cy="570324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524000" y="1047750"/>
            <a:ext cx="1204697" cy="37152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0" y="1047750"/>
            <a:ext cx="1244280" cy="371526"/>
          </a:xfrm>
          <a:prstGeom prst="roundRect">
            <a:avLst/>
          </a:prstGeom>
          <a:solidFill>
            <a:srgbClr val="B7D57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0" y="1047750"/>
            <a:ext cx="1344594" cy="340667"/>
          </a:xfrm>
          <a:prstGeom prst="roundRect">
            <a:avLst/>
          </a:prstGeom>
          <a:solidFill>
            <a:srgbClr val="B7D574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72200" y="1047750"/>
            <a:ext cx="1056328" cy="34066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19200" y="742950"/>
            <a:ext cx="9906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8400" y="742950"/>
            <a:ext cx="47244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0200" y="1809750"/>
            <a:ext cx="1273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0200" y="4342435"/>
            <a:ext cx="13735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vở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10200" y="1809750"/>
            <a:ext cx="1273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 chì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69375" y="4126374"/>
            <a:ext cx="1273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 mực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62200" y="2190750"/>
            <a:ext cx="497711" cy="21991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638800" y="2190750"/>
            <a:ext cx="381965" cy="50928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751881" y="3912244"/>
            <a:ext cx="509287" cy="49771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486400" y="3790950"/>
            <a:ext cx="476492" cy="40318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27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9" grpId="0" animBg="1"/>
      <p:bldP spid="8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2" y="47160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829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hlinkClick r:id="rId29" action="ppaction://hlinksldjump"/>
          </p:cNvPr>
          <p:cNvSpPr/>
          <p:nvPr/>
        </p:nvSpPr>
        <p:spPr>
          <a:xfrm>
            <a:off x="8001000" y="285750"/>
            <a:ext cx="457200" cy="381000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33016" y="363855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9D5E89-E88E-717B-C0B2-9A14054F1386}"/>
              </a:ext>
            </a:extLst>
          </p:cNvPr>
          <p:cNvGrpSpPr/>
          <p:nvPr/>
        </p:nvGrpSpPr>
        <p:grpSpPr>
          <a:xfrm>
            <a:off x="1371600" y="-183737"/>
            <a:ext cx="6248400" cy="3375494"/>
            <a:chOff x="1371600" y="-183737"/>
            <a:chExt cx="6248400" cy="3375494"/>
          </a:xfrm>
        </p:grpSpPr>
        <p:pic>
          <p:nvPicPr>
            <p:cNvPr id="19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120474"/>
              <a:ext cx="6248400" cy="33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Giải Bài 16: Luyện tập SGK Tiếng Việt 2 tập 1 Kết nối tri thức với cuộc  sống | Tiếng Việt 2 - Kết nối tri thức">
              <a:extLst>
                <a:ext uri="{FF2B5EF4-FFF2-40B4-BE49-F238E27FC236}">
                  <a16:creationId xmlns:a16="http://schemas.microsoft.com/office/drawing/2014/main" id="{2A569CBC-9BF8-0F3B-3C7A-4017F8E3CA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42" b="100000" l="2381" r="67347">
                          <a14:backgroundMark x1="13265" y1="25731" x2="13265" y2="25731"/>
                          <a14:backgroundMark x1="30612" y1="22222" x2="30612" y2="22222"/>
                          <a14:backgroundMark x1="32653" y1="24561" x2="32653" y2="24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73"/>
            <a:stretch/>
          </p:blipFill>
          <p:spPr bwMode="auto">
            <a:xfrm>
              <a:off x="3033016" y="-183737"/>
              <a:ext cx="3077967" cy="2631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22" y="2775462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tắp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EE1C20-4849-8F5A-8745-6B7F633C1A54}"/>
              </a:ext>
            </a:extLst>
          </p:cNvPr>
          <p:cNvGrpSpPr/>
          <p:nvPr/>
        </p:nvGrpSpPr>
        <p:grpSpPr>
          <a:xfrm>
            <a:off x="1371600" y="-337269"/>
            <a:ext cx="6248400" cy="3529026"/>
            <a:chOff x="1371600" y="-337269"/>
            <a:chExt cx="6248400" cy="3529026"/>
          </a:xfrm>
        </p:grpSpPr>
        <p:pic>
          <p:nvPicPr>
            <p:cNvPr id="19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120474"/>
              <a:ext cx="6248400" cy="33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Thước kẻ 30cm SR03">
              <a:extLst>
                <a:ext uri="{FF2B5EF4-FFF2-40B4-BE49-F238E27FC236}">
                  <a16:creationId xmlns:a16="http://schemas.microsoft.com/office/drawing/2014/main" id="{B7543BF8-9465-3B08-8D5F-4706E435B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6444" l="889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74138">
              <a:off x="2881284" y="-337269"/>
              <a:ext cx="3342068" cy="3342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hoắt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DC2750-61DF-E28E-788E-D4ECB88CDE7F}"/>
              </a:ext>
            </a:extLst>
          </p:cNvPr>
          <p:cNvGrpSpPr/>
          <p:nvPr/>
        </p:nvGrpSpPr>
        <p:grpSpPr>
          <a:xfrm>
            <a:off x="1371600" y="-120474"/>
            <a:ext cx="6248400" cy="3312231"/>
            <a:chOff x="1371600" y="-120474"/>
            <a:chExt cx="6248400" cy="3312231"/>
          </a:xfrm>
        </p:grpSpPr>
        <p:pic>
          <p:nvPicPr>
            <p:cNvPr id="19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120474"/>
              <a:ext cx="6248400" cy="33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Bút chì mềm – Lựa chọn hoàn hảo cho những nét vẽ đẹp">
              <a:extLst>
                <a:ext uri="{FF2B5EF4-FFF2-40B4-BE49-F238E27FC236}">
                  <a16:creationId xmlns:a16="http://schemas.microsoft.com/office/drawing/2014/main" id="{71FA672E-293D-5DBD-D086-79EB1F3EF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724" y="463638"/>
              <a:ext cx="2733675" cy="168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</TotalTime>
  <Words>520</Words>
  <Application>Microsoft Office PowerPoint</Application>
  <PresentationFormat>On-screen Show (16:9)</PresentationFormat>
  <Paragraphs>80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Encode SeEx Extrabold</vt:lpstr>
      <vt:lpstr>Arial</vt:lpstr>
      <vt:lpstr>Bookman Old Style</vt:lpstr>
      <vt:lpstr>Calibri</vt:lpstr>
      <vt:lpstr>Calibri Light</vt:lpstr>
      <vt:lpstr>Comic Sans MS</vt:lpstr>
      <vt:lpstr>Times New Roman</vt:lpstr>
      <vt:lpstr>UTM Avo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57</cp:revision>
  <dcterms:created xsi:type="dcterms:W3CDTF">2018-01-20T06:19:24Z</dcterms:created>
  <dcterms:modified xsi:type="dcterms:W3CDTF">2024-10-29T16:57:03Z</dcterms:modified>
</cp:coreProperties>
</file>