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1"/>
  </p:notesMasterIdLst>
  <p:sldIdLst>
    <p:sldId id="318" r:id="rId3"/>
    <p:sldId id="259" r:id="rId4"/>
    <p:sldId id="321" r:id="rId5"/>
    <p:sldId id="257" r:id="rId6"/>
    <p:sldId id="317" r:id="rId7"/>
    <p:sldId id="320" r:id="rId8"/>
    <p:sldId id="258" r:id="rId9"/>
    <p:sldId id="31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0AA96-9133-4623-8D2F-670B5407E44B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34454-7861-4D91-A8BF-B23B9FE7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1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EA850-BD87-40E6-9AE5-0121D501CA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杨任东竹石体-Medium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杨任东竹石体-Medium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84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04C6F-C361-4819-B946-219A9B3EF9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EA850-BD87-40E6-9AE5-0121D501CA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杨任东竹石体-Medium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杨任东竹石体-Medium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803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A654E-356B-EC3B-8881-1A8B23FA6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381B7-B0CA-4685-7C98-3E4F48CEB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0CB50-4E96-3016-A5F8-AA413F14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13104-F551-096F-CD11-AEFD90A10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6EB35-2BAD-D4A2-0D75-5D81A1192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99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7773-B3C4-B0AE-4390-0D3F16DA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484601-3DAD-7FA1-6886-1F236994B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D97F-C479-972F-C169-BFAC403F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4B9DB-755D-68C7-FB5F-B74C9FA8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8501D-0368-E22A-3480-42DCA97E8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4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0C10DF-9B96-99E5-7F8F-147B384C9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2C318-4ABB-E97B-591B-85EF52ECF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70C10-CF7C-39ED-5504-867D7EE6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8AC88-9DCE-13C9-3649-20E7C15E0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2087-0080-7798-2B95-DB063DBB6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69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43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85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92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10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685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015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49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FF71-728C-BF19-D091-1698FCA3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52F03-F6F0-256C-6664-142274F0A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36463-0A46-B781-2612-D1D5B391C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0BC80-0500-9CA6-2215-929591451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64ABA-1B7C-81F0-16FC-652DA02FF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311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81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837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89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24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003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520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65D2-8202-C57D-1060-A5E71CB81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F5E99-0701-5438-E61C-2F66D333EE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522C4-7596-F70B-45F2-FDBF79CF5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D99F7-37E3-FB2B-5274-726757A92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E044-CA4E-1117-1408-1FEA17817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6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6F0BD-1413-D690-93EF-52812834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109C-0A27-EEF1-DA17-4D43FFDD26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E2A00-0170-DE2A-04CE-32F9F2135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69268-553D-948A-F8C4-7F9DF08D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04CAF8-E03F-6778-185B-C9145B7A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ED6E6-3DEE-9C47-EBDF-F813C00A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14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C8503-C692-8CF6-FFC4-79754497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B15B2-BA71-1071-FAB7-4FDCB6394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ED9C50-C82B-541B-62A2-294B686DCA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174A1C-95E1-7CC4-C720-D2EA11B06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9E534E-B722-9CE3-2B6D-B357D9E3D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D52122-8FEB-B694-3F49-EEA297533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676908-8EB8-BE27-D17C-5F8F8870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01564A-6BDC-2ED9-4ACB-8B0C61031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31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3F5D-7E44-846B-1607-5AFC54BC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45B31-EB8C-77BE-3ECB-2E237537A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E76DA7-9A17-8FE0-4E89-EE6AB5831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657947-B179-9892-38D3-C744C019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69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F9DF26-7B3E-CB78-3F2B-92E992116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D8DB7F-7027-EBDE-1B87-5417395B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DD1DE-CC43-5463-A22F-3C694C48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58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E9D59-6A27-3172-90E3-7EF10A3A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2CA5-0CF5-AB6C-F818-66CCD5A75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7A35D-352D-2EE2-A723-3FC9EA4A2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285D8-D799-2874-D4C6-0A786D7D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8FF9F0-D6D4-D4F9-D7C5-0E245806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9875D-FEC5-C9AE-6328-A8649EEEE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4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DD6A3-2FBA-584C-5060-0E776C51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04E6C6-8AF9-56B5-BA77-1B2E331FC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B2729-6B72-9A60-0F5D-6C87C3FA7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164AF0-5FA3-CE74-4296-1F3455CE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0A12-2FFE-EB97-263C-FC1F8DE0F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53E00-CF89-F538-85C4-D09810B8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5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01215C-2225-DF2A-C835-B0F49E5A8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A54C9-98CF-0414-786D-4C0EB7972E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D6715-82DC-EDFE-5C31-EE328F79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60257-F4A3-43B9-A3A9-CB214AD30E84}" type="datetimeFigureOut">
              <a:rPr lang="en-US" smtClean="0"/>
              <a:t>15/10/2024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63631-4013-84AC-D997-E74A8F263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D9755-178E-F357-1A54-B5CAC4A654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DB222-E2AA-47B0-AA59-1F33C24AA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5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BDD827-5462-4704-9C28-F2D290CBF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B9B66B-1144-4B83-9D68-3163F7142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0F0097-A21C-4B44-8A45-EC7A8C9C5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685A2DC3-493B-4DF3-AB86-3F4F4C106E86}" type="datetimeFigureOut">
              <a:rPr lang="zh-CN" altLang="en-US" smtClean="0"/>
              <a:pPr/>
              <a:t>2024/10/15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CE1BF1-7293-42F0-AC14-99F103478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7B46EB-B6C0-4E15-B236-3060CC7905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B3C47390-136C-40CB-A013-21BA24D7718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575F37-D569-4540-A9A8-498F0E9D58D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3C84412-67FA-4648-8732-B64E34DEAE6B}"/>
              </a:ext>
            </a:extLst>
          </p:cNvPr>
          <p:cNvSpPr/>
          <p:nvPr userDrawn="1"/>
        </p:nvSpPr>
        <p:spPr>
          <a:xfrm>
            <a:off x="345440" y="365125"/>
            <a:ext cx="11511280" cy="6127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杨任东竹石体-Medium" panose="02000000000000000000" pitchFamily="2" charset="-122"/>
                <a:ea typeface="杨任东竹石体-Medium" panose="02000000000000000000" pitchFamily="2" charset="-122"/>
              </a:rPr>
              <a:t>a</a:t>
            </a:r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992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35522F-7765-4F59-863D-2657730E69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69D075-47E9-4EBD-9468-F31BF911F0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CAB788-227F-4F65-AF88-A17AF22F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1"/>
            <a:ext cx="12192000" cy="6858000"/>
          </a:xfrm>
          <a:prstGeom prst="rect">
            <a:avLst/>
          </a:prstGeom>
        </p:spPr>
      </p:pic>
      <p:sp>
        <p:nvSpPr>
          <p:cNvPr id="4" name="Freeform 7">
            <a:extLst>
              <a:ext uri="{FF2B5EF4-FFF2-40B4-BE49-F238E27FC236}">
                <a16:creationId xmlns:a16="http://schemas.microsoft.com/office/drawing/2014/main" id="{F1379F90-5406-A34F-D8CD-805FA014AF49}"/>
              </a:ext>
            </a:extLst>
          </p:cNvPr>
          <p:cNvSpPr/>
          <p:nvPr/>
        </p:nvSpPr>
        <p:spPr>
          <a:xfrm>
            <a:off x="4864263" y="4893635"/>
            <a:ext cx="4132253" cy="2012924"/>
          </a:xfrm>
          <a:custGeom>
            <a:avLst/>
            <a:gdLst/>
            <a:ahLst/>
            <a:cxnLst/>
            <a:rect l="l" t="t" r="r" b="b"/>
            <a:pathLst>
              <a:path w="11673191" h="8229600">
                <a:moveTo>
                  <a:pt x="0" y="0"/>
                </a:moveTo>
                <a:lnTo>
                  <a:pt x="11673192" y="0"/>
                </a:lnTo>
                <a:lnTo>
                  <a:pt x="116731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id="{87305320-AD8F-8DCD-652E-5AFF3252E9D3}"/>
              </a:ext>
            </a:extLst>
          </p:cNvPr>
          <p:cNvSpPr/>
          <p:nvPr/>
        </p:nvSpPr>
        <p:spPr>
          <a:xfrm rot="766260">
            <a:off x="7577946" y="232704"/>
            <a:ext cx="4562728" cy="1779316"/>
          </a:xfrm>
          <a:custGeom>
            <a:avLst/>
            <a:gdLst/>
            <a:ahLst/>
            <a:cxnLst/>
            <a:rect l="l" t="t" r="r" b="b"/>
            <a:pathLst>
              <a:path w="7315200" h="3099816">
                <a:moveTo>
                  <a:pt x="0" y="0"/>
                </a:moveTo>
                <a:lnTo>
                  <a:pt x="7315200" y="0"/>
                </a:lnTo>
                <a:lnTo>
                  <a:pt x="7315200" y="3099816"/>
                </a:lnTo>
                <a:lnTo>
                  <a:pt x="0" y="3099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08CAE4-6371-CC71-3947-7273BD1AA8FC}"/>
              </a:ext>
            </a:extLst>
          </p:cNvPr>
          <p:cNvSpPr txBox="1"/>
          <p:nvPr/>
        </p:nvSpPr>
        <p:spPr>
          <a:xfrm>
            <a:off x="496529" y="1432231"/>
            <a:ext cx="111989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 HOẠT THEO CHỦ ĐỀ:</a:t>
            </a:r>
          </a:p>
          <a:p>
            <a:pPr algn="ctr"/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A3ADC8-DC6D-00B5-EB11-4139901B5189}"/>
              </a:ext>
            </a:extLst>
          </p:cNvPr>
          <p:cNvSpPr txBox="1"/>
          <p:nvPr/>
        </p:nvSpPr>
        <p:spPr>
          <a:xfrm>
            <a:off x="3136489" y="150454"/>
            <a:ext cx="484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RƯỜNG TIỂU HỌC XUÂN PHỔ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81CF5-3B02-A561-C89D-AC01E13DC0AA}"/>
              </a:ext>
            </a:extLst>
          </p:cNvPr>
          <p:cNvSpPr txBox="1"/>
          <p:nvPr/>
        </p:nvSpPr>
        <p:spPr>
          <a:xfrm>
            <a:off x="7235748" y="4474238"/>
            <a:ext cx="484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: </a:t>
            </a:r>
            <a:r>
              <a:rPr lang="en-US" sz="2400" b="1" dirty="0">
                <a:latin typeface="HP001 4 hàng" panose="020B0603050302020204" pitchFamily="34" charset="0"/>
              </a:rPr>
              <a:t>Hoàng </a:t>
            </a:r>
            <a:r>
              <a:rPr lang="en-US" sz="2400" b="1" dirty="0" err="1">
                <a:latin typeface="HP001 4 hàng" panose="020B0603050302020204" pitchFamily="34" charset="0"/>
              </a:rPr>
              <a:t>Thị</a:t>
            </a:r>
            <a:r>
              <a:rPr lang="en-US" sz="2400" b="1" dirty="0">
                <a:latin typeface="HP001 4 hàng" panose="020B0603050302020204" pitchFamily="34" charset="0"/>
              </a:rPr>
              <a:t> Giang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B9488-B16C-097E-2BE1-F13FAA4CA46C}"/>
              </a:ext>
            </a:extLst>
          </p:cNvPr>
          <p:cNvSpPr txBox="1"/>
          <p:nvPr/>
        </p:nvSpPr>
        <p:spPr>
          <a:xfrm>
            <a:off x="5558078" y="3853864"/>
            <a:ext cx="218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Lớp</a:t>
            </a:r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2B</a:t>
            </a:r>
          </a:p>
        </p:txBody>
      </p:sp>
    </p:spTree>
    <p:extLst>
      <p:ext uri="{BB962C8B-B14F-4D97-AF65-F5344CB8AC3E}">
        <p14:creationId xmlns:p14="http://schemas.microsoft.com/office/powerpoint/2010/main" val="922562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4B2E8D93-6F86-57A2-6EE9-40D5FB7A60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064"/>
            <a:ext cx="12192000" cy="6852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D29242-A399-53C6-865A-1CE91E0B9F7D}"/>
              </a:ext>
            </a:extLst>
          </p:cNvPr>
          <p:cNvSpPr txBox="1"/>
          <p:nvPr/>
        </p:nvSpPr>
        <p:spPr>
          <a:xfrm>
            <a:off x="176981" y="139799"/>
            <a:ext cx="2428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29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756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C3B86-EF28-AEA1-252B-29CB7206A8F7}"/>
              </a:ext>
            </a:extLst>
          </p:cNvPr>
          <p:cNvSpPr txBox="1"/>
          <p:nvPr/>
        </p:nvSpPr>
        <p:spPr>
          <a:xfrm>
            <a:off x="2064775" y="1864048"/>
            <a:ext cx="72168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" panose="02040604050505020304" pitchFamily="18" charset="0"/>
              </a:rPr>
              <a:t>SINH HOẠT LỚP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8579B1-B485-76B0-19B7-9442E0D9E31E}"/>
              </a:ext>
            </a:extLst>
          </p:cNvPr>
          <p:cNvSpPr txBox="1"/>
          <p:nvPr/>
        </p:nvSpPr>
        <p:spPr>
          <a:xfrm>
            <a:off x="7927652" y="2993924"/>
            <a:ext cx="2185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Lớp</a:t>
            </a: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2B</a:t>
            </a:r>
          </a:p>
        </p:txBody>
      </p:sp>
      <p:pic>
        <p:nvPicPr>
          <p:cNvPr id="1026" name="Picture 2" descr="Hình ảnh Thảo Luận PNG, Vector, PSD, và biểu tượng để tải về ...">
            <a:extLst>
              <a:ext uri="{FF2B5EF4-FFF2-40B4-BE49-F238E27FC236}">
                <a16:creationId xmlns:a16="http://schemas.microsoft.com/office/drawing/2014/main" id="{A70D5047-C475-73DA-6FE2-25E08117C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13" y="3956255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s niños discuten la tarea | Vector Premium">
            <a:extLst>
              <a:ext uri="{FF2B5EF4-FFF2-40B4-BE49-F238E27FC236}">
                <a16:creationId xmlns:a16="http://schemas.microsoft.com/office/drawing/2014/main" id="{0C07FE78-1173-A0DB-4017-893C6A0B4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63">
                        <a14:foregroundMark x1="8418" y1="36471" x2="8418" y2="36471"/>
                        <a14:foregroundMark x1="9764" y1="29412" x2="9764" y2="29412"/>
                        <a14:foregroundMark x1="12121" y1="28235" x2="12121" y2="28235"/>
                        <a14:foregroundMark x1="14141" y1="24706" x2="14141" y2="24706"/>
                        <a14:foregroundMark x1="15488" y1="25882" x2="15488" y2="25882"/>
                        <a14:foregroundMark x1="18855" y1="29412" x2="18855" y2="29412"/>
                        <a14:foregroundMark x1="18855" y1="34118" x2="18855" y2="34118"/>
                        <a14:foregroundMark x1="17508" y1="25882" x2="17508" y2="25882"/>
                        <a14:foregroundMark x1="8418" y1="32941" x2="8418" y2="32941"/>
                        <a14:foregroundMark x1="13468" y1="38824" x2="13468" y2="38824"/>
                        <a14:foregroundMark x1="50168" y1="25882" x2="50168" y2="25882"/>
                        <a14:foregroundMark x1="48822" y1="32353" x2="48822" y2="32353"/>
                        <a14:foregroundMark x1="64310" y1="21765" x2="64310" y2="21765"/>
                        <a14:foregroundMark x1="66667" y1="27059" x2="66667" y2="27059"/>
                        <a14:foregroundMark x1="78451" y1="28235" x2="78451" y2="28235"/>
                        <a14:foregroundMark x1="76431" y1="33529" x2="76431" y2="33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81" y="4336705"/>
            <a:ext cx="4404851" cy="252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02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84.800+ Lễ Trao Giải Hình minh họa, Đồ họa Vectơ trả phí bản quyền một lần  &amp; Clip nghệ thuật sẵn có - iStock">
            <a:extLst>
              <a:ext uri="{FF2B5EF4-FFF2-40B4-BE49-F238E27FC236}">
                <a16:creationId xmlns:a16="http://schemas.microsoft.com/office/drawing/2014/main" id="{9DDE7ADC-FF27-DC91-0235-C606D5BCA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18E4C1-4429-361D-F683-B047025E8410}"/>
              </a:ext>
            </a:extLst>
          </p:cNvPr>
          <p:cNvSpPr txBox="1"/>
          <p:nvPr/>
        </p:nvSpPr>
        <p:spPr>
          <a:xfrm>
            <a:off x="373625" y="1612490"/>
            <a:ext cx="7354529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Học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sinh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xuất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sắc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nhất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6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tuần</a:t>
            </a:r>
            <a:r>
              <a:rPr lang="en-US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</a:p>
        </p:txBody>
      </p:sp>
      <p:pic>
        <p:nvPicPr>
          <p:cNvPr id="7" name="Nhạc trao bằng khen, Trao giải thưởng cho buổi lễ">
            <a:hlinkClick r:id="" action="ppaction://media"/>
            <a:extLst>
              <a:ext uri="{FF2B5EF4-FFF2-40B4-BE49-F238E27FC236}">
                <a16:creationId xmlns:a16="http://schemas.microsoft.com/office/drawing/2014/main" id="{BA06DBE7-BE8B-B676-1FC6-7CD7D94AB0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9971" y="6266764"/>
            <a:ext cx="667050" cy="5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6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78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3560839" y="3764978"/>
            <a:ext cx="1267581" cy="614375"/>
          </a:xfrm>
          <a:custGeom>
            <a:avLst/>
            <a:gdLst>
              <a:gd name="T0" fmla="*/ 28 w 914"/>
              <a:gd name="T1" fmla="*/ 443 h 443"/>
              <a:gd name="T2" fmla="*/ 38 w 914"/>
              <a:gd name="T3" fmla="*/ 443 h 443"/>
              <a:gd name="T4" fmla="*/ 57 w 914"/>
              <a:gd name="T5" fmla="*/ 443 h 443"/>
              <a:gd name="T6" fmla="*/ 57 w 914"/>
              <a:gd name="T7" fmla="*/ 428 h 443"/>
              <a:gd name="T8" fmla="*/ 57 w 914"/>
              <a:gd name="T9" fmla="*/ 404 h 443"/>
              <a:gd name="T10" fmla="*/ 57 w 914"/>
              <a:gd name="T11" fmla="*/ 390 h 443"/>
              <a:gd name="T12" fmla="*/ 57 w 914"/>
              <a:gd name="T13" fmla="*/ 390 h 443"/>
              <a:gd name="T14" fmla="*/ 57 w 914"/>
              <a:gd name="T15" fmla="*/ 53 h 443"/>
              <a:gd name="T16" fmla="*/ 861 w 914"/>
              <a:gd name="T17" fmla="*/ 53 h 443"/>
              <a:gd name="T18" fmla="*/ 861 w 914"/>
              <a:gd name="T19" fmla="*/ 53 h 443"/>
              <a:gd name="T20" fmla="*/ 876 w 914"/>
              <a:gd name="T21" fmla="*/ 53 h 443"/>
              <a:gd name="T22" fmla="*/ 900 w 914"/>
              <a:gd name="T23" fmla="*/ 53 h 443"/>
              <a:gd name="T24" fmla="*/ 914 w 914"/>
              <a:gd name="T25" fmla="*/ 53 h 443"/>
              <a:gd name="T26" fmla="*/ 914 w 914"/>
              <a:gd name="T27" fmla="*/ 39 h 443"/>
              <a:gd name="T28" fmla="*/ 914 w 914"/>
              <a:gd name="T29" fmla="*/ 24 h 443"/>
              <a:gd name="T30" fmla="*/ 914 w 914"/>
              <a:gd name="T31" fmla="*/ 15 h 443"/>
              <a:gd name="T32" fmla="*/ 914 w 914"/>
              <a:gd name="T33" fmla="*/ 0 h 443"/>
              <a:gd name="T34" fmla="*/ 900 w 914"/>
              <a:gd name="T35" fmla="*/ 0 h 443"/>
              <a:gd name="T36" fmla="*/ 885 w 914"/>
              <a:gd name="T37" fmla="*/ 0 h 443"/>
              <a:gd name="T38" fmla="*/ 885 w 914"/>
              <a:gd name="T39" fmla="*/ 0 h 443"/>
              <a:gd name="T40" fmla="*/ 28 w 914"/>
              <a:gd name="T41" fmla="*/ 0 h 443"/>
              <a:gd name="T42" fmla="*/ 28 w 914"/>
              <a:gd name="T43" fmla="*/ 0 h 443"/>
              <a:gd name="T44" fmla="*/ 14 w 914"/>
              <a:gd name="T45" fmla="*/ 0 h 443"/>
              <a:gd name="T46" fmla="*/ 0 w 914"/>
              <a:gd name="T47" fmla="*/ 0 h 443"/>
              <a:gd name="T48" fmla="*/ 0 w 914"/>
              <a:gd name="T49" fmla="*/ 15 h 443"/>
              <a:gd name="T50" fmla="*/ 0 w 914"/>
              <a:gd name="T51" fmla="*/ 24 h 443"/>
              <a:gd name="T52" fmla="*/ 0 w 914"/>
              <a:gd name="T53" fmla="*/ 414 h 443"/>
              <a:gd name="T54" fmla="*/ 0 w 914"/>
              <a:gd name="T55" fmla="*/ 428 h 443"/>
              <a:gd name="T56" fmla="*/ 0 w 914"/>
              <a:gd name="T57" fmla="*/ 443 h 443"/>
              <a:gd name="T58" fmla="*/ 14 w 914"/>
              <a:gd name="T59" fmla="*/ 443 h 443"/>
              <a:gd name="T60" fmla="*/ 28 w 914"/>
              <a:gd name="T61" fmla="*/ 443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14" h="443">
                <a:moveTo>
                  <a:pt x="28" y="443"/>
                </a:moveTo>
                <a:lnTo>
                  <a:pt x="38" y="443"/>
                </a:lnTo>
                <a:lnTo>
                  <a:pt x="57" y="443"/>
                </a:lnTo>
                <a:lnTo>
                  <a:pt x="57" y="428"/>
                </a:lnTo>
                <a:lnTo>
                  <a:pt x="57" y="404"/>
                </a:lnTo>
                <a:lnTo>
                  <a:pt x="57" y="390"/>
                </a:lnTo>
                <a:lnTo>
                  <a:pt x="57" y="390"/>
                </a:lnTo>
                <a:lnTo>
                  <a:pt x="57" y="53"/>
                </a:lnTo>
                <a:lnTo>
                  <a:pt x="861" y="53"/>
                </a:lnTo>
                <a:lnTo>
                  <a:pt x="861" y="53"/>
                </a:lnTo>
                <a:lnTo>
                  <a:pt x="876" y="53"/>
                </a:lnTo>
                <a:lnTo>
                  <a:pt x="900" y="53"/>
                </a:lnTo>
                <a:lnTo>
                  <a:pt x="914" y="53"/>
                </a:lnTo>
                <a:lnTo>
                  <a:pt x="914" y="39"/>
                </a:lnTo>
                <a:lnTo>
                  <a:pt x="914" y="24"/>
                </a:lnTo>
                <a:lnTo>
                  <a:pt x="914" y="15"/>
                </a:lnTo>
                <a:lnTo>
                  <a:pt x="914" y="0"/>
                </a:lnTo>
                <a:lnTo>
                  <a:pt x="900" y="0"/>
                </a:lnTo>
                <a:lnTo>
                  <a:pt x="885" y="0"/>
                </a:lnTo>
                <a:lnTo>
                  <a:pt x="885" y="0"/>
                </a:lnTo>
                <a:lnTo>
                  <a:pt x="28" y="0"/>
                </a:lnTo>
                <a:lnTo>
                  <a:pt x="28" y="0"/>
                </a:lnTo>
                <a:lnTo>
                  <a:pt x="14" y="0"/>
                </a:lnTo>
                <a:lnTo>
                  <a:pt x="0" y="0"/>
                </a:lnTo>
                <a:lnTo>
                  <a:pt x="0" y="15"/>
                </a:lnTo>
                <a:lnTo>
                  <a:pt x="0" y="24"/>
                </a:lnTo>
                <a:lnTo>
                  <a:pt x="0" y="414"/>
                </a:lnTo>
                <a:lnTo>
                  <a:pt x="0" y="428"/>
                </a:lnTo>
                <a:lnTo>
                  <a:pt x="0" y="443"/>
                </a:lnTo>
                <a:lnTo>
                  <a:pt x="14" y="443"/>
                </a:lnTo>
                <a:lnTo>
                  <a:pt x="28" y="4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828420" y="3225493"/>
            <a:ext cx="1267581" cy="612987"/>
          </a:xfrm>
          <a:custGeom>
            <a:avLst/>
            <a:gdLst>
              <a:gd name="T0" fmla="*/ 28 w 914"/>
              <a:gd name="T1" fmla="*/ 442 h 442"/>
              <a:gd name="T2" fmla="*/ 38 w 914"/>
              <a:gd name="T3" fmla="*/ 442 h 442"/>
              <a:gd name="T4" fmla="*/ 57 w 914"/>
              <a:gd name="T5" fmla="*/ 442 h 442"/>
              <a:gd name="T6" fmla="*/ 57 w 914"/>
              <a:gd name="T7" fmla="*/ 428 h 442"/>
              <a:gd name="T8" fmla="*/ 57 w 914"/>
              <a:gd name="T9" fmla="*/ 404 h 442"/>
              <a:gd name="T10" fmla="*/ 57 w 914"/>
              <a:gd name="T11" fmla="*/ 389 h 442"/>
              <a:gd name="T12" fmla="*/ 57 w 914"/>
              <a:gd name="T13" fmla="*/ 389 h 442"/>
              <a:gd name="T14" fmla="*/ 57 w 914"/>
              <a:gd name="T15" fmla="*/ 53 h 442"/>
              <a:gd name="T16" fmla="*/ 861 w 914"/>
              <a:gd name="T17" fmla="*/ 53 h 442"/>
              <a:gd name="T18" fmla="*/ 861 w 914"/>
              <a:gd name="T19" fmla="*/ 53 h 442"/>
              <a:gd name="T20" fmla="*/ 876 w 914"/>
              <a:gd name="T21" fmla="*/ 53 h 442"/>
              <a:gd name="T22" fmla="*/ 900 w 914"/>
              <a:gd name="T23" fmla="*/ 53 h 442"/>
              <a:gd name="T24" fmla="*/ 914 w 914"/>
              <a:gd name="T25" fmla="*/ 53 h 442"/>
              <a:gd name="T26" fmla="*/ 914 w 914"/>
              <a:gd name="T27" fmla="*/ 38 h 442"/>
              <a:gd name="T28" fmla="*/ 914 w 914"/>
              <a:gd name="T29" fmla="*/ 24 h 442"/>
              <a:gd name="T30" fmla="*/ 914 w 914"/>
              <a:gd name="T31" fmla="*/ 14 h 442"/>
              <a:gd name="T32" fmla="*/ 914 w 914"/>
              <a:gd name="T33" fmla="*/ 0 h 442"/>
              <a:gd name="T34" fmla="*/ 900 w 914"/>
              <a:gd name="T35" fmla="*/ 0 h 442"/>
              <a:gd name="T36" fmla="*/ 885 w 914"/>
              <a:gd name="T37" fmla="*/ 0 h 442"/>
              <a:gd name="T38" fmla="*/ 885 w 914"/>
              <a:gd name="T39" fmla="*/ 0 h 442"/>
              <a:gd name="T40" fmla="*/ 28 w 914"/>
              <a:gd name="T41" fmla="*/ 0 h 442"/>
              <a:gd name="T42" fmla="*/ 28 w 914"/>
              <a:gd name="T43" fmla="*/ 0 h 442"/>
              <a:gd name="T44" fmla="*/ 14 w 914"/>
              <a:gd name="T45" fmla="*/ 0 h 442"/>
              <a:gd name="T46" fmla="*/ 0 w 914"/>
              <a:gd name="T47" fmla="*/ 0 h 442"/>
              <a:gd name="T48" fmla="*/ 0 w 914"/>
              <a:gd name="T49" fmla="*/ 14 h 442"/>
              <a:gd name="T50" fmla="*/ 0 w 914"/>
              <a:gd name="T51" fmla="*/ 24 h 442"/>
              <a:gd name="T52" fmla="*/ 0 w 914"/>
              <a:gd name="T53" fmla="*/ 413 h 442"/>
              <a:gd name="T54" fmla="*/ 0 w 914"/>
              <a:gd name="T55" fmla="*/ 428 h 442"/>
              <a:gd name="T56" fmla="*/ 0 w 914"/>
              <a:gd name="T57" fmla="*/ 442 h 442"/>
              <a:gd name="T58" fmla="*/ 14 w 914"/>
              <a:gd name="T59" fmla="*/ 442 h 442"/>
              <a:gd name="T60" fmla="*/ 28 w 914"/>
              <a:gd name="T61" fmla="*/ 44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14" h="442">
                <a:moveTo>
                  <a:pt x="28" y="442"/>
                </a:moveTo>
                <a:lnTo>
                  <a:pt x="38" y="442"/>
                </a:lnTo>
                <a:lnTo>
                  <a:pt x="57" y="442"/>
                </a:lnTo>
                <a:lnTo>
                  <a:pt x="57" y="428"/>
                </a:lnTo>
                <a:lnTo>
                  <a:pt x="57" y="404"/>
                </a:lnTo>
                <a:lnTo>
                  <a:pt x="57" y="389"/>
                </a:lnTo>
                <a:lnTo>
                  <a:pt x="57" y="389"/>
                </a:lnTo>
                <a:lnTo>
                  <a:pt x="57" y="53"/>
                </a:lnTo>
                <a:lnTo>
                  <a:pt x="861" y="53"/>
                </a:lnTo>
                <a:lnTo>
                  <a:pt x="861" y="53"/>
                </a:lnTo>
                <a:lnTo>
                  <a:pt x="876" y="53"/>
                </a:lnTo>
                <a:lnTo>
                  <a:pt x="900" y="53"/>
                </a:lnTo>
                <a:lnTo>
                  <a:pt x="914" y="53"/>
                </a:lnTo>
                <a:lnTo>
                  <a:pt x="914" y="38"/>
                </a:lnTo>
                <a:lnTo>
                  <a:pt x="914" y="24"/>
                </a:lnTo>
                <a:lnTo>
                  <a:pt x="914" y="14"/>
                </a:lnTo>
                <a:lnTo>
                  <a:pt x="914" y="0"/>
                </a:lnTo>
                <a:lnTo>
                  <a:pt x="900" y="0"/>
                </a:lnTo>
                <a:lnTo>
                  <a:pt x="885" y="0"/>
                </a:lnTo>
                <a:lnTo>
                  <a:pt x="885" y="0"/>
                </a:lnTo>
                <a:lnTo>
                  <a:pt x="28" y="0"/>
                </a:lnTo>
                <a:lnTo>
                  <a:pt x="28" y="0"/>
                </a:lnTo>
                <a:lnTo>
                  <a:pt x="14" y="0"/>
                </a:lnTo>
                <a:lnTo>
                  <a:pt x="0" y="0"/>
                </a:lnTo>
                <a:lnTo>
                  <a:pt x="0" y="14"/>
                </a:lnTo>
                <a:lnTo>
                  <a:pt x="0" y="24"/>
                </a:lnTo>
                <a:lnTo>
                  <a:pt x="0" y="413"/>
                </a:lnTo>
                <a:lnTo>
                  <a:pt x="0" y="428"/>
                </a:lnTo>
                <a:lnTo>
                  <a:pt x="0" y="442"/>
                </a:lnTo>
                <a:lnTo>
                  <a:pt x="14" y="442"/>
                </a:lnTo>
                <a:lnTo>
                  <a:pt x="28" y="44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363581" y="3764978"/>
            <a:ext cx="1267581" cy="614375"/>
          </a:xfrm>
          <a:custGeom>
            <a:avLst/>
            <a:gdLst>
              <a:gd name="T0" fmla="*/ 890 w 914"/>
              <a:gd name="T1" fmla="*/ 443 h 443"/>
              <a:gd name="T2" fmla="*/ 876 w 914"/>
              <a:gd name="T3" fmla="*/ 443 h 443"/>
              <a:gd name="T4" fmla="*/ 861 w 914"/>
              <a:gd name="T5" fmla="*/ 443 h 443"/>
              <a:gd name="T6" fmla="*/ 861 w 914"/>
              <a:gd name="T7" fmla="*/ 428 h 443"/>
              <a:gd name="T8" fmla="*/ 861 w 914"/>
              <a:gd name="T9" fmla="*/ 404 h 443"/>
              <a:gd name="T10" fmla="*/ 861 w 914"/>
              <a:gd name="T11" fmla="*/ 390 h 443"/>
              <a:gd name="T12" fmla="*/ 861 w 914"/>
              <a:gd name="T13" fmla="*/ 390 h 443"/>
              <a:gd name="T14" fmla="*/ 861 w 914"/>
              <a:gd name="T15" fmla="*/ 53 h 443"/>
              <a:gd name="T16" fmla="*/ 57 w 914"/>
              <a:gd name="T17" fmla="*/ 53 h 443"/>
              <a:gd name="T18" fmla="*/ 57 w 914"/>
              <a:gd name="T19" fmla="*/ 53 h 443"/>
              <a:gd name="T20" fmla="*/ 38 w 914"/>
              <a:gd name="T21" fmla="*/ 53 h 443"/>
              <a:gd name="T22" fmla="*/ 19 w 914"/>
              <a:gd name="T23" fmla="*/ 53 h 443"/>
              <a:gd name="T24" fmla="*/ 0 w 914"/>
              <a:gd name="T25" fmla="*/ 53 h 443"/>
              <a:gd name="T26" fmla="*/ 0 w 914"/>
              <a:gd name="T27" fmla="*/ 39 h 443"/>
              <a:gd name="T28" fmla="*/ 0 w 914"/>
              <a:gd name="T29" fmla="*/ 24 h 443"/>
              <a:gd name="T30" fmla="*/ 0 w 914"/>
              <a:gd name="T31" fmla="*/ 15 h 443"/>
              <a:gd name="T32" fmla="*/ 0 w 914"/>
              <a:gd name="T33" fmla="*/ 0 h 443"/>
              <a:gd name="T34" fmla="*/ 19 w 914"/>
              <a:gd name="T35" fmla="*/ 0 h 443"/>
              <a:gd name="T36" fmla="*/ 28 w 914"/>
              <a:gd name="T37" fmla="*/ 0 h 443"/>
              <a:gd name="T38" fmla="*/ 28 w 914"/>
              <a:gd name="T39" fmla="*/ 0 h 443"/>
              <a:gd name="T40" fmla="*/ 890 w 914"/>
              <a:gd name="T41" fmla="*/ 0 h 443"/>
              <a:gd name="T42" fmla="*/ 890 w 914"/>
              <a:gd name="T43" fmla="*/ 0 h 443"/>
              <a:gd name="T44" fmla="*/ 900 w 914"/>
              <a:gd name="T45" fmla="*/ 0 h 443"/>
              <a:gd name="T46" fmla="*/ 914 w 914"/>
              <a:gd name="T47" fmla="*/ 0 h 443"/>
              <a:gd name="T48" fmla="*/ 914 w 914"/>
              <a:gd name="T49" fmla="*/ 15 h 443"/>
              <a:gd name="T50" fmla="*/ 914 w 914"/>
              <a:gd name="T51" fmla="*/ 24 h 443"/>
              <a:gd name="T52" fmla="*/ 914 w 914"/>
              <a:gd name="T53" fmla="*/ 414 h 443"/>
              <a:gd name="T54" fmla="*/ 914 w 914"/>
              <a:gd name="T55" fmla="*/ 428 h 443"/>
              <a:gd name="T56" fmla="*/ 914 w 914"/>
              <a:gd name="T57" fmla="*/ 443 h 443"/>
              <a:gd name="T58" fmla="*/ 900 w 914"/>
              <a:gd name="T59" fmla="*/ 443 h 443"/>
              <a:gd name="T60" fmla="*/ 890 w 914"/>
              <a:gd name="T61" fmla="*/ 443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14" h="443">
                <a:moveTo>
                  <a:pt x="890" y="443"/>
                </a:moveTo>
                <a:lnTo>
                  <a:pt x="876" y="443"/>
                </a:lnTo>
                <a:lnTo>
                  <a:pt x="861" y="443"/>
                </a:lnTo>
                <a:lnTo>
                  <a:pt x="861" y="428"/>
                </a:lnTo>
                <a:lnTo>
                  <a:pt x="861" y="404"/>
                </a:lnTo>
                <a:lnTo>
                  <a:pt x="861" y="390"/>
                </a:lnTo>
                <a:lnTo>
                  <a:pt x="861" y="390"/>
                </a:lnTo>
                <a:lnTo>
                  <a:pt x="861" y="53"/>
                </a:lnTo>
                <a:lnTo>
                  <a:pt x="57" y="53"/>
                </a:lnTo>
                <a:lnTo>
                  <a:pt x="57" y="53"/>
                </a:lnTo>
                <a:lnTo>
                  <a:pt x="38" y="53"/>
                </a:lnTo>
                <a:lnTo>
                  <a:pt x="19" y="53"/>
                </a:lnTo>
                <a:lnTo>
                  <a:pt x="0" y="53"/>
                </a:lnTo>
                <a:lnTo>
                  <a:pt x="0" y="39"/>
                </a:lnTo>
                <a:lnTo>
                  <a:pt x="0" y="24"/>
                </a:lnTo>
                <a:lnTo>
                  <a:pt x="0" y="15"/>
                </a:lnTo>
                <a:lnTo>
                  <a:pt x="0" y="0"/>
                </a:lnTo>
                <a:lnTo>
                  <a:pt x="19" y="0"/>
                </a:lnTo>
                <a:lnTo>
                  <a:pt x="28" y="0"/>
                </a:lnTo>
                <a:lnTo>
                  <a:pt x="28" y="0"/>
                </a:lnTo>
                <a:lnTo>
                  <a:pt x="890" y="0"/>
                </a:lnTo>
                <a:lnTo>
                  <a:pt x="890" y="0"/>
                </a:lnTo>
                <a:lnTo>
                  <a:pt x="900" y="0"/>
                </a:lnTo>
                <a:lnTo>
                  <a:pt x="914" y="0"/>
                </a:lnTo>
                <a:lnTo>
                  <a:pt x="914" y="15"/>
                </a:lnTo>
                <a:lnTo>
                  <a:pt x="914" y="24"/>
                </a:lnTo>
                <a:lnTo>
                  <a:pt x="914" y="414"/>
                </a:lnTo>
                <a:lnTo>
                  <a:pt x="914" y="428"/>
                </a:lnTo>
                <a:lnTo>
                  <a:pt x="914" y="443"/>
                </a:lnTo>
                <a:lnTo>
                  <a:pt x="900" y="443"/>
                </a:lnTo>
                <a:lnTo>
                  <a:pt x="890" y="4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6096000" y="3225493"/>
            <a:ext cx="1267581" cy="612987"/>
          </a:xfrm>
          <a:custGeom>
            <a:avLst/>
            <a:gdLst>
              <a:gd name="T0" fmla="*/ 890 w 914"/>
              <a:gd name="T1" fmla="*/ 442 h 442"/>
              <a:gd name="T2" fmla="*/ 876 w 914"/>
              <a:gd name="T3" fmla="*/ 442 h 442"/>
              <a:gd name="T4" fmla="*/ 861 w 914"/>
              <a:gd name="T5" fmla="*/ 442 h 442"/>
              <a:gd name="T6" fmla="*/ 861 w 914"/>
              <a:gd name="T7" fmla="*/ 428 h 442"/>
              <a:gd name="T8" fmla="*/ 861 w 914"/>
              <a:gd name="T9" fmla="*/ 404 h 442"/>
              <a:gd name="T10" fmla="*/ 861 w 914"/>
              <a:gd name="T11" fmla="*/ 389 h 442"/>
              <a:gd name="T12" fmla="*/ 861 w 914"/>
              <a:gd name="T13" fmla="*/ 389 h 442"/>
              <a:gd name="T14" fmla="*/ 861 w 914"/>
              <a:gd name="T15" fmla="*/ 53 h 442"/>
              <a:gd name="T16" fmla="*/ 57 w 914"/>
              <a:gd name="T17" fmla="*/ 53 h 442"/>
              <a:gd name="T18" fmla="*/ 57 w 914"/>
              <a:gd name="T19" fmla="*/ 53 h 442"/>
              <a:gd name="T20" fmla="*/ 38 w 914"/>
              <a:gd name="T21" fmla="*/ 53 h 442"/>
              <a:gd name="T22" fmla="*/ 14 w 914"/>
              <a:gd name="T23" fmla="*/ 53 h 442"/>
              <a:gd name="T24" fmla="*/ 0 w 914"/>
              <a:gd name="T25" fmla="*/ 53 h 442"/>
              <a:gd name="T26" fmla="*/ 0 w 914"/>
              <a:gd name="T27" fmla="*/ 38 h 442"/>
              <a:gd name="T28" fmla="*/ 0 w 914"/>
              <a:gd name="T29" fmla="*/ 24 h 442"/>
              <a:gd name="T30" fmla="*/ 0 w 914"/>
              <a:gd name="T31" fmla="*/ 14 h 442"/>
              <a:gd name="T32" fmla="*/ 0 w 914"/>
              <a:gd name="T33" fmla="*/ 0 h 442"/>
              <a:gd name="T34" fmla="*/ 14 w 914"/>
              <a:gd name="T35" fmla="*/ 0 h 442"/>
              <a:gd name="T36" fmla="*/ 28 w 914"/>
              <a:gd name="T37" fmla="*/ 0 h 442"/>
              <a:gd name="T38" fmla="*/ 28 w 914"/>
              <a:gd name="T39" fmla="*/ 0 h 442"/>
              <a:gd name="T40" fmla="*/ 890 w 914"/>
              <a:gd name="T41" fmla="*/ 0 h 442"/>
              <a:gd name="T42" fmla="*/ 890 w 914"/>
              <a:gd name="T43" fmla="*/ 0 h 442"/>
              <a:gd name="T44" fmla="*/ 900 w 914"/>
              <a:gd name="T45" fmla="*/ 0 h 442"/>
              <a:gd name="T46" fmla="*/ 914 w 914"/>
              <a:gd name="T47" fmla="*/ 0 h 442"/>
              <a:gd name="T48" fmla="*/ 914 w 914"/>
              <a:gd name="T49" fmla="*/ 14 h 442"/>
              <a:gd name="T50" fmla="*/ 914 w 914"/>
              <a:gd name="T51" fmla="*/ 24 h 442"/>
              <a:gd name="T52" fmla="*/ 914 w 914"/>
              <a:gd name="T53" fmla="*/ 413 h 442"/>
              <a:gd name="T54" fmla="*/ 914 w 914"/>
              <a:gd name="T55" fmla="*/ 428 h 442"/>
              <a:gd name="T56" fmla="*/ 914 w 914"/>
              <a:gd name="T57" fmla="*/ 442 h 442"/>
              <a:gd name="T58" fmla="*/ 900 w 914"/>
              <a:gd name="T59" fmla="*/ 442 h 442"/>
              <a:gd name="T60" fmla="*/ 890 w 914"/>
              <a:gd name="T61" fmla="*/ 442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14" h="442">
                <a:moveTo>
                  <a:pt x="890" y="442"/>
                </a:moveTo>
                <a:lnTo>
                  <a:pt x="876" y="442"/>
                </a:lnTo>
                <a:lnTo>
                  <a:pt x="861" y="442"/>
                </a:lnTo>
                <a:lnTo>
                  <a:pt x="861" y="428"/>
                </a:lnTo>
                <a:lnTo>
                  <a:pt x="861" y="404"/>
                </a:lnTo>
                <a:lnTo>
                  <a:pt x="861" y="389"/>
                </a:lnTo>
                <a:lnTo>
                  <a:pt x="861" y="389"/>
                </a:lnTo>
                <a:lnTo>
                  <a:pt x="861" y="53"/>
                </a:lnTo>
                <a:lnTo>
                  <a:pt x="57" y="53"/>
                </a:lnTo>
                <a:lnTo>
                  <a:pt x="57" y="53"/>
                </a:lnTo>
                <a:lnTo>
                  <a:pt x="38" y="53"/>
                </a:lnTo>
                <a:lnTo>
                  <a:pt x="14" y="53"/>
                </a:lnTo>
                <a:lnTo>
                  <a:pt x="0" y="53"/>
                </a:lnTo>
                <a:lnTo>
                  <a:pt x="0" y="38"/>
                </a:lnTo>
                <a:lnTo>
                  <a:pt x="0" y="24"/>
                </a:lnTo>
                <a:lnTo>
                  <a:pt x="0" y="14"/>
                </a:lnTo>
                <a:lnTo>
                  <a:pt x="0" y="0"/>
                </a:lnTo>
                <a:lnTo>
                  <a:pt x="14" y="0"/>
                </a:lnTo>
                <a:lnTo>
                  <a:pt x="28" y="0"/>
                </a:lnTo>
                <a:lnTo>
                  <a:pt x="28" y="0"/>
                </a:lnTo>
                <a:lnTo>
                  <a:pt x="890" y="0"/>
                </a:lnTo>
                <a:lnTo>
                  <a:pt x="890" y="0"/>
                </a:lnTo>
                <a:lnTo>
                  <a:pt x="900" y="0"/>
                </a:lnTo>
                <a:lnTo>
                  <a:pt x="914" y="0"/>
                </a:lnTo>
                <a:lnTo>
                  <a:pt x="914" y="14"/>
                </a:lnTo>
                <a:lnTo>
                  <a:pt x="914" y="24"/>
                </a:lnTo>
                <a:lnTo>
                  <a:pt x="914" y="413"/>
                </a:lnTo>
                <a:lnTo>
                  <a:pt x="914" y="428"/>
                </a:lnTo>
                <a:lnTo>
                  <a:pt x="914" y="442"/>
                </a:lnTo>
                <a:lnTo>
                  <a:pt x="900" y="442"/>
                </a:lnTo>
                <a:lnTo>
                  <a:pt x="890" y="44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2293257" y="4306542"/>
            <a:ext cx="1267581" cy="614375"/>
          </a:xfrm>
          <a:custGeom>
            <a:avLst/>
            <a:gdLst>
              <a:gd name="T0" fmla="*/ 28 w 914"/>
              <a:gd name="T1" fmla="*/ 443 h 443"/>
              <a:gd name="T2" fmla="*/ 38 w 914"/>
              <a:gd name="T3" fmla="*/ 443 h 443"/>
              <a:gd name="T4" fmla="*/ 57 w 914"/>
              <a:gd name="T5" fmla="*/ 443 h 443"/>
              <a:gd name="T6" fmla="*/ 57 w 914"/>
              <a:gd name="T7" fmla="*/ 428 h 443"/>
              <a:gd name="T8" fmla="*/ 57 w 914"/>
              <a:gd name="T9" fmla="*/ 404 h 443"/>
              <a:gd name="T10" fmla="*/ 57 w 914"/>
              <a:gd name="T11" fmla="*/ 390 h 443"/>
              <a:gd name="T12" fmla="*/ 57 w 914"/>
              <a:gd name="T13" fmla="*/ 390 h 443"/>
              <a:gd name="T14" fmla="*/ 57 w 914"/>
              <a:gd name="T15" fmla="*/ 53 h 443"/>
              <a:gd name="T16" fmla="*/ 861 w 914"/>
              <a:gd name="T17" fmla="*/ 53 h 443"/>
              <a:gd name="T18" fmla="*/ 861 w 914"/>
              <a:gd name="T19" fmla="*/ 53 h 443"/>
              <a:gd name="T20" fmla="*/ 876 w 914"/>
              <a:gd name="T21" fmla="*/ 53 h 443"/>
              <a:gd name="T22" fmla="*/ 900 w 914"/>
              <a:gd name="T23" fmla="*/ 53 h 443"/>
              <a:gd name="T24" fmla="*/ 914 w 914"/>
              <a:gd name="T25" fmla="*/ 53 h 443"/>
              <a:gd name="T26" fmla="*/ 914 w 914"/>
              <a:gd name="T27" fmla="*/ 39 h 443"/>
              <a:gd name="T28" fmla="*/ 914 w 914"/>
              <a:gd name="T29" fmla="*/ 24 h 443"/>
              <a:gd name="T30" fmla="*/ 914 w 914"/>
              <a:gd name="T31" fmla="*/ 15 h 443"/>
              <a:gd name="T32" fmla="*/ 914 w 914"/>
              <a:gd name="T33" fmla="*/ 0 h 443"/>
              <a:gd name="T34" fmla="*/ 900 w 914"/>
              <a:gd name="T35" fmla="*/ 0 h 443"/>
              <a:gd name="T36" fmla="*/ 885 w 914"/>
              <a:gd name="T37" fmla="*/ 0 h 443"/>
              <a:gd name="T38" fmla="*/ 885 w 914"/>
              <a:gd name="T39" fmla="*/ 0 h 443"/>
              <a:gd name="T40" fmla="*/ 28 w 914"/>
              <a:gd name="T41" fmla="*/ 0 h 443"/>
              <a:gd name="T42" fmla="*/ 28 w 914"/>
              <a:gd name="T43" fmla="*/ 0 h 443"/>
              <a:gd name="T44" fmla="*/ 14 w 914"/>
              <a:gd name="T45" fmla="*/ 0 h 443"/>
              <a:gd name="T46" fmla="*/ 0 w 914"/>
              <a:gd name="T47" fmla="*/ 0 h 443"/>
              <a:gd name="T48" fmla="*/ 0 w 914"/>
              <a:gd name="T49" fmla="*/ 15 h 443"/>
              <a:gd name="T50" fmla="*/ 0 w 914"/>
              <a:gd name="T51" fmla="*/ 24 h 443"/>
              <a:gd name="T52" fmla="*/ 0 w 914"/>
              <a:gd name="T53" fmla="*/ 414 h 443"/>
              <a:gd name="T54" fmla="*/ 0 w 914"/>
              <a:gd name="T55" fmla="*/ 428 h 443"/>
              <a:gd name="T56" fmla="*/ 0 w 914"/>
              <a:gd name="T57" fmla="*/ 443 h 443"/>
              <a:gd name="T58" fmla="*/ 14 w 914"/>
              <a:gd name="T59" fmla="*/ 443 h 443"/>
              <a:gd name="T60" fmla="*/ 28 w 914"/>
              <a:gd name="T61" fmla="*/ 443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14" h="443">
                <a:moveTo>
                  <a:pt x="28" y="443"/>
                </a:moveTo>
                <a:lnTo>
                  <a:pt x="38" y="443"/>
                </a:lnTo>
                <a:lnTo>
                  <a:pt x="57" y="443"/>
                </a:lnTo>
                <a:lnTo>
                  <a:pt x="57" y="428"/>
                </a:lnTo>
                <a:lnTo>
                  <a:pt x="57" y="404"/>
                </a:lnTo>
                <a:lnTo>
                  <a:pt x="57" y="390"/>
                </a:lnTo>
                <a:lnTo>
                  <a:pt x="57" y="390"/>
                </a:lnTo>
                <a:lnTo>
                  <a:pt x="57" y="53"/>
                </a:lnTo>
                <a:lnTo>
                  <a:pt x="861" y="53"/>
                </a:lnTo>
                <a:lnTo>
                  <a:pt x="861" y="53"/>
                </a:lnTo>
                <a:lnTo>
                  <a:pt x="876" y="53"/>
                </a:lnTo>
                <a:lnTo>
                  <a:pt x="900" y="53"/>
                </a:lnTo>
                <a:lnTo>
                  <a:pt x="914" y="53"/>
                </a:lnTo>
                <a:lnTo>
                  <a:pt x="914" y="39"/>
                </a:lnTo>
                <a:lnTo>
                  <a:pt x="914" y="24"/>
                </a:lnTo>
                <a:lnTo>
                  <a:pt x="914" y="15"/>
                </a:lnTo>
                <a:lnTo>
                  <a:pt x="914" y="0"/>
                </a:lnTo>
                <a:lnTo>
                  <a:pt x="900" y="0"/>
                </a:lnTo>
                <a:lnTo>
                  <a:pt x="885" y="0"/>
                </a:lnTo>
                <a:lnTo>
                  <a:pt x="885" y="0"/>
                </a:lnTo>
                <a:lnTo>
                  <a:pt x="28" y="0"/>
                </a:lnTo>
                <a:lnTo>
                  <a:pt x="28" y="0"/>
                </a:lnTo>
                <a:lnTo>
                  <a:pt x="14" y="0"/>
                </a:lnTo>
                <a:lnTo>
                  <a:pt x="0" y="0"/>
                </a:lnTo>
                <a:lnTo>
                  <a:pt x="0" y="15"/>
                </a:lnTo>
                <a:lnTo>
                  <a:pt x="0" y="24"/>
                </a:lnTo>
                <a:lnTo>
                  <a:pt x="0" y="414"/>
                </a:lnTo>
                <a:lnTo>
                  <a:pt x="0" y="428"/>
                </a:lnTo>
                <a:lnTo>
                  <a:pt x="0" y="443"/>
                </a:lnTo>
                <a:lnTo>
                  <a:pt x="14" y="443"/>
                </a:lnTo>
                <a:lnTo>
                  <a:pt x="28" y="4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8631162" y="4306542"/>
            <a:ext cx="1267581" cy="614375"/>
          </a:xfrm>
          <a:custGeom>
            <a:avLst/>
            <a:gdLst>
              <a:gd name="T0" fmla="*/ 890 w 914"/>
              <a:gd name="T1" fmla="*/ 443 h 443"/>
              <a:gd name="T2" fmla="*/ 876 w 914"/>
              <a:gd name="T3" fmla="*/ 443 h 443"/>
              <a:gd name="T4" fmla="*/ 861 w 914"/>
              <a:gd name="T5" fmla="*/ 443 h 443"/>
              <a:gd name="T6" fmla="*/ 861 w 914"/>
              <a:gd name="T7" fmla="*/ 428 h 443"/>
              <a:gd name="T8" fmla="*/ 861 w 914"/>
              <a:gd name="T9" fmla="*/ 404 h 443"/>
              <a:gd name="T10" fmla="*/ 861 w 914"/>
              <a:gd name="T11" fmla="*/ 390 h 443"/>
              <a:gd name="T12" fmla="*/ 861 w 914"/>
              <a:gd name="T13" fmla="*/ 390 h 443"/>
              <a:gd name="T14" fmla="*/ 861 w 914"/>
              <a:gd name="T15" fmla="*/ 53 h 443"/>
              <a:gd name="T16" fmla="*/ 57 w 914"/>
              <a:gd name="T17" fmla="*/ 53 h 443"/>
              <a:gd name="T18" fmla="*/ 57 w 914"/>
              <a:gd name="T19" fmla="*/ 53 h 443"/>
              <a:gd name="T20" fmla="*/ 38 w 914"/>
              <a:gd name="T21" fmla="*/ 53 h 443"/>
              <a:gd name="T22" fmla="*/ 19 w 914"/>
              <a:gd name="T23" fmla="*/ 53 h 443"/>
              <a:gd name="T24" fmla="*/ 0 w 914"/>
              <a:gd name="T25" fmla="*/ 53 h 443"/>
              <a:gd name="T26" fmla="*/ 0 w 914"/>
              <a:gd name="T27" fmla="*/ 39 h 443"/>
              <a:gd name="T28" fmla="*/ 0 w 914"/>
              <a:gd name="T29" fmla="*/ 24 h 443"/>
              <a:gd name="T30" fmla="*/ 0 w 914"/>
              <a:gd name="T31" fmla="*/ 15 h 443"/>
              <a:gd name="T32" fmla="*/ 0 w 914"/>
              <a:gd name="T33" fmla="*/ 0 h 443"/>
              <a:gd name="T34" fmla="*/ 19 w 914"/>
              <a:gd name="T35" fmla="*/ 0 h 443"/>
              <a:gd name="T36" fmla="*/ 28 w 914"/>
              <a:gd name="T37" fmla="*/ 0 h 443"/>
              <a:gd name="T38" fmla="*/ 28 w 914"/>
              <a:gd name="T39" fmla="*/ 0 h 443"/>
              <a:gd name="T40" fmla="*/ 890 w 914"/>
              <a:gd name="T41" fmla="*/ 0 h 443"/>
              <a:gd name="T42" fmla="*/ 890 w 914"/>
              <a:gd name="T43" fmla="*/ 0 h 443"/>
              <a:gd name="T44" fmla="*/ 900 w 914"/>
              <a:gd name="T45" fmla="*/ 0 h 443"/>
              <a:gd name="T46" fmla="*/ 914 w 914"/>
              <a:gd name="T47" fmla="*/ 0 h 443"/>
              <a:gd name="T48" fmla="*/ 914 w 914"/>
              <a:gd name="T49" fmla="*/ 15 h 443"/>
              <a:gd name="T50" fmla="*/ 914 w 914"/>
              <a:gd name="T51" fmla="*/ 24 h 443"/>
              <a:gd name="T52" fmla="*/ 914 w 914"/>
              <a:gd name="T53" fmla="*/ 414 h 443"/>
              <a:gd name="T54" fmla="*/ 914 w 914"/>
              <a:gd name="T55" fmla="*/ 428 h 443"/>
              <a:gd name="T56" fmla="*/ 914 w 914"/>
              <a:gd name="T57" fmla="*/ 443 h 443"/>
              <a:gd name="T58" fmla="*/ 900 w 914"/>
              <a:gd name="T59" fmla="*/ 443 h 443"/>
              <a:gd name="T60" fmla="*/ 890 w 914"/>
              <a:gd name="T61" fmla="*/ 443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14" h="443">
                <a:moveTo>
                  <a:pt x="890" y="443"/>
                </a:moveTo>
                <a:lnTo>
                  <a:pt x="876" y="443"/>
                </a:lnTo>
                <a:lnTo>
                  <a:pt x="861" y="443"/>
                </a:lnTo>
                <a:lnTo>
                  <a:pt x="861" y="428"/>
                </a:lnTo>
                <a:lnTo>
                  <a:pt x="861" y="404"/>
                </a:lnTo>
                <a:lnTo>
                  <a:pt x="861" y="390"/>
                </a:lnTo>
                <a:lnTo>
                  <a:pt x="861" y="390"/>
                </a:lnTo>
                <a:lnTo>
                  <a:pt x="861" y="53"/>
                </a:lnTo>
                <a:lnTo>
                  <a:pt x="57" y="53"/>
                </a:lnTo>
                <a:lnTo>
                  <a:pt x="57" y="53"/>
                </a:lnTo>
                <a:lnTo>
                  <a:pt x="38" y="53"/>
                </a:lnTo>
                <a:lnTo>
                  <a:pt x="19" y="53"/>
                </a:lnTo>
                <a:lnTo>
                  <a:pt x="0" y="53"/>
                </a:lnTo>
                <a:lnTo>
                  <a:pt x="0" y="39"/>
                </a:lnTo>
                <a:lnTo>
                  <a:pt x="0" y="24"/>
                </a:lnTo>
                <a:lnTo>
                  <a:pt x="0" y="15"/>
                </a:lnTo>
                <a:lnTo>
                  <a:pt x="0" y="0"/>
                </a:lnTo>
                <a:lnTo>
                  <a:pt x="19" y="0"/>
                </a:lnTo>
                <a:lnTo>
                  <a:pt x="28" y="0"/>
                </a:lnTo>
                <a:lnTo>
                  <a:pt x="28" y="0"/>
                </a:lnTo>
                <a:lnTo>
                  <a:pt x="890" y="0"/>
                </a:lnTo>
                <a:lnTo>
                  <a:pt x="890" y="0"/>
                </a:lnTo>
                <a:lnTo>
                  <a:pt x="900" y="0"/>
                </a:lnTo>
                <a:lnTo>
                  <a:pt x="914" y="0"/>
                </a:lnTo>
                <a:lnTo>
                  <a:pt x="914" y="15"/>
                </a:lnTo>
                <a:lnTo>
                  <a:pt x="914" y="24"/>
                </a:lnTo>
                <a:lnTo>
                  <a:pt x="914" y="414"/>
                </a:lnTo>
                <a:lnTo>
                  <a:pt x="914" y="428"/>
                </a:lnTo>
                <a:lnTo>
                  <a:pt x="914" y="443"/>
                </a:lnTo>
                <a:lnTo>
                  <a:pt x="900" y="443"/>
                </a:lnTo>
                <a:lnTo>
                  <a:pt x="890" y="44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sp>
        <p:nvSpPr>
          <p:cNvPr id="19" name="Freeform 27"/>
          <p:cNvSpPr>
            <a:spLocks noEditPoints="1"/>
          </p:cNvSpPr>
          <p:nvPr/>
        </p:nvSpPr>
        <p:spPr bwMode="auto">
          <a:xfrm>
            <a:off x="8813677" y="3636782"/>
            <a:ext cx="422275" cy="555625"/>
          </a:xfrm>
          <a:custGeom>
            <a:avLst/>
            <a:gdLst>
              <a:gd name="T0" fmla="*/ 593 w 2659"/>
              <a:gd name="T1" fmla="*/ 2426 h 3500"/>
              <a:gd name="T2" fmla="*/ 402 w 2659"/>
              <a:gd name="T3" fmla="*/ 2455 h 3500"/>
              <a:gd name="T4" fmla="*/ 183 w 2659"/>
              <a:gd name="T5" fmla="*/ 2675 h 3500"/>
              <a:gd name="T6" fmla="*/ 2499 w 2659"/>
              <a:gd name="T7" fmla="*/ 2765 h 3500"/>
              <a:gd name="T8" fmla="*/ 2338 w 2659"/>
              <a:gd name="T9" fmla="*/ 2499 h 3500"/>
              <a:gd name="T10" fmla="*/ 2102 w 2659"/>
              <a:gd name="T11" fmla="*/ 2430 h 3500"/>
              <a:gd name="T12" fmla="*/ 1890 w 2659"/>
              <a:gd name="T13" fmla="*/ 2381 h 3500"/>
              <a:gd name="T14" fmla="*/ 1329 w 2659"/>
              <a:gd name="T15" fmla="*/ 3055 h 3500"/>
              <a:gd name="T16" fmla="*/ 1190 w 2659"/>
              <a:gd name="T17" fmla="*/ 2981 h 3500"/>
              <a:gd name="T18" fmla="*/ 1021 w 2659"/>
              <a:gd name="T19" fmla="*/ 2184 h 3500"/>
              <a:gd name="T20" fmla="*/ 1329 w 2659"/>
              <a:gd name="T21" fmla="*/ 2897 h 3500"/>
              <a:gd name="T22" fmla="*/ 1637 w 2659"/>
              <a:gd name="T23" fmla="*/ 2184 h 3500"/>
              <a:gd name="T24" fmla="*/ 1429 w 2659"/>
              <a:gd name="T25" fmla="*/ 1956 h 3500"/>
              <a:gd name="T26" fmla="*/ 992 w 2659"/>
              <a:gd name="T27" fmla="*/ 806 h 3500"/>
              <a:gd name="T28" fmla="*/ 773 w 2659"/>
              <a:gd name="T29" fmla="*/ 1196 h 3500"/>
              <a:gd name="T30" fmla="*/ 954 w 2659"/>
              <a:gd name="T31" fmla="*/ 1608 h 3500"/>
              <a:gd name="T32" fmla="*/ 1279 w 2659"/>
              <a:gd name="T33" fmla="*/ 1803 h 3500"/>
              <a:gd name="T34" fmla="*/ 1619 w 2659"/>
              <a:gd name="T35" fmla="*/ 1696 h 3500"/>
              <a:gd name="T36" fmla="*/ 1849 w 2659"/>
              <a:gd name="T37" fmla="*/ 1345 h 3500"/>
              <a:gd name="T38" fmla="*/ 1889 w 2659"/>
              <a:gd name="T39" fmla="*/ 972 h 3500"/>
              <a:gd name="T40" fmla="*/ 1198 w 2659"/>
              <a:gd name="T41" fmla="*/ 887 h 3500"/>
              <a:gd name="T42" fmla="*/ 1396 w 2659"/>
              <a:gd name="T43" fmla="*/ 158 h 3500"/>
              <a:gd name="T44" fmla="*/ 1112 w 2659"/>
              <a:gd name="T45" fmla="*/ 230 h 3500"/>
              <a:gd name="T46" fmla="*/ 828 w 2659"/>
              <a:gd name="T47" fmla="*/ 368 h 3500"/>
              <a:gd name="T48" fmla="*/ 686 w 2659"/>
              <a:gd name="T49" fmla="*/ 688 h 3500"/>
              <a:gd name="T50" fmla="*/ 778 w 2659"/>
              <a:gd name="T51" fmla="*/ 873 h 3500"/>
              <a:gd name="T52" fmla="*/ 911 w 2659"/>
              <a:gd name="T53" fmla="*/ 599 h 3500"/>
              <a:gd name="T54" fmla="*/ 1039 w 2659"/>
              <a:gd name="T55" fmla="*/ 605 h 3500"/>
              <a:gd name="T56" fmla="*/ 1152 w 2659"/>
              <a:gd name="T57" fmla="*/ 722 h 3500"/>
              <a:gd name="T58" fmla="*/ 1908 w 2659"/>
              <a:gd name="T59" fmla="*/ 777 h 3500"/>
              <a:gd name="T60" fmla="*/ 1934 w 2659"/>
              <a:gd name="T61" fmla="*/ 550 h 3500"/>
              <a:gd name="T62" fmla="*/ 1673 w 2659"/>
              <a:gd name="T63" fmla="*/ 235 h 3500"/>
              <a:gd name="T64" fmla="*/ 1463 w 2659"/>
              <a:gd name="T65" fmla="*/ 3 h 3500"/>
              <a:gd name="T66" fmla="*/ 1872 w 2659"/>
              <a:gd name="T67" fmla="*/ 189 h 3500"/>
              <a:gd name="T68" fmla="*/ 2111 w 2659"/>
              <a:gd name="T69" fmla="*/ 589 h 3500"/>
              <a:gd name="T70" fmla="*/ 2095 w 2659"/>
              <a:gd name="T71" fmla="*/ 1068 h 3500"/>
              <a:gd name="T72" fmla="*/ 1984 w 2659"/>
              <a:gd name="T73" fmla="*/ 1435 h 3500"/>
              <a:gd name="T74" fmla="*/ 1722 w 2659"/>
              <a:gd name="T75" fmla="*/ 1815 h 3500"/>
              <a:gd name="T76" fmla="*/ 1771 w 2659"/>
              <a:gd name="T77" fmla="*/ 2100 h 3500"/>
              <a:gd name="T78" fmla="*/ 1954 w 2659"/>
              <a:gd name="T79" fmla="*/ 2236 h 3500"/>
              <a:gd name="T80" fmla="*/ 2106 w 2659"/>
              <a:gd name="T81" fmla="*/ 2272 h 3500"/>
              <a:gd name="T82" fmla="*/ 2303 w 2659"/>
              <a:gd name="T83" fmla="*/ 2305 h 3500"/>
              <a:gd name="T84" fmla="*/ 2588 w 2659"/>
              <a:gd name="T85" fmla="*/ 2545 h 3500"/>
              <a:gd name="T86" fmla="*/ 2657 w 2659"/>
              <a:gd name="T87" fmla="*/ 3442 h 3500"/>
              <a:gd name="T88" fmla="*/ 58 w 2659"/>
              <a:gd name="T89" fmla="*/ 3497 h 3500"/>
              <a:gd name="T90" fmla="*/ 3 w 2659"/>
              <a:gd name="T91" fmla="*/ 2755 h 3500"/>
              <a:gd name="T92" fmla="*/ 171 w 2659"/>
              <a:gd name="T93" fmla="*/ 2418 h 3500"/>
              <a:gd name="T94" fmla="*/ 522 w 2659"/>
              <a:gd name="T95" fmla="*/ 2273 h 3500"/>
              <a:gd name="T96" fmla="*/ 608 w 2659"/>
              <a:gd name="T97" fmla="*/ 2264 h 3500"/>
              <a:gd name="T98" fmla="*/ 786 w 2659"/>
              <a:gd name="T99" fmla="*/ 2194 h 3500"/>
              <a:gd name="T100" fmla="*/ 949 w 2659"/>
              <a:gd name="T101" fmla="*/ 1994 h 3500"/>
              <a:gd name="T102" fmla="*/ 796 w 2659"/>
              <a:gd name="T103" fmla="*/ 1661 h 3500"/>
              <a:gd name="T104" fmla="*/ 609 w 2659"/>
              <a:gd name="T105" fmla="*/ 1165 h 3500"/>
              <a:gd name="T106" fmla="*/ 522 w 2659"/>
              <a:gd name="T107" fmla="*/ 819 h 3500"/>
              <a:gd name="T108" fmla="*/ 622 w 2659"/>
              <a:gd name="T109" fmla="*/ 387 h 3500"/>
              <a:gd name="T110" fmla="*/ 923 w 2659"/>
              <a:gd name="T111" fmla="*/ 112 h 3500"/>
              <a:gd name="T112" fmla="*/ 1332 w 2659"/>
              <a:gd name="T113" fmla="*/ 3 h 3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59" h="3500">
                <a:moveTo>
                  <a:pt x="769" y="2381"/>
                </a:moveTo>
                <a:lnTo>
                  <a:pt x="739" y="2394"/>
                </a:lnTo>
                <a:lnTo>
                  <a:pt x="707" y="2403"/>
                </a:lnTo>
                <a:lnTo>
                  <a:pt x="676" y="2412"/>
                </a:lnTo>
                <a:lnTo>
                  <a:pt x="647" y="2418"/>
                </a:lnTo>
                <a:lnTo>
                  <a:pt x="618" y="2422"/>
                </a:lnTo>
                <a:lnTo>
                  <a:pt x="593" y="2426"/>
                </a:lnTo>
                <a:lnTo>
                  <a:pt x="572" y="2428"/>
                </a:lnTo>
                <a:lnTo>
                  <a:pt x="556" y="2429"/>
                </a:lnTo>
                <a:lnTo>
                  <a:pt x="544" y="2430"/>
                </a:lnTo>
                <a:lnTo>
                  <a:pt x="540" y="2430"/>
                </a:lnTo>
                <a:lnTo>
                  <a:pt x="492" y="2433"/>
                </a:lnTo>
                <a:lnTo>
                  <a:pt x="446" y="2442"/>
                </a:lnTo>
                <a:lnTo>
                  <a:pt x="402" y="2455"/>
                </a:lnTo>
                <a:lnTo>
                  <a:pt x="360" y="2474"/>
                </a:lnTo>
                <a:lnTo>
                  <a:pt x="322" y="2499"/>
                </a:lnTo>
                <a:lnTo>
                  <a:pt x="286" y="2526"/>
                </a:lnTo>
                <a:lnTo>
                  <a:pt x="254" y="2559"/>
                </a:lnTo>
                <a:lnTo>
                  <a:pt x="226" y="2594"/>
                </a:lnTo>
                <a:lnTo>
                  <a:pt x="202" y="2633"/>
                </a:lnTo>
                <a:lnTo>
                  <a:pt x="183" y="2675"/>
                </a:lnTo>
                <a:lnTo>
                  <a:pt x="169" y="2719"/>
                </a:lnTo>
                <a:lnTo>
                  <a:pt x="161" y="2765"/>
                </a:lnTo>
                <a:lnTo>
                  <a:pt x="158" y="2813"/>
                </a:lnTo>
                <a:lnTo>
                  <a:pt x="158" y="3342"/>
                </a:lnTo>
                <a:lnTo>
                  <a:pt x="2502" y="3342"/>
                </a:lnTo>
                <a:lnTo>
                  <a:pt x="2502" y="2813"/>
                </a:lnTo>
                <a:lnTo>
                  <a:pt x="2499" y="2765"/>
                </a:lnTo>
                <a:lnTo>
                  <a:pt x="2491" y="2719"/>
                </a:lnTo>
                <a:lnTo>
                  <a:pt x="2476" y="2675"/>
                </a:lnTo>
                <a:lnTo>
                  <a:pt x="2457" y="2633"/>
                </a:lnTo>
                <a:lnTo>
                  <a:pt x="2433" y="2594"/>
                </a:lnTo>
                <a:lnTo>
                  <a:pt x="2405" y="2559"/>
                </a:lnTo>
                <a:lnTo>
                  <a:pt x="2373" y="2526"/>
                </a:lnTo>
                <a:lnTo>
                  <a:pt x="2338" y="2499"/>
                </a:lnTo>
                <a:lnTo>
                  <a:pt x="2299" y="2474"/>
                </a:lnTo>
                <a:lnTo>
                  <a:pt x="2258" y="2455"/>
                </a:lnTo>
                <a:lnTo>
                  <a:pt x="2213" y="2442"/>
                </a:lnTo>
                <a:lnTo>
                  <a:pt x="2167" y="2433"/>
                </a:lnTo>
                <a:lnTo>
                  <a:pt x="2119" y="2430"/>
                </a:lnTo>
                <a:lnTo>
                  <a:pt x="2115" y="2430"/>
                </a:lnTo>
                <a:lnTo>
                  <a:pt x="2102" y="2430"/>
                </a:lnTo>
                <a:lnTo>
                  <a:pt x="2084" y="2428"/>
                </a:lnTo>
                <a:lnTo>
                  <a:pt x="2060" y="2426"/>
                </a:lnTo>
                <a:lnTo>
                  <a:pt x="2031" y="2421"/>
                </a:lnTo>
                <a:lnTo>
                  <a:pt x="1999" y="2415"/>
                </a:lnTo>
                <a:lnTo>
                  <a:pt x="1965" y="2407"/>
                </a:lnTo>
                <a:lnTo>
                  <a:pt x="1927" y="2396"/>
                </a:lnTo>
                <a:lnTo>
                  <a:pt x="1890" y="2381"/>
                </a:lnTo>
                <a:lnTo>
                  <a:pt x="1469" y="2981"/>
                </a:lnTo>
                <a:lnTo>
                  <a:pt x="1452" y="3003"/>
                </a:lnTo>
                <a:lnTo>
                  <a:pt x="1431" y="3021"/>
                </a:lnTo>
                <a:lnTo>
                  <a:pt x="1409" y="3034"/>
                </a:lnTo>
                <a:lnTo>
                  <a:pt x="1383" y="3045"/>
                </a:lnTo>
                <a:lnTo>
                  <a:pt x="1357" y="3051"/>
                </a:lnTo>
                <a:lnTo>
                  <a:pt x="1329" y="3055"/>
                </a:lnTo>
                <a:lnTo>
                  <a:pt x="1329" y="3055"/>
                </a:lnTo>
                <a:lnTo>
                  <a:pt x="1302" y="3051"/>
                </a:lnTo>
                <a:lnTo>
                  <a:pt x="1275" y="3045"/>
                </a:lnTo>
                <a:lnTo>
                  <a:pt x="1251" y="3034"/>
                </a:lnTo>
                <a:lnTo>
                  <a:pt x="1228" y="3021"/>
                </a:lnTo>
                <a:lnTo>
                  <a:pt x="1208" y="3003"/>
                </a:lnTo>
                <a:lnTo>
                  <a:pt x="1190" y="2981"/>
                </a:lnTo>
                <a:lnTo>
                  <a:pt x="769" y="2381"/>
                </a:lnTo>
                <a:close/>
                <a:moveTo>
                  <a:pt x="1135" y="1929"/>
                </a:moveTo>
                <a:lnTo>
                  <a:pt x="1121" y="1984"/>
                </a:lnTo>
                <a:lnTo>
                  <a:pt x="1103" y="2038"/>
                </a:lnTo>
                <a:lnTo>
                  <a:pt x="1080" y="2089"/>
                </a:lnTo>
                <a:lnTo>
                  <a:pt x="1053" y="2138"/>
                </a:lnTo>
                <a:lnTo>
                  <a:pt x="1021" y="2184"/>
                </a:lnTo>
                <a:lnTo>
                  <a:pt x="986" y="2226"/>
                </a:lnTo>
                <a:lnTo>
                  <a:pt x="947" y="2265"/>
                </a:lnTo>
                <a:lnTo>
                  <a:pt x="906" y="2302"/>
                </a:lnTo>
                <a:lnTo>
                  <a:pt x="1319" y="2890"/>
                </a:lnTo>
                <a:lnTo>
                  <a:pt x="1322" y="2893"/>
                </a:lnTo>
                <a:lnTo>
                  <a:pt x="1325" y="2895"/>
                </a:lnTo>
                <a:lnTo>
                  <a:pt x="1329" y="2897"/>
                </a:lnTo>
                <a:lnTo>
                  <a:pt x="1334" y="2895"/>
                </a:lnTo>
                <a:lnTo>
                  <a:pt x="1338" y="2893"/>
                </a:lnTo>
                <a:lnTo>
                  <a:pt x="1341" y="2890"/>
                </a:lnTo>
                <a:lnTo>
                  <a:pt x="1754" y="2302"/>
                </a:lnTo>
                <a:lnTo>
                  <a:pt x="1712" y="2265"/>
                </a:lnTo>
                <a:lnTo>
                  <a:pt x="1673" y="2226"/>
                </a:lnTo>
                <a:lnTo>
                  <a:pt x="1637" y="2184"/>
                </a:lnTo>
                <a:lnTo>
                  <a:pt x="1607" y="2138"/>
                </a:lnTo>
                <a:lnTo>
                  <a:pt x="1579" y="2089"/>
                </a:lnTo>
                <a:lnTo>
                  <a:pt x="1557" y="2038"/>
                </a:lnTo>
                <a:lnTo>
                  <a:pt x="1538" y="1985"/>
                </a:lnTo>
                <a:lnTo>
                  <a:pt x="1525" y="1929"/>
                </a:lnTo>
                <a:lnTo>
                  <a:pt x="1478" y="1945"/>
                </a:lnTo>
                <a:lnTo>
                  <a:pt x="1429" y="1956"/>
                </a:lnTo>
                <a:lnTo>
                  <a:pt x="1380" y="1962"/>
                </a:lnTo>
                <a:lnTo>
                  <a:pt x="1329" y="1964"/>
                </a:lnTo>
                <a:lnTo>
                  <a:pt x="1280" y="1962"/>
                </a:lnTo>
                <a:lnTo>
                  <a:pt x="1230" y="1955"/>
                </a:lnTo>
                <a:lnTo>
                  <a:pt x="1181" y="1944"/>
                </a:lnTo>
                <a:lnTo>
                  <a:pt x="1135" y="1929"/>
                </a:lnTo>
                <a:close/>
                <a:moveTo>
                  <a:pt x="992" y="806"/>
                </a:moveTo>
                <a:lnTo>
                  <a:pt x="964" y="867"/>
                </a:lnTo>
                <a:lnTo>
                  <a:pt x="931" y="925"/>
                </a:lnTo>
                <a:lnTo>
                  <a:pt x="895" y="980"/>
                </a:lnTo>
                <a:lnTo>
                  <a:pt x="855" y="1032"/>
                </a:lnTo>
                <a:lnTo>
                  <a:pt x="811" y="1082"/>
                </a:lnTo>
                <a:lnTo>
                  <a:pt x="763" y="1127"/>
                </a:lnTo>
                <a:lnTo>
                  <a:pt x="773" y="1196"/>
                </a:lnTo>
                <a:lnTo>
                  <a:pt x="787" y="1263"/>
                </a:lnTo>
                <a:lnTo>
                  <a:pt x="805" y="1328"/>
                </a:lnTo>
                <a:lnTo>
                  <a:pt x="828" y="1390"/>
                </a:lnTo>
                <a:lnTo>
                  <a:pt x="854" y="1450"/>
                </a:lnTo>
                <a:lnTo>
                  <a:pt x="884" y="1506"/>
                </a:lnTo>
                <a:lnTo>
                  <a:pt x="917" y="1558"/>
                </a:lnTo>
                <a:lnTo>
                  <a:pt x="954" y="1608"/>
                </a:lnTo>
                <a:lnTo>
                  <a:pt x="994" y="1652"/>
                </a:lnTo>
                <a:lnTo>
                  <a:pt x="1037" y="1693"/>
                </a:lnTo>
                <a:lnTo>
                  <a:pt x="1082" y="1727"/>
                </a:lnTo>
                <a:lnTo>
                  <a:pt x="1129" y="1755"/>
                </a:lnTo>
                <a:lnTo>
                  <a:pt x="1178" y="1778"/>
                </a:lnTo>
                <a:lnTo>
                  <a:pt x="1228" y="1793"/>
                </a:lnTo>
                <a:lnTo>
                  <a:pt x="1279" y="1803"/>
                </a:lnTo>
                <a:lnTo>
                  <a:pt x="1329" y="1806"/>
                </a:lnTo>
                <a:lnTo>
                  <a:pt x="1382" y="1803"/>
                </a:lnTo>
                <a:lnTo>
                  <a:pt x="1433" y="1793"/>
                </a:lnTo>
                <a:lnTo>
                  <a:pt x="1482" y="1778"/>
                </a:lnTo>
                <a:lnTo>
                  <a:pt x="1529" y="1756"/>
                </a:lnTo>
                <a:lnTo>
                  <a:pt x="1576" y="1729"/>
                </a:lnTo>
                <a:lnTo>
                  <a:pt x="1619" y="1696"/>
                </a:lnTo>
                <a:lnTo>
                  <a:pt x="1661" y="1659"/>
                </a:lnTo>
                <a:lnTo>
                  <a:pt x="1700" y="1616"/>
                </a:lnTo>
                <a:lnTo>
                  <a:pt x="1736" y="1570"/>
                </a:lnTo>
                <a:lnTo>
                  <a:pt x="1769" y="1519"/>
                </a:lnTo>
                <a:lnTo>
                  <a:pt x="1798" y="1465"/>
                </a:lnTo>
                <a:lnTo>
                  <a:pt x="1826" y="1406"/>
                </a:lnTo>
                <a:lnTo>
                  <a:pt x="1849" y="1345"/>
                </a:lnTo>
                <a:lnTo>
                  <a:pt x="1868" y="1281"/>
                </a:lnTo>
                <a:lnTo>
                  <a:pt x="1883" y="1213"/>
                </a:lnTo>
                <a:lnTo>
                  <a:pt x="1895" y="1144"/>
                </a:lnTo>
                <a:lnTo>
                  <a:pt x="1902" y="1073"/>
                </a:lnTo>
                <a:lnTo>
                  <a:pt x="1904" y="999"/>
                </a:lnTo>
                <a:lnTo>
                  <a:pt x="1904" y="998"/>
                </a:lnTo>
                <a:lnTo>
                  <a:pt x="1889" y="972"/>
                </a:lnTo>
                <a:lnTo>
                  <a:pt x="1870" y="947"/>
                </a:lnTo>
                <a:lnTo>
                  <a:pt x="1849" y="927"/>
                </a:lnTo>
                <a:lnTo>
                  <a:pt x="1824" y="910"/>
                </a:lnTo>
                <a:lnTo>
                  <a:pt x="1795" y="897"/>
                </a:lnTo>
                <a:lnTo>
                  <a:pt x="1766" y="890"/>
                </a:lnTo>
                <a:lnTo>
                  <a:pt x="1734" y="887"/>
                </a:lnTo>
                <a:lnTo>
                  <a:pt x="1198" y="887"/>
                </a:lnTo>
                <a:lnTo>
                  <a:pt x="1158" y="885"/>
                </a:lnTo>
                <a:lnTo>
                  <a:pt x="1121" y="877"/>
                </a:lnTo>
                <a:lnTo>
                  <a:pt x="1084" y="865"/>
                </a:lnTo>
                <a:lnTo>
                  <a:pt x="1049" y="848"/>
                </a:lnTo>
                <a:lnTo>
                  <a:pt x="1016" y="827"/>
                </a:lnTo>
                <a:lnTo>
                  <a:pt x="992" y="806"/>
                </a:lnTo>
                <a:close/>
                <a:moveTo>
                  <a:pt x="1396" y="158"/>
                </a:moveTo>
                <a:lnTo>
                  <a:pt x="1344" y="160"/>
                </a:lnTo>
                <a:lnTo>
                  <a:pt x="1293" y="168"/>
                </a:lnTo>
                <a:lnTo>
                  <a:pt x="1243" y="180"/>
                </a:lnTo>
                <a:lnTo>
                  <a:pt x="1193" y="198"/>
                </a:lnTo>
                <a:lnTo>
                  <a:pt x="1145" y="221"/>
                </a:lnTo>
                <a:lnTo>
                  <a:pt x="1129" y="227"/>
                </a:lnTo>
                <a:lnTo>
                  <a:pt x="1112" y="230"/>
                </a:lnTo>
                <a:lnTo>
                  <a:pt x="1066" y="234"/>
                </a:lnTo>
                <a:lnTo>
                  <a:pt x="1021" y="244"/>
                </a:lnTo>
                <a:lnTo>
                  <a:pt x="978" y="260"/>
                </a:lnTo>
                <a:lnTo>
                  <a:pt x="936" y="281"/>
                </a:lnTo>
                <a:lnTo>
                  <a:pt x="896" y="305"/>
                </a:lnTo>
                <a:lnTo>
                  <a:pt x="860" y="335"/>
                </a:lnTo>
                <a:lnTo>
                  <a:pt x="828" y="368"/>
                </a:lnTo>
                <a:lnTo>
                  <a:pt x="797" y="405"/>
                </a:lnTo>
                <a:lnTo>
                  <a:pt x="769" y="445"/>
                </a:lnTo>
                <a:lnTo>
                  <a:pt x="746" y="489"/>
                </a:lnTo>
                <a:lnTo>
                  <a:pt x="725" y="536"/>
                </a:lnTo>
                <a:lnTo>
                  <a:pt x="708" y="584"/>
                </a:lnTo>
                <a:lnTo>
                  <a:pt x="695" y="635"/>
                </a:lnTo>
                <a:lnTo>
                  <a:pt x="686" y="688"/>
                </a:lnTo>
                <a:lnTo>
                  <a:pt x="681" y="742"/>
                </a:lnTo>
                <a:lnTo>
                  <a:pt x="679" y="798"/>
                </a:lnTo>
                <a:lnTo>
                  <a:pt x="682" y="854"/>
                </a:lnTo>
                <a:lnTo>
                  <a:pt x="689" y="911"/>
                </a:lnTo>
                <a:lnTo>
                  <a:pt x="701" y="968"/>
                </a:lnTo>
                <a:lnTo>
                  <a:pt x="742" y="923"/>
                </a:lnTo>
                <a:lnTo>
                  <a:pt x="778" y="873"/>
                </a:lnTo>
                <a:lnTo>
                  <a:pt x="810" y="821"/>
                </a:lnTo>
                <a:lnTo>
                  <a:pt x="838" y="766"/>
                </a:lnTo>
                <a:lnTo>
                  <a:pt x="860" y="708"/>
                </a:lnTo>
                <a:lnTo>
                  <a:pt x="878" y="649"/>
                </a:lnTo>
                <a:lnTo>
                  <a:pt x="886" y="630"/>
                </a:lnTo>
                <a:lnTo>
                  <a:pt x="896" y="613"/>
                </a:lnTo>
                <a:lnTo>
                  <a:pt x="911" y="599"/>
                </a:lnTo>
                <a:lnTo>
                  <a:pt x="927" y="589"/>
                </a:lnTo>
                <a:lnTo>
                  <a:pt x="946" y="581"/>
                </a:lnTo>
                <a:lnTo>
                  <a:pt x="966" y="577"/>
                </a:lnTo>
                <a:lnTo>
                  <a:pt x="986" y="578"/>
                </a:lnTo>
                <a:lnTo>
                  <a:pt x="1007" y="583"/>
                </a:lnTo>
                <a:lnTo>
                  <a:pt x="1024" y="592"/>
                </a:lnTo>
                <a:lnTo>
                  <a:pt x="1039" y="605"/>
                </a:lnTo>
                <a:lnTo>
                  <a:pt x="1052" y="619"/>
                </a:lnTo>
                <a:lnTo>
                  <a:pt x="1062" y="637"/>
                </a:lnTo>
                <a:lnTo>
                  <a:pt x="1074" y="662"/>
                </a:lnTo>
                <a:lnTo>
                  <a:pt x="1090" y="683"/>
                </a:lnTo>
                <a:lnTo>
                  <a:pt x="1110" y="700"/>
                </a:lnTo>
                <a:lnTo>
                  <a:pt x="1130" y="713"/>
                </a:lnTo>
                <a:lnTo>
                  <a:pt x="1152" y="722"/>
                </a:lnTo>
                <a:lnTo>
                  <a:pt x="1174" y="728"/>
                </a:lnTo>
                <a:lnTo>
                  <a:pt x="1198" y="730"/>
                </a:lnTo>
                <a:lnTo>
                  <a:pt x="1734" y="730"/>
                </a:lnTo>
                <a:lnTo>
                  <a:pt x="1780" y="733"/>
                </a:lnTo>
                <a:lnTo>
                  <a:pt x="1826" y="742"/>
                </a:lnTo>
                <a:lnTo>
                  <a:pt x="1868" y="757"/>
                </a:lnTo>
                <a:lnTo>
                  <a:pt x="1908" y="777"/>
                </a:lnTo>
                <a:lnTo>
                  <a:pt x="1945" y="803"/>
                </a:lnTo>
                <a:lnTo>
                  <a:pt x="1978" y="833"/>
                </a:lnTo>
                <a:lnTo>
                  <a:pt x="1979" y="801"/>
                </a:lnTo>
                <a:lnTo>
                  <a:pt x="1976" y="735"/>
                </a:lnTo>
                <a:lnTo>
                  <a:pt x="1968" y="671"/>
                </a:lnTo>
                <a:lnTo>
                  <a:pt x="1953" y="610"/>
                </a:lnTo>
                <a:lnTo>
                  <a:pt x="1934" y="550"/>
                </a:lnTo>
                <a:lnTo>
                  <a:pt x="1908" y="494"/>
                </a:lnTo>
                <a:lnTo>
                  <a:pt x="1880" y="441"/>
                </a:lnTo>
                <a:lnTo>
                  <a:pt x="1846" y="391"/>
                </a:lnTo>
                <a:lnTo>
                  <a:pt x="1808" y="346"/>
                </a:lnTo>
                <a:lnTo>
                  <a:pt x="1767" y="304"/>
                </a:lnTo>
                <a:lnTo>
                  <a:pt x="1722" y="267"/>
                </a:lnTo>
                <a:lnTo>
                  <a:pt x="1673" y="235"/>
                </a:lnTo>
                <a:lnTo>
                  <a:pt x="1623" y="208"/>
                </a:lnTo>
                <a:lnTo>
                  <a:pt x="1569" y="187"/>
                </a:lnTo>
                <a:lnTo>
                  <a:pt x="1514" y="171"/>
                </a:lnTo>
                <a:lnTo>
                  <a:pt x="1455" y="161"/>
                </a:lnTo>
                <a:lnTo>
                  <a:pt x="1396" y="158"/>
                </a:lnTo>
                <a:close/>
                <a:moveTo>
                  <a:pt x="1396" y="0"/>
                </a:moveTo>
                <a:lnTo>
                  <a:pt x="1463" y="3"/>
                </a:lnTo>
                <a:lnTo>
                  <a:pt x="1528" y="13"/>
                </a:lnTo>
                <a:lnTo>
                  <a:pt x="1593" y="29"/>
                </a:lnTo>
                <a:lnTo>
                  <a:pt x="1654" y="50"/>
                </a:lnTo>
                <a:lnTo>
                  <a:pt x="1713" y="77"/>
                </a:lnTo>
                <a:lnTo>
                  <a:pt x="1770" y="109"/>
                </a:lnTo>
                <a:lnTo>
                  <a:pt x="1823" y="146"/>
                </a:lnTo>
                <a:lnTo>
                  <a:pt x="1872" y="189"/>
                </a:lnTo>
                <a:lnTo>
                  <a:pt x="1919" y="234"/>
                </a:lnTo>
                <a:lnTo>
                  <a:pt x="1962" y="285"/>
                </a:lnTo>
                <a:lnTo>
                  <a:pt x="2000" y="339"/>
                </a:lnTo>
                <a:lnTo>
                  <a:pt x="2035" y="397"/>
                </a:lnTo>
                <a:lnTo>
                  <a:pt x="2065" y="458"/>
                </a:lnTo>
                <a:lnTo>
                  <a:pt x="2090" y="522"/>
                </a:lnTo>
                <a:lnTo>
                  <a:pt x="2111" y="589"/>
                </a:lnTo>
                <a:lnTo>
                  <a:pt x="2124" y="657"/>
                </a:lnTo>
                <a:lnTo>
                  <a:pt x="2134" y="728"/>
                </a:lnTo>
                <a:lnTo>
                  <a:pt x="2137" y="801"/>
                </a:lnTo>
                <a:lnTo>
                  <a:pt x="2134" y="870"/>
                </a:lnTo>
                <a:lnTo>
                  <a:pt x="2126" y="937"/>
                </a:lnTo>
                <a:lnTo>
                  <a:pt x="2113" y="1003"/>
                </a:lnTo>
                <a:lnTo>
                  <a:pt x="2095" y="1068"/>
                </a:lnTo>
                <a:lnTo>
                  <a:pt x="2071" y="1131"/>
                </a:lnTo>
                <a:lnTo>
                  <a:pt x="2063" y="1147"/>
                </a:lnTo>
                <a:lnTo>
                  <a:pt x="2051" y="1158"/>
                </a:lnTo>
                <a:lnTo>
                  <a:pt x="2041" y="1230"/>
                </a:lnTo>
                <a:lnTo>
                  <a:pt x="2025" y="1300"/>
                </a:lnTo>
                <a:lnTo>
                  <a:pt x="2006" y="1368"/>
                </a:lnTo>
                <a:lnTo>
                  <a:pt x="1984" y="1435"/>
                </a:lnTo>
                <a:lnTo>
                  <a:pt x="1957" y="1499"/>
                </a:lnTo>
                <a:lnTo>
                  <a:pt x="1926" y="1559"/>
                </a:lnTo>
                <a:lnTo>
                  <a:pt x="1893" y="1617"/>
                </a:lnTo>
                <a:lnTo>
                  <a:pt x="1854" y="1673"/>
                </a:lnTo>
                <a:lnTo>
                  <a:pt x="1813" y="1726"/>
                </a:lnTo>
                <a:lnTo>
                  <a:pt x="1769" y="1772"/>
                </a:lnTo>
                <a:lnTo>
                  <a:pt x="1722" y="1815"/>
                </a:lnTo>
                <a:lnTo>
                  <a:pt x="1673" y="1853"/>
                </a:lnTo>
                <a:lnTo>
                  <a:pt x="1682" y="1904"/>
                </a:lnTo>
                <a:lnTo>
                  <a:pt x="1695" y="1952"/>
                </a:lnTo>
                <a:lnTo>
                  <a:pt x="1710" y="1995"/>
                </a:lnTo>
                <a:lnTo>
                  <a:pt x="1728" y="2033"/>
                </a:lnTo>
                <a:lnTo>
                  <a:pt x="1749" y="2069"/>
                </a:lnTo>
                <a:lnTo>
                  <a:pt x="1771" y="2100"/>
                </a:lnTo>
                <a:lnTo>
                  <a:pt x="1794" y="2129"/>
                </a:lnTo>
                <a:lnTo>
                  <a:pt x="1819" y="2153"/>
                </a:lnTo>
                <a:lnTo>
                  <a:pt x="1846" y="2175"/>
                </a:lnTo>
                <a:lnTo>
                  <a:pt x="1872" y="2194"/>
                </a:lnTo>
                <a:lnTo>
                  <a:pt x="1900" y="2210"/>
                </a:lnTo>
                <a:lnTo>
                  <a:pt x="1926" y="2224"/>
                </a:lnTo>
                <a:lnTo>
                  <a:pt x="1954" y="2236"/>
                </a:lnTo>
                <a:lnTo>
                  <a:pt x="1980" y="2245"/>
                </a:lnTo>
                <a:lnTo>
                  <a:pt x="2005" y="2254"/>
                </a:lnTo>
                <a:lnTo>
                  <a:pt x="2029" y="2259"/>
                </a:lnTo>
                <a:lnTo>
                  <a:pt x="2051" y="2264"/>
                </a:lnTo>
                <a:lnTo>
                  <a:pt x="2072" y="2268"/>
                </a:lnTo>
                <a:lnTo>
                  <a:pt x="2090" y="2270"/>
                </a:lnTo>
                <a:lnTo>
                  <a:pt x="2106" y="2272"/>
                </a:lnTo>
                <a:lnTo>
                  <a:pt x="2119" y="2272"/>
                </a:lnTo>
                <a:lnTo>
                  <a:pt x="2130" y="2273"/>
                </a:lnTo>
                <a:lnTo>
                  <a:pt x="2135" y="2273"/>
                </a:lnTo>
                <a:lnTo>
                  <a:pt x="2138" y="2273"/>
                </a:lnTo>
                <a:lnTo>
                  <a:pt x="2195" y="2278"/>
                </a:lnTo>
                <a:lnTo>
                  <a:pt x="2250" y="2289"/>
                </a:lnTo>
                <a:lnTo>
                  <a:pt x="2303" y="2305"/>
                </a:lnTo>
                <a:lnTo>
                  <a:pt x="2354" y="2326"/>
                </a:lnTo>
                <a:lnTo>
                  <a:pt x="2402" y="2352"/>
                </a:lnTo>
                <a:lnTo>
                  <a:pt x="2446" y="2383"/>
                </a:lnTo>
                <a:lnTo>
                  <a:pt x="2487" y="2418"/>
                </a:lnTo>
                <a:lnTo>
                  <a:pt x="2526" y="2457"/>
                </a:lnTo>
                <a:lnTo>
                  <a:pt x="2558" y="2500"/>
                </a:lnTo>
                <a:lnTo>
                  <a:pt x="2588" y="2545"/>
                </a:lnTo>
                <a:lnTo>
                  <a:pt x="2613" y="2594"/>
                </a:lnTo>
                <a:lnTo>
                  <a:pt x="2632" y="2646"/>
                </a:lnTo>
                <a:lnTo>
                  <a:pt x="2647" y="2699"/>
                </a:lnTo>
                <a:lnTo>
                  <a:pt x="2656" y="2755"/>
                </a:lnTo>
                <a:lnTo>
                  <a:pt x="2659" y="2813"/>
                </a:lnTo>
                <a:lnTo>
                  <a:pt x="2659" y="3422"/>
                </a:lnTo>
                <a:lnTo>
                  <a:pt x="2657" y="3442"/>
                </a:lnTo>
                <a:lnTo>
                  <a:pt x="2648" y="3461"/>
                </a:lnTo>
                <a:lnTo>
                  <a:pt x="2636" y="3477"/>
                </a:lnTo>
                <a:lnTo>
                  <a:pt x="2620" y="3489"/>
                </a:lnTo>
                <a:lnTo>
                  <a:pt x="2602" y="3497"/>
                </a:lnTo>
                <a:lnTo>
                  <a:pt x="2581" y="3500"/>
                </a:lnTo>
                <a:lnTo>
                  <a:pt x="78" y="3500"/>
                </a:lnTo>
                <a:lnTo>
                  <a:pt x="58" y="3497"/>
                </a:lnTo>
                <a:lnTo>
                  <a:pt x="39" y="3489"/>
                </a:lnTo>
                <a:lnTo>
                  <a:pt x="23" y="3477"/>
                </a:lnTo>
                <a:lnTo>
                  <a:pt x="11" y="3461"/>
                </a:lnTo>
                <a:lnTo>
                  <a:pt x="3" y="3442"/>
                </a:lnTo>
                <a:lnTo>
                  <a:pt x="0" y="3422"/>
                </a:lnTo>
                <a:lnTo>
                  <a:pt x="0" y="2813"/>
                </a:lnTo>
                <a:lnTo>
                  <a:pt x="3" y="2755"/>
                </a:lnTo>
                <a:lnTo>
                  <a:pt x="12" y="2699"/>
                </a:lnTo>
                <a:lnTo>
                  <a:pt x="26" y="2646"/>
                </a:lnTo>
                <a:lnTo>
                  <a:pt x="47" y="2594"/>
                </a:lnTo>
                <a:lnTo>
                  <a:pt x="71" y="2545"/>
                </a:lnTo>
                <a:lnTo>
                  <a:pt x="100" y="2500"/>
                </a:lnTo>
                <a:lnTo>
                  <a:pt x="134" y="2457"/>
                </a:lnTo>
                <a:lnTo>
                  <a:pt x="171" y="2418"/>
                </a:lnTo>
                <a:lnTo>
                  <a:pt x="213" y="2383"/>
                </a:lnTo>
                <a:lnTo>
                  <a:pt x="258" y="2352"/>
                </a:lnTo>
                <a:lnTo>
                  <a:pt x="306" y="2326"/>
                </a:lnTo>
                <a:lnTo>
                  <a:pt x="357" y="2305"/>
                </a:lnTo>
                <a:lnTo>
                  <a:pt x="410" y="2289"/>
                </a:lnTo>
                <a:lnTo>
                  <a:pt x="465" y="2278"/>
                </a:lnTo>
                <a:lnTo>
                  <a:pt x="522" y="2273"/>
                </a:lnTo>
                <a:lnTo>
                  <a:pt x="524" y="2273"/>
                </a:lnTo>
                <a:lnTo>
                  <a:pt x="530" y="2273"/>
                </a:lnTo>
                <a:lnTo>
                  <a:pt x="540" y="2272"/>
                </a:lnTo>
                <a:lnTo>
                  <a:pt x="552" y="2272"/>
                </a:lnTo>
                <a:lnTo>
                  <a:pt x="568" y="2270"/>
                </a:lnTo>
                <a:lnTo>
                  <a:pt x="586" y="2268"/>
                </a:lnTo>
                <a:lnTo>
                  <a:pt x="608" y="2264"/>
                </a:lnTo>
                <a:lnTo>
                  <a:pt x="630" y="2259"/>
                </a:lnTo>
                <a:lnTo>
                  <a:pt x="654" y="2254"/>
                </a:lnTo>
                <a:lnTo>
                  <a:pt x="679" y="2245"/>
                </a:lnTo>
                <a:lnTo>
                  <a:pt x="706" y="2236"/>
                </a:lnTo>
                <a:lnTo>
                  <a:pt x="732" y="2224"/>
                </a:lnTo>
                <a:lnTo>
                  <a:pt x="760" y="2210"/>
                </a:lnTo>
                <a:lnTo>
                  <a:pt x="786" y="2194"/>
                </a:lnTo>
                <a:lnTo>
                  <a:pt x="814" y="2175"/>
                </a:lnTo>
                <a:lnTo>
                  <a:pt x="839" y="2153"/>
                </a:lnTo>
                <a:lnTo>
                  <a:pt x="865" y="2129"/>
                </a:lnTo>
                <a:lnTo>
                  <a:pt x="889" y="2100"/>
                </a:lnTo>
                <a:lnTo>
                  <a:pt x="911" y="2068"/>
                </a:lnTo>
                <a:lnTo>
                  <a:pt x="931" y="2033"/>
                </a:lnTo>
                <a:lnTo>
                  <a:pt x="949" y="1994"/>
                </a:lnTo>
                <a:lnTo>
                  <a:pt x="964" y="1952"/>
                </a:lnTo>
                <a:lnTo>
                  <a:pt x="977" y="1904"/>
                </a:lnTo>
                <a:lnTo>
                  <a:pt x="986" y="1852"/>
                </a:lnTo>
                <a:lnTo>
                  <a:pt x="935" y="1812"/>
                </a:lnTo>
                <a:lnTo>
                  <a:pt x="885" y="1767"/>
                </a:lnTo>
                <a:lnTo>
                  <a:pt x="839" y="1716"/>
                </a:lnTo>
                <a:lnTo>
                  <a:pt x="796" y="1661"/>
                </a:lnTo>
                <a:lnTo>
                  <a:pt x="757" y="1602"/>
                </a:lnTo>
                <a:lnTo>
                  <a:pt x="722" y="1538"/>
                </a:lnTo>
                <a:lnTo>
                  <a:pt x="690" y="1470"/>
                </a:lnTo>
                <a:lnTo>
                  <a:pt x="663" y="1398"/>
                </a:lnTo>
                <a:lnTo>
                  <a:pt x="640" y="1324"/>
                </a:lnTo>
                <a:lnTo>
                  <a:pt x="622" y="1245"/>
                </a:lnTo>
                <a:lnTo>
                  <a:pt x="609" y="1165"/>
                </a:lnTo>
                <a:lnTo>
                  <a:pt x="598" y="1152"/>
                </a:lnTo>
                <a:lnTo>
                  <a:pt x="591" y="1137"/>
                </a:lnTo>
                <a:lnTo>
                  <a:pt x="568" y="1078"/>
                </a:lnTo>
                <a:lnTo>
                  <a:pt x="550" y="1016"/>
                </a:lnTo>
                <a:lnTo>
                  <a:pt x="537" y="950"/>
                </a:lnTo>
                <a:lnTo>
                  <a:pt x="527" y="885"/>
                </a:lnTo>
                <a:lnTo>
                  <a:pt x="522" y="819"/>
                </a:lnTo>
                <a:lnTo>
                  <a:pt x="523" y="754"/>
                </a:lnTo>
                <a:lnTo>
                  <a:pt x="527" y="689"/>
                </a:lnTo>
                <a:lnTo>
                  <a:pt x="537" y="626"/>
                </a:lnTo>
                <a:lnTo>
                  <a:pt x="551" y="563"/>
                </a:lnTo>
                <a:lnTo>
                  <a:pt x="570" y="503"/>
                </a:lnTo>
                <a:lnTo>
                  <a:pt x="594" y="444"/>
                </a:lnTo>
                <a:lnTo>
                  <a:pt x="622" y="387"/>
                </a:lnTo>
                <a:lnTo>
                  <a:pt x="655" y="334"/>
                </a:lnTo>
                <a:lnTo>
                  <a:pt x="692" y="285"/>
                </a:lnTo>
                <a:lnTo>
                  <a:pt x="731" y="241"/>
                </a:lnTo>
                <a:lnTo>
                  <a:pt x="775" y="200"/>
                </a:lnTo>
                <a:lnTo>
                  <a:pt x="821" y="167"/>
                </a:lnTo>
                <a:lnTo>
                  <a:pt x="871" y="137"/>
                </a:lnTo>
                <a:lnTo>
                  <a:pt x="923" y="112"/>
                </a:lnTo>
                <a:lnTo>
                  <a:pt x="978" y="93"/>
                </a:lnTo>
                <a:lnTo>
                  <a:pt x="1032" y="81"/>
                </a:lnTo>
                <a:lnTo>
                  <a:pt x="1087" y="73"/>
                </a:lnTo>
                <a:lnTo>
                  <a:pt x="1146" y="47"/>
                </a:lnTo>
                <a:lnTo>
                  <a:pt x="1208" y="27"/>
                </a:lnTo>
                <a:lnTo>
                  <a:pt x="1269" y="12"/>
                </a:lnTo>
                <a:lnTo>
                  <a:pt x="1332" y="3"/>
                </a:lnTo>
                <a:lnTo>
                  <a:pt x="1396" y="0"/>
                </a:lnTo>
                <a:close/>
              </a:path>
            </a:pathLst>
          </a:custGeom>
          <a:solidFill>
            <a:schemeClr val="accent5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杨任东竹石体-Medium" panose="02000000000000000000" pitchFamily="2" charset="-122"/>
              <a:sym typeface="YRDZS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812054" y="3674169"/>
            <a:ext cx="557213" cy="555625"/>
            <a:chOff x="1603375" y="1916113"/>
            <a:chExt cx="557213" cy="555625"/>
          </a:xfrm>
          <a:solidFill>
            <a:schemeClr val="accent2"/>
          </a:solidFill>
        </p:grpSpPr>
        <p:sp>
          <p:nvSpPr>
            <p:cNvPr id="21" name="Freeform 74"/>
            <p:cNvSpPr>
              <a:spLocks noEditPoints="1"/>
            </p:cNvSpPr>
            <p:nvPr/>
          </p:nvSpPr>
          <p:spPr bwMode="auto">
            <a:xfrm>
              <a:off x="1603375" y="1916113"/>
              <a:ext cx="557213" cy="555625"/>
            </a:xfrm>
            <a:custGeom>
              <a:avLst/>
              <a:gdLst>
                <a:gd name="T0" fmla="*/ 190 w 3510"/>
                <a:gd name="T1" fmla="*/ 3035 h 3500"/>
                <a:gd name="T2" fmla="*/ 203 w 3510"/>
                <a:gd name="T3" fmla="*/ 3200 h 3500"/>
                <a:gd name="T4" fmla="*/ 333 w 3510"/>
                <a:gd name="T5" fmla="*/ 3310 h 3500"/>
                <a:gd name="T6" fmla="*/ 497 w 3510"/>
                <a:gd name="T7" fmla="*/ 3297 h 3500"/>
                <a:gd name="T8" fmla="*/ 905 w 3510"/>
                <a:gd name="T9" fmla="*/ 2290 h 3500"/>
                <a:gd name="T10" fmla="*/ 2237 w 3510"/>
                <a:gd name="T11" fmla="*/ 180 h 3500"/>
                <a:gd name="T12" fmla="*/ 1892 w 3510"/>
                <a:gd name="T13" fmla="*/ 235 h 3500"/>
                <a:gd name="T14" fmla="*/ 1576 w 3510"/>
                <a:gd name="T15" fmla="*/ 401 h 3500"/>
                <a:gd name="T16" fmla="*/ 1319 w 3510"/>
                <a:gd name="T17" fmla="*/ 678 h 3500"/>
                <a:gd name="T18" fmla="*/ 1174 w 3510"/>
                <a:gd name="T19" fmla="*/ 1016 h 3500"/>
                <a:gd name="T20" fmla="*/ 1150 w 3510"/>
                <a:gd name="T21" fmla="*/ 1379 h 3500"/>
                <a:gd name="T22" fmla="*/ 1247 w 3510"/>
                <a:gd name="T23" fmla="*/ 1731 h 3500"/>
                <a:gd name="T24" fmla="*/ 1465 w 3510"/>
                <a:gd name="T25" fmla="*/ 2040 h 3500"/>
                <a:gd name="T26" fmla="*/ 1774 w 3510"/>
                <a:gd name="T27" fmla="*/ 2257 h 3500"/>
                <a:gd name="T28" fmla="*/ 2127 w 3510"/>
                <a:gd name="T29" fmla="*/ 2353 h 3500"/>
                <a:gd name="T30" fmla="*/ 2491 w 3510"/>
                <a:gd name="T31" fmla="*/ 2329 h 3500"/>
                <a:gd name="T32" fmla="*/ 2830 w 3510"/>
                <a:gd name="T33" fmla="*/ 2185 h 3500"/>
                <a:gd name="T34" fmla="*/ 3111 w 3510"/>
                <a:gd name="T35" fmla="*/ 1923 h 3500"/>
                <a:gd name="T36" fmla="*/ 3280 w 3510"/>
                <a:gd name="T37" fmla="*/ 1593 h 3500"/>
                <a:gd name="T38" fmla="*/ 3329 w 3510"/>
                <a:gd name="T39" fmla="*/ 1232 h 3500"/>
                <a:gd name="T40" fmla="*/ 3257 w 3510"/>
                <a:gd name="T41" fmla="*/ 876 h 3500"/>
                <a:gd name="T42" fmla="*/ 3063 w 3510"/>
                <a:gd name="T43" fmla="*/ 556 h 3500"/>
                <a:gd name="T44" fmla="*/ 2777 w 3510"/>
                <a:gd name="T45" fmla="*/ 321 h 3500"/>
                <a:gd name="T46" fmla="*/ 2446 w 3510"/>
                <a:gd name="T47" fmla="*/ 200 h 3500"/>
                <a:gd name="T48" fmla="*/ 2319 w 3510"/>
                <a:gd name="T49" fmla="*/ 2 h 3500"/>
                <a:gd name="T50" fmla="*/ 2717 w 3510"/>
                <a:gd name="T51" fmla="*/ 93 h 3500"/>
                <a:gd name="T52" fmla="*/ 3074 w 3510"/>
                <a:gd name="T53" fmla="*/ 312 h 3500"/>
                <a:gd name="T54" fmla="*/ 3344 w 3510"/>
                <a:gd name="T55" fmla="*/ 642 h 3500"/>
                <a:gd name="T56" fmla="*/ 3487 w 3510"/>
                <a:gd name="T57" fmla="*/ 1027 h 3500"/>
                <a:gd name="T58" fmla="*/ 3508 w 3510"/>
                <a:gd name="T59" fmla="*/ 1350 h 3500"/>
                <a:gd name="T60" fmla="*/ 3416 w 3510"/>
                <a:gd name="T61" fmla="*/ 1748 h 3500"/>
                <a:gd name="T62" fmla="*/ 3197 w 3510"/>
                <a:gd name="T63" fmla="*/ 2104 h 3500"/>
                <a:gd name="T64" fmla="*/ 2867 w 3510"/>
                <a:gd name="T65" fmla="*/ 2374 h 3500"/>
                <a:gd name="T66" fmla="*/ 2480 w 3510"/>
                <a:gd name="T67" fmla="*/ 2516 h 3500"/>
                <a:gd name="T68" fmla="*/ 2075 w 3510"/>
                <a:gd name="T69" fmla="*/ 2528 h 3500"/>
                <a:gd name="T70" fmla="*/ 1684 w 3510"/>
                <a:gd name="T71" fmla="*/ 2413 h 3500"/>
                <a:gd name="T72" fmla="*/ 1251 w 3510"/>
                <a:gd name="T73" fmla="*/ 2380 h 3500"/>
                <a:gd name="T74" fmla="*/ 1432 w 3510"/>
                <a:gd name="T75" fmla="*/ 2608 h 3500"/>
                <a:gd name="T76" fmla="*/ 647 w 3510"/>
                <a:gd name="T77" fmla="*/ 3414 h 3500"/>
                <a:gd name="T78" fmla="*/ 442 w 3510"/>
                <a:gd name="T79" fmla="*/ 3498 h 3500"/>
                <a:gd name="T80" fmla="*/ 229 w 3510"/>
                <a:gd name="T81" fmla="*/ 3462 h 3500"/>
                <a:gd name="T82" fmla="*/ 60 w 3510"/>
                <a:gd name="T83" fmla="*/ 3311 h 3500"/>
                <a:gd name="T84" fmla="*/ 0 w 3510"/>
                <a:gd name="T85" fmla="*/ 3102 h 3500"/>
                <a:gd name="T86" fmla="*/ 38 w 3510"/>
                <a:gd name="T87" fmla="*/ 2932 h 3500"/>
                <a:gd name="T88" fmla="*/ 857 w 3510"/>
                <a:gd name="T89" fmla="*/ 2085 h 3500"/>
                <a:gd name="T90" fmla="*/ 952 w 3510"/>
                <a:gd name="T91" fmla="*/ 2085 h 3500"/>
                <a:gd name="T92" fmla="*/ 1172 w 3510"/>
                <a:gd name="T93" fmla="*/ 1965 h 3500"/>
                <a:gd name="T94" fmla="*/ 1005 w 3510"/>
                <a:gd name="T95" fmla="*/ 1590 h 3500"/>
                <a:gd name="T96" fmla="*/ 967 w 3510"/>
                <a:gd name="T97" fmla="*/ 1187 h 3500"/>
                <a:gd name="T98" fmla="*/ 1057 w 3510"/>
                <a:gd name="T99" fmla="*/ 790 h 3500"/>
                <a:gd name="T100" fmla="*/ 1277 w 3510"/>
                <a:gd name="T101" fmla="*/ 435 h 3500"/>
                <a:gd name="T102" fmla="*/ 1608 w 3510"/>
                <a:gd name="T103" fmla="*/ 165 h 3500"/>
                <a:gd name="T104" fmla="*/ 1993 w 3510"/>
                <a:gd name="T105" fmla="*/ 23 h 3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0" h="3500">
                  <a:moveTo>
                    <a:pt x="649" y="2545"/>
                  </a:moveTo>
                  <a:lnTo>
                    <a:pt x="245" y="2947"/>
                  </a:lnTo>
                  <a:lnTo>
                    <a:pt x="221" y="2975"/>
                  </a:lnTo>
                  <a:lnTo>
                    <a:pt x="203" y="3005"/>
                  </a:lnTo>
                  <a:lnTo>
                    <a:pt x="190" y="3035"/>
                  </a:lnTo>
                  <a:lnTo>
                    <a:pt x="183" y="3068"/>
                  </a:lnTo>
                  <a:lnTo>
                    <a:pt x="181" y="3102"/>
                  </a:lnTo>
                  <a:lnTo>
                    <a:pt x="183" y="3135"/>
                  </a:lnTo>
                  <a:lnTo>
                    <a:pt x="190" y="3168"/>
                  </a:lnTo>
                  <a:lnTo>
                    <a:pt x="203" y="3200"/>
                  </a:lnTo>
                  <a:lnTo>
                    <a:pt x="221" y="3230"/>
                  </a:lnTo>
                  <a:lnTo>
                    <a:pt x="245" y="3256"/>
                  </a:lnTo>
                  <a:lnTo>
                    <a:pt x="271" y="3279"/>
                  </a:lnTo>
                  <a:lnTo>
                    <a:pt x="301" y="3297"/>
                  </a:lnTo>
                  <a:lnTo>
                    <a:pt x="333" y="3310"/>
                  </a:lnTo>
                  <a:lnTo>
                    <a:pt x="366" y="3318"/>
                  </a:lnTo>
                  <a:lnTo>
                    <a:pt x="399" y="3320"/>
                  </a:lnTo>
                  <a:lnTo>
                    <a:pt x="433" y="3318"/>
                  </a:lnTo>
                  <a:lnTo>
                    <a:pt x="466" y="3310"/>
                  </a:lnTo>
                  <a:lnTo>
                    <a:pt x="497" y="3297"/>
                  </a:lnTo>
                  <a:lnTo>
                    <a:pt x="527" y="3279"/>
                  </a:lnTo>
                  <a:lnTo>
                    <a:pt x="553" y="3256"/>
                  </a:lnTo>
                  <a:lnTo>
                    <a:pt x="957" y="2853"/>
                  </a:lnTo>
                  <a:lnTo>
                    <a:pt x="649" y="2545"/>
                  </a:lnTo>
                  <a:close/>
                  <a:moveTo>
                    <a:pt x="905" y="2290"/>
                  </a:moveTo>
                  <a:lnTo>
                    <a:pt x="776" y="2417"/>
                  </a:lnTo>
                  <a:lnTo>
                    <a:pt x="1086" y="2726"/>
                  </a:lnTo>
                  <a:lnTo>
                    <a:pt x="1214" y="2597"/>
                  </a:lnTo>
                  <a:lnTo>
                    <a:pt x="905" y="2290"/>
                  </a:lnTo>
                  <a:close/>
                  <a:moveTo>
                    <a:pt x="2237" y="180"/>
                  </a:moveTo>
                  <a:lnTo>
                    <a:pt x="2167" y="182"/>
                  </a:lnTo>
                  <a:lnTo>
                    <a:pt x="2097" y="189"/>
                  </a:lnTo>
                  <a:lnTo>
                    <a:pt x="2028" y="200"/>
                  </a:lnTo>
                  <a:lnTo>
                    <a:pt x="1959" y="215"/>
                  </a:lnTo>
                  <a:lnTo>
                    <a:pt x="1892" y="235"/>
                  </a:lnTo>
                  <a:lnTo>
                    <a:pt x="1825" y="260"/>
                  </a:lnTo>
                  <a:lnTo>
                    <a:pt x="1760" y="288"/>
                  </a:lnTo>
                  <a:lnTo>
                    <a:pt x="1698" y="321"/>
                  </a:lnTo>
                  <a:lnTo>
                    <a:pt x="1636" y="360"/>
                  </a:lnTo>
                  <a:lnTo>
                    <a:pt x="1576" y="401"/>
                  </a:lnTo>
                  <a:lnTo>
                    <a:pt x="1519" y="448"/>
                  </a:lnTo>
                  <a:lnTo>
                    <a:pt x="1465" y="498"/>
                  </a:lnTo>
                  <a:lnTo>
                    <a:pt x="1411" y="556"/>
                  </a:lnTo>
                  <a:lnTo>
                    <a:pt x="1363" y="615"/>
                  </a:lnTo>
                  <a:lnTo>
                    <a:pt x="1319" y="678"/>
                  </a:lnTo>
                  <a:lnTo>
                    <a:pt x="1281" y="741"/>
                  </a:lnTo>
                  <a:lnTo>
                    <a:pt x="1247" y="808"/>
                  </a:lnTo>
                  <a:lnTo>
                    <a:pt x="1218" y="876"/>
                  </a:lnTo>
                  <a:lnTo>
                    <a:pt x="1193" y="946"/>
                  </a:lnTo>
                  <a:lnTo>
                    <a:pt x="1174" y="1016"/>
                  </a:lnTo>
                  <a:lnTo>
                    <a:pt x="1159" y="1088"/>
                  </a:lnTo>
                  <a:lnTo>
                    <a:pt x="1150" y="1160"/>
                  </a:lnTo>
                  <a:lnTo>
                    <a:pt x="1146" y="1232"/>
                  </a:lnTo>
                  <a:lnTo>
                    <a:pt x="1146" y="1306"/>
                  </a:lnTo>
                  <a:lnTo>
                    <a:pt x="1150" y="1379"/>
                  </a:lnTo>
                  <a:lnTo>
                    <a:pt x="1159" y="1451"/>
                  </a:lnTo>
                  <a:lnTo>
                    <a:pt x="1174" y="1522"/>
                  </a:lnTo>
                  <a:lnTo>
                    <a:pt x="1193" y="1593"/>
                  </a:lnTo>
                  <a:lnTo>
                    <a:pt x="1218" y="1662"/>
                  </a:lnTo>
                  <a:lnTo>
                    <a:pt x="1247" y="1731"/>
                  </a:lnTo>
                  <a:lnTo>
                    <a:pt x="1281" y="1797"/>
                  </a:lnTo>
                  <a:lnTo>
                    <a:pt x="1319" y="1861"/>
                  </a:lnTo>
                  <a:lnTo>
                    <a:pt x="1363" y="1923"/>
                  </a:lnTo>
                  <a:lnTo>
                    <a:pt x="1411" y="1983"/>
                  </a:lnTo>
                  <a:lnTo>
                    <a:pt x="1465" y="2040"/>
                  </a:lnTo>
                  <a:lnTo>
                    <a:pt x="1521" y="2093"/>
                  </a:lnTo>
                  <a:lnTo>
                    <a:pt x="1582" y="2141"/>
                  </a:lnTo>
                  <a:lnTo>
                    <a:pt x="1643" y="2185"/>
                  </a:lnTo>
                  <a:lnTo>
                    <a:pt x="1708" y="2223"/>
                  </a:lnTo>
                  <a:lnTo>
                    <a:pt x="1774" y="2257"/>
                  </a:lnTo>
                  <a:lnTo>
                    <a:pt x="1843" y="2286"/>
                  </a:lnTo>
                  <a:lnTo>
                    <a:pt x="1912" y="2310"/>
                  </a:lnTo>
                  <a:lnTo>
                    <a:pt x="1984" y="2329"/>
                  </a:lnTo>
                  <a:lnTo>
                    <a:pt x="2055" y="2344"/>
                  </a:lnTo>
                  <a:lnTo>
                    <a:pt x="2127" y="2353"/>
                  </a:lnTo>
                  <a:lnTo>
                    <a:pt x="2201" y="2358"/>
                  </a:lnTo>
                  <a:lnTo>
                    <a:pt x="2274" y="2358"/>
                  </a:lnTo>
                  <a:lnTo>
                    <a:pt x="2346" y="2353"/>
                  </a:lnTo>
                  <a:lnTo>
                    <a:pt x="2419" y="2344"/>
                  </a:lnTo>
                  <a:lnTo>
                    <a:pt x="2491" y="2329"/>
                  </a:lnTo>
                  <a:lnTo>
                    <a:pt x="2561" y="2310"/>
                  </a:lnTo>
                  <a:lnTo>
                    <a:pt x="2631" y="2286"/>
                  </a:lnTo>
                  <a:lnTo>
                    <a:pt x="2700" y="2257"/>
                  </a:lnTo>
                  <a:lnTo>
                    <a:pt x="2767" y="2223"/>
                  </a:lnTo>
                  <a:lnTo>
                    <a:pt x="2830" y="2185"/>
                  </a:lnTo>
                  <a:lnTo>
                    <a:pt x="2893" y="2141"/>
                  </a:lnTo>
                  <a:lnTo>
                    <a:pt x="2953" y="2093"/>
                  </a:lnTo>
                  <a:lnTo>
                    <a:pt x="3010" y="2040"/>
                  </a:lnTo>
                  <a:lnTo>
                    <a:pt x="3063" y="1983"/>
                  </a:lnTo>
                  <a:lnTo>
                    <a:pt x="3111" y="1923"/>
                  </a:lnTo>
                  <a:lnTo>
                    <a:pt x="3155" y="1861"/>
                  </a:lnTo>
                  <a:lnTo>
                    <a:pt x="3193" y="1797"/>
                  </a:lnTo>
                  <a:lnTo>
                    <a:pt x="3227" y="1731"/>
                  </a:lnTo>
                  <a:lnTo>
                    <a:pt x="3257" y="1662"/>
                  </a:lnTo>
                  <a:lnTo>
                    <a:pt x="3280" y="1593"/>
                  </a:lnTo>
                  <a:lnTo>
                    <a:pt x="3299" y="1522"/>
                  </a:lnTo>
                  <a:lnTo>
                    <a:pt x="3314" y="1451"/>
                  </a:lnTo>
                  <a:lnTo>
                    <a:pt x="3324" y="1379"/>
                  </a:lnTo>
                  <a:lnTo>
                    <a:pt x="3329" y="1306"/>
                  </a:lnTo>
                  <a:lnTo>
                    <a:pt x="3329" y="1232"/>
                  </a:lnTo>
                  <a:lnTo>
                    <a:pt x="3324" y="1160"/>
                  </a:lnTo>
                  <a:lnTo>
                    <a:pt x="3314" y="1088"/>
                  </a:lnTo>
                  <a:lnTo>
                    <a:pt x="3299" y="1016"/>
                  </a:lnTo>
                  <a:lnTo>
                    <a:pt x="3280" y="946"/>
                  </a:lnTo>
                  <a:lnTo>
                    <a:pt x="3257" y="876"/>
                  </a:lnTo>
                  <a:lnTo>
                    <a:pt x="3227" y="808"/>
                  </a:lnTo>
                  <a:lnTo>
                    <a:pt x="3193" y="741"/>
                  </a:lnTo>
                  <a:lnTo>
                    <a:pt x="3155" y="678"/>
                  </a:lnTo>
                  <a:lnTo>
                    <a:pt x="3111" y="615"/>
                  </a:lnTo>
                  <a:lnTo>
                    <a:pt x="3063" y="556"/>
                  </a:lnTo>
                  <a:lnTo>
                    <a:pt x="3010" y="498"/>
                  </a:lnTo>
                  <a:lnTo>
                    <a:pt x="2955" y="448"/>
                  </a:lnTo>
                  <a:lnTo>
                    <a:pt x="2898" y="401"/>
                  </a:lnTo>
                  <a:lnTo>
                    <a:pt x="2839" y="360"/>
                  </a:lnTo>
                  <a:lnTo>
                    <a:pt x="2777" y="321"/>
                  </a:lnTo>
                  <a:lnTo>
                    <a:pt x="2713" y="288"/>
                  </a:lnTo>
                  <a:lnTo>
                    <a:pt x="2648" y="260"/>
                  </a:lnTo>
                  <a:lnTo>
                    <a:pt x="2583" y="235"/>
                  </a:lnTo>
                  <a:lnTo>
                    <a:pt x="2514" y="215"/>
                  </a:lnTo>
                  <a:lnTo>
                    <a:pt x="2446" y="200"/>
                  </a:lnTo>
                  <a:lnTo>
                    <a:pt x="2376" y="189"/>
                  </a:lnTo>
                  <a:lnTo>
                    <a:pt x="2307" y="182"/>
                  </a:lnTo>
                  <a:lnTo>
                    <a:pt x="2237" y="180"/>
                  </a:lnTo>
                  <a:close/>
                  <a:moveTo>
                    <a:pt x="2237" y="0"/>
                  </a:moveTo>
                  <a:lnTo>
                    <a:pt x="2319" y="2"/>
                  </a:lnTo>
                  <a:lnTo>
                    <a:pt x="2400" y="11"/>
                  </a:lnTo>
                  <a:lnTo>
                    <a:pt x="2480" y="23"/>
                  </a:lnTo>
                  <a:lnTo>
                    <a:pt x="2560" y="41"/>
                  </a:lnTo>
                  <a:lnTo>
                    <a:pt x="2639" y="65"/>
                  </a:lnTo>
                  <a:lnTo>
                    <a:pt x="2717" y="93"/>
                  </a:lnTo>
                  <a:lnTo>
                    <a:pt x="2792" y="126"/>
                  </a:lnTo>
                  <a:lnTo>
                    <a:pt x="2867" y="165"/>
                  </a:lnTo>
                  <a:lnTo>
                    <a:pt x="2938" y="209"/>
                  </a:lnTo>
                  <a:lnTo>
                    <a:pt x="3007" y="258"/>
                  </a:lnTo>
                  <a:lnTo>
                    <a:pt x="3074" y="312"/>
                  </a:lnTo>
                  <a:lnTo>
                    <a:pt x="3138" y="371"/>
                  </a:lnTo>
                  <a:lnTo>
                    <a:pt x="3197" y="435"/>
                  </a:lnTo>
                  <a:lnTo>
                    <a:pt x="3252" y="502"/>
                  </a:lnTo>
                  <a:lnTo>
                    <a:pt x="3300" y="571"/>
                  </a:lnTo>
                  <a:lnTo>
                    <a:pt x="3344" y="642"/>
                  </a:lnTo>
                  <a:lnTo>
                    <a:pt x="3383" y="716"/>
                  </a:lnTo>
                  <a:lnTo>
                    <a:pt x="3416" y="791"/>
                  </a:lnTo>
                  <a:lnTo>
                    <a:pt x="3445" y="869"/>
                  </a:lnTo>
                  <a:lnTo>
                    <a:pt x="3469" y="947"/>
                  </a:lnTo>
                  <a:lnTo>
                    <a:pt x="3487" y="1027"/>
                  </a:lnTo>
                  <a:lnTo>
                    <a:pt x="3499" y="1107"/>
                  </a:lnTo>
                  <a:lnTo>
                    <a:pt x="3508" y="1188"/>
                  </a:lnTo>
                  <a:lnTo>
                    <a:pt x="3510" y="1270"/>
                  </a:lnTo>
                  <a:lnTo>
                    <a:pt x="3510" y="1270"/>
                  </a:lnTo>
                  <a:lnTo>
                    <a:pt x="3508" y="1350"/>
                  </a:lnTo>
                  <a:lnTo>
                    <a:pt x="3499" y="1432"/>
                  </a:lnTo>
                  <a:lnTo>
                    <a:pt x="3487" y="1512"/>
                  </a:lnTo>
                  <a:lnTo>
                    <a:pt x="3469" y="1592"/>
                  </a:lnTo>
                  <a:lnTo>
                    <a:pt x="3445" y="1670"/>
                  </a:lnTo>
                  <a:lnTo>
                    <a:pt x="3416" y="1748"/>
                  </a:lnTo>
                  <a:lnTo>
                    <a:pt x="3383" y="1823"/>
                  </a:lnTo>
                  <a:lnTo>
                    <a:pt x="3344" y="1896"/>
                  </a:lnTo>
                  <a:lnTo>
                    <a:pt x="3300" y="1968"/>
                  </a:lnTo>
                  <a:lnTo>
                    <a:pt x="3252" y="2037"/>
                  </a:lnTo>
                  <a:lnTo>
                    <a:pt x="3197" y="2104"/>
                  </a:lnTo>
                  <a:lnTo>
                    <a:pt x="3138" y="2167"/>
                  </a:lnTo>
                  <a:lnTo>
                    <a:pt x="3074" y="2226"/>
                  </a:lnTo>
                  <a:lnTo>
                    <a:pt x="3007" y="2280"/>
                  </a:lnTo>
                  <a:lnTo>
                    <a:pt x="2938" y="2330"/>
                  </a:lnTo>
                  <a:lnTo>
                    <a:pt x="2867" y="2374"/>
                  </a:lnTo>
                  <a:lnTo>
                    <a:pt x="2792" y="2412"/>
                  </a:lnTo>
                  <a:lnTo>
                    <a:pt x="2717" y="2446"/>
                  </a:lnTo>
                  <a:lnTo>
                    <a:pt x="2639" y="2474"/>
                  </a:lnTo>
                  <a:lnTo>
                    <a:pt x="2560" y="2498"/>
                  </a:lnTo>
                  <a:lnTo>
                    <a:pt x="2480" y="2516"/>
                  </a:lnTo>
                  <a:lnTo>
                    <a:pt x="2400" y="2528"/>
                  </a:lnTo>
                  <a:lnTo>
                    <a:pt x="2319" y="2536"/>
                  </a:lnTo>
                  <a:lnTo>
                    <a:pt x="2237" y="2539"/>
                  </a:lnTo>
                  <a:lnTo>
                    <a:pt x="2156" y="2536"/>
                  </a:lnTo>
                  <a:lnTo>
                    <a:pt x="2075" y="2528"/>
                  </a:lnTo>
                  <a:lnTo>
                    <a:pt x="1994" y="2516"/>
                  </a:lnTo>
                  <a:lnTo>
                    <a:pt x="1915" y="2498"/>
                  </a:lnTo>
                  <a:lnTo>
                    <a:pt x="1837" y="2474"/>
                  </a:lnTo>
                  <a:lnTo>
                    <a:pt x="1759" y="2447"/>
                  </a:lnTo>
                  <a:lnTo>
                    <a:pt x="1684" y="2413"/>
                  </a:lnTo>
                  <a:lnTo>
                    <a:pt x="1610" y="2375"/>
                  </a:lnTo>
                  <a:lnTo>
                    <a:pt x="1538" y="2331"/>
                  </a:lnTo>
                  <a:lnTo>
                    <a:pt x="1469" y="2282"/>
                  </a:lnTo>
                  <a:lnTo>
                    <a:pt x="1403" y="2228"/>
                  </a:lnTo>
                  <a:lnTo>
                    <a:pt x="1251" y="2380"/>
                  </a:lnTo>
                  <a:lnTo>
                    <a:pt x="1405" y="2534"/>
                  </a:lnTo>
                  <a:lnTo>
                    <a:pt x="1419" y="2551"/>
                  </a:lnTo>
                  <a:lnTo>
                    <a:pt x="1427" y="2569"/>
                  </a:lnTo>
                  <a:lnTo>
                    <a:pt x="1432" y="2588"/>
                  </a:lnTo>
                  <a:lnTo>
                    <a:pt x="1432" y="2608"/>
                  </a:lnTo>
                  <a:lnTo>
                    <a:pt x="1427" y="2627"/>
                  </a:lnTo>
                  <a:lnTo>
                    <a:pt x="1419" y="2645"/>
                  </a:lnTo>
                  <a:lnTo>
                    <a:pt x="1405" y="2661"/>
                  </a:lnTo>
                  <a:lnTo>
                    <a:pt x="682" y="3383"/>
                  </a:lnTo>
                  <a:lnTo>
                    <a:pt x="647" y="3414"/>
                  </a:lnTo>
                  <a:lnTo>
                    <a:pt x="609" y="3441"/>
                  </a:lnTo>
                  <a:lnTo>
                    <a:pt x="570" y="3462"/>
                  </a:lnTo>
                  <a:lnTo>
                    <a:pt x="529" y="3479"/>
                  </a:lnTo>
                  <a:lnTo>
                    <a:pt x="486" y="3490"/>
                  </a:lnTo>
                  <a:lnTo>
                    <a:pt x="442" y="3498"/>
                  </a:lnTo>
                  <a:lnTo>
                    <a:pt x="399" y="3500"/>
                  </a:lnTo>
                  <a:lnTo>
                    <a:pt x="355" y="3498"/>
                  </a:lnTo>
                  <a:lnTo>
                    <a:pt x="312" y="3490"/>
                  </a:lnTo>
                  <a:lnTo>
                    <a:pt x="269" y="3479"/>
                  </a:lnTo>
                  <a:lnTo>
                    <a:pt x="229" y="3462"/>
                  </a:lnTo>
                  <a:lnTo>
                    <a:pt x="189" y="3441"/>
                  </a:lnTo>
                  <a:lnTo>
                    <a:pt x="151" y="3414"/>
                  </a:lnTo>
                  <a:lnTo>
                    <a:pt x="117" y="3383"/>
                  </a:lnTo>
                  <a:lnTo>
                    <a:pt x="86" y="3349"/>
                  </a:lnTo>
                  <a:lnTo>
                    <a:pt x="60" y="3311"/>
                  </a:lnTo>
                  <a:lnTo>
                    <a:pt x="38" y="3272"/>
                  </a:lnTo>
                  <a:lnTo>
                    <a:pt x="21" y="3232"/>
                  </a:lnTo>
                  <a:lnTo>
                    <a:pt x="10" y="3189"/>
                  </a:lnTo>
                  <a:lnTo>
                    <a:pt x="2" y="3146"/>
                  </a:lnTo>
                  <a:lnTo>
                    <a:pt x="0" y="3102"/>
                  </a:lnTo>
                  <a:lnTo>
                    <a:pt x="0" y="3102"/>
                  </a:lnTo>
                  <a:lnTo>
                    <a:pt x="2" y="3059"/>
                  </a:lnTo>
                  <a:lnTo>
                    <a:pt x="10" y="3015"/>
                  </a:lnTo>
                  <a:lnTo>
                    <a:pt x="21" y="2973"/>
                  </a:lnTo>
                  <a:lnTo>
                    <a:pt x="38" y="2932"/>
                  </a:lnTo>
                  <a:lnTo>
                    <a:pt x="60" y="2892"/>
                  </a:lnTo>
                  <a:lnTo>
                    <a:pt x="86" y="2855"/>
                  </a:lnTo>
                  <a:lnTo>
                    <a:pt x="117" y="2820"/>
                  </a:lnTo>
                  <a:lnTo>
                    <a:pt x="841" y="2099"/>
                  </a:lnTo>
                  <a:lnTo>
                    <a:pt x="857" y="2085"/>
                  </a:lnTo>
                  <a:lnTo>
                    <a:pt x="875" y="2077"/>
                  </a:lnTo>
                  <a:lnTo>
                    <a:pt x="895" y="2072"/>
                  </a:lnTo>
                  <a:lnTo>
                    <a:pt x="915" y="2072"/>
                  </a:lnTo>
                  <a:lnTo>
                    <a:pt x="934" y="2077"/>
                  </a:lnTo>
                  <a:lnTo>
                    <a:pt x="952" y="2085"/>
                  </a:lnTo>
                  <a:lnTo>
                    <a:pt x="969" y="2099"/>
                  </a:lnTo>
                  <a:lnTo>
                    <a:pt x="1123" y="2253"/>
                  </a:lnTo>
                  <a:lnTo>
                    <a:pt x="1275" y="2101"/>
                  </a:lnTo>
                  <a:lnTo>
                    <a:pt x="1221" y="2035"/>
                  </a:lnTo>
                  <a:lnTo>
                    <a:pt x="1172" y="1965"/>
                  </a:lnTo>
                  <a:lnTo>
                    <a:pt x="1129" y="1894"/>
                  </a:lnTo>
                  <a:lnTo>
                    <a:pt x="1090" y="1821"/>
                  </a:lnTo>
                  <a:lnTo>
                    <a:pt x="1056" y="1745"/>
                  </a:lnTo>
                  <a:lnTo>
                    <a:pt x="1029" y="1668"/>
                  </a:lnTo>
                  <a:lnTo>
                    <a:pt x="1005" y="1590"/>
                  </a:lnTo>
                  <a:lnTo>
                    <a:pt x="987" y="1510"/>
                  </a:lnTo>
                  <a:lnTo>
                    <a:pt x="974" y="1430"/>
                  </a:lnTo>
                  <a:lnTo>
                    <a:pt x="967" y="1349"/>
                  </a:lnTo>
                  <a:lnTo>
                    <a:pt x="964" y="1267"/>
                  </a:lnTo>
                  <a:lnTo>
                    <a:pt x="967" y="1187"/>
                  </a:lnTo>
                  <a:lnTo>
                    <a:pt x="974" y="1106"/>
                  </a:lnTo>
                  <a:lnTo>
                    <a:pt x="988" y="1026"/>
                  </a:lnTo>
                  <a:lnTo>
                    <a:pt x="1006" y="946"/>
                  </a:lnTo>
                  <a:lnTo>
                    <a:pt x="1030" y="868"/>
                  </a:lnTo>
                  <a:lnTo>
                    <a:pt x="1057" y="790"/>
                  </a:lnTo>
                  <a:lnTo>
                    <a:pt x="1091" y="715"/>
                  </a:lnTo>
                  <a:lnTo>
                    <a:pt x="1130" y="642"/>
                  </a:lnTo>
                  <a:lnTo>
                    <a:pt x="1174" y="570"/>
                  </a:lnTo>
                  <a:lnTo>
                    <a:pt x="1223" y="501"/>
                  </a:lnTo>
                  <a:lnTo>
                    <a:pt x="1277" y="435"/>
                  </a:lnTo>
                  <a:lnTo>
                    <a:pt x="1337" y="371"/>
                  </a:lnTo>
                  <a:lnTo>
                    <a:pt x="1400" y="312"/>
                  </a:lnTo>
                  <a:lnTo>
                    <a:pt x="1467" y="258"/>
                  </a:lnTo>
                  <a:lnTo>
                    <a:pt x="1536" y="209"/>
                  </a:lnTo>
                  <a:lnTo>
                    <a:pt x="1608" y="165"/>
                  </a:lnTo>
                  <a:lnTo>
                    <a:pt x="1682" y="126"/>
                  </a:lnTo>
                  <a:lnTo>
                    <a:pt x="1757" y="93"/>
                  </a:lnTo>
                  <a:lnTo>
                    <a:pt x="1835" y="65"/>
                  </a:lnTo>
                  <a:lnTo>
                    <a:pt x="1913" y="41"/>
                  </a:lnTo>
                  <a:lnTo>
                    <a:pt x="1993" y="23"/>
                  </a:lnTo>
                  <a:lnTo>
                    <a:pt x="2074" y="11"/>
                  </a:lnTo>
                  <a:lnTo>
                    <a:pt x="2156" y="2"/>
                  </a:lnTo>
                  <a:lnTo>
                    <a:pt x="22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  <p:sp>
          <p:nvSpPr>
            <p:cNvPr id="22" name="Freeform 75"/>
            <p:cNvSpPr>
              <a:spLocks noEditPoints="1"/>
            </p:cNvSpPr>
            <p:nvPr/>
          </p:nvSpPr>
          <p:spPr bwMode="auto">
            <a:xfrm>
              <a:off x="1819275" y="1978026"/>
              <a:ext cx="279400" cy="279400"/>
            </a:xfrm>
            <a:custGeom>
              <a:avLst/>
              <a:gdLst>
                <a:gd name="T0" fmla="*/ 760 w 1765"/>
                <a:gd name="T1" fmla="*/ 191 h 1760"/>
                <a:gd name="T2" fmla="*/ 586 w 1765"/>
                <a:gd name="T3" fmla="*/ 246 h 1760"/>
                <a:gd name="T4" fmla="*/ 432 w 1765"/>
                <a:gd name="T5" fmla="*/ 344 h 1760"/>
                <a:gd name="T6" fmla="*/ 306 w 1765"/>
                <a:gd name="T7" fmla="*/ 480 h 1760"/>
                <a:gd name="T8" fmla="*/ 222 w 1765"/>
                <a:gd name="T9" fmla="*/ 641 h 1760"/>
                <a:gd name="T10" fmla="*/ 183 w 1765"/>
                <a:gd name="T11" fmla="*/ 819 h 1760"/>
                <a:gd name="T12" fmla="*/ 192 w 1765"/>
                <a:gd name="T13" fmla="*/ 1003 h 1760"/>
                <a:gd name="T14" fmla="*/ 246 w 1765"/>
                <a:gd name="T15" fmla="*/ 1175 h 1760"/>
                <a:gd name="T16" fmla="*/ 344 w 1765"/>
                <a:gd name="T17" fmla="*/ 1329 h 1760"/>
                <a:gd name="T18" fmla="*/ 481 w 1765"/>
                <a:gd name="T19" fmla="*/ 1454 h 1760"/>
                <a:gd name="T20" fmla="*/ 641 w 1765"/>
                <a:gd name="T21" fmla="*/ 1538 h 1760"/>
                <a:gd name="T22" fmla="*/ 820 w 1765"/>
                <a:gd name="T23" fmla="*/ 1577 h 1760"/>
                <a:gd name="T24" fmla="*/ 1005 w 1765"/>
                <a:gd name="T25" fmla="*/ 1569 h 1760"/>
                <a:gd name="T26" fmla="*/ 1179 w 1765"/>
                <a:gd name="T27" fmla="*/ 1515 h 1760"/>
                <a:gd name="T28" fmla="*/ 1333 w 1765"/>
                <a:gd name="T29" fmla="*/ 1417 h 1760"/>
                <a:gd name="T30" fmla="*/ 1457 w 1765"/>
                <a:gd name="T31" fmla="*/ 1280 h 1760"/>
                <a:gd name="T32" fmla="*/ 1541 w 1765"/>
                <a:gd name="T33" fmla="*/ 1120 h 1760"/>
                <a:gd name="T34" fmla="*/ 1581 w 1765"/>
                <a:gd name="T35" fmla="*/ 942 h 1760"/>
                <a:gd name="T36" fmla="*/ 1573 w 1765"/>
                <a:gd name="T37" fmla="*/ 758 h 1760"/>
                <a:gd name="T38" fmla="*/ 1518 w 1765"/>
                <a:gd name="T39" fmla="*/ 585 h 1760"/>
                <a:gd name="T40" fmla="*/ 1420 w 1765"/>
                <a:gd name="T41" fmla="*/ 431 h 1760"/>
                <a:gd name="T42" fmla="*/ 1284 w 1765"/>
                <a:gd name="T43" fmla="*/ 307 h 1760"/>
                <a:gd name="T44" fmla="*/ 1122 w 1765"/>
                <a:gd name="T45" fmla="*/ 223 h 1760"/>
                <a:gd name="T46" fmla="*/ 944 w 1765"/>
                <a:gd name="T47" fmla="*/ 184 h 1760"/>
                <a:gd name="T48" fmla="*/ 952 w 1765"/>
                <a:gd name="T49" fmla="*/ 3 h 1760"/>
                <a:gd name="T50" fmla="*/ 1155 w 1765"/>
                <a:gd name="T51" fmla="*/ 44 h 1760"/>
                <a:gd name="T52" fmla="*/ 1342 w 1765"/>
                <a:gd name="T53" fmla="*/ 130 h 1760"/>
                <a:gd name="T54" fmla="*/ 1506 w 1765"/>
                <a:gd name="T55" fmla="*/ 258 h 1760"/>
                <a:gd name="T56" fmla="*/ 1635 w 1765"/>
                <a:gd name="T57" fmla="*/ 421 h 1760"/>
                <a:gd name="T58" fmla="*/ 1721 w 1765"/>
                <a:gd name="T59" fmla="*/ 608 h 1760"/>
                <a:gd name="T60" fmla="*/ 1761 w 1765"/>
                <a:gd name="T61" fmla="*/ 811 h 1760"/>
                <a:gd name="T62" fmla="*/ 1753 w 1765"/>
                <a:gd name="T63" fmla="*/ 1019 h 1760"/>
                <a:gd name="T64" fmla="*/ 1698 w 1765"/>
                <a:gd name="T65" fmla="*/ 1217 h 1760"/>
                <a:gd name="T66" fmla="*/ 1597 w 1765"/>
                <a:gd name="T67" fmla="*/ 1396 h 1760"/>
                <a:gd name="T68" fmla="*/ 1454 w 1765"/>
                <a:gd name="T69" fmla="*/ 1550 h 1760"/>
                <a:gd name="T70" fmla="*/ 1282 w 1765"/>
                <a:gd name="T71" fmla="*/ 1664 h 1760"/>
                <a:gd name="T72" fmla="*/ 1089 w 1765"/>
                <a:gd name="T73" fmla="*/ 1735 h 1760"/>
                <a:gd name="T74" fmla="*/ 882 w 1765"/>
                <a:gd name="T75" fmla="*/ 1760 h 1760"/>
                <a:gd name="T76" fmla="*/ 674 w 1765"/>
                <a:gd name="T77" fmla="*/ 1735 h 1760"/>
                <a:gd name="T78" fmla="*/ 482 w 1765"/>
                <a:gd name="T79" fmla="*/ 1664 h 1760"/>
                <a:gd name="T80" fmla="*/ 310 w 1765"/>
                <a:gd name="T81" fmla="*/ 1550 h 1760"/>
                <a:gd name="T82" fmla="*/ 167 w 1765"/>
                <a:gd name="T83" fmla="*/ 1396 h 1760"/>
                <a:gd name="T84" fmla="*/ 67 w 1765"/>
                <a:gd name="T85" fmla="*/ 1217 h 1760"/>
                <a:gd name="T86" fmla="*/ 11 w 1765"/>
                <a:gd name="T87" fmla="*/ 1019 h 1760"/>
                <a:gd name="T88" fmla="*/ 2 w 1765"/>
                <a:gd name="T89" fmla="*/ 811 h 1760"/>
                <a:gd name="T90" fmla="*/ 43 w 1765"/>
                <a:gd name="T91" fmla="*/ 608 h 1760"/>
                <a:gd name="T92" fmla="*/ 129 w 1765"/>
                <a:gd name="T93" fmla="*/ 421 h 1760"/>
                <a:gd name="T94" fmla="*/ 259 w 1765"/>
                <a:gd name="T95" fmla="*/ 258 h 1760"/>
                <a:gd name="T96" fmla="*/ 422 w 1765"/>
                <a:gd name="T97" fmla="*/ 130 h 1760"/>
                <a:gd name="T98" fmla="*/ 608 w 1765"/>
                <a:gd name="T99" fmla="*/ 44 h 1760"/>
                <a:gd name="T100" fmla="*/ 812 w 1765"/>
                <a:gd name="T101" fmla="*/ 3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65" h="1760">
                  <a:moveTo>
                    <a:pt x="882" y="181"/>
                  </a:moveTo>
                  <a:lnTo>
                    <a:pt x="820" y="184"/>
                  </a:lnTo>
                  <a:lnTo>
                    <a:pt x="760" y="191"/>
                  </a:lnTo>
                  <a:lnTo>
                    <a:pt x="700" y="205"/>
                  </a:lnTo>
                  <a:lnTo>
                    <a:pt x="641" y="223"/>
                  </a:lnTo>
                  <a:lnTo>
                    <a:pt x="586" y="246"/>
                  </a:lnTo>
                  <a:lnTo>
                    <a:pt x="532" y="274"/>
                  </a:lnTo>
                  <a:lnTo>
                    <a:pt x="481" y="307"/>
                  </a:lnTo>
                  <a:lnTo>
                    <a:pt x="432" y="344"/>
                  </a:lnTo>
                  <a:lnTo>
                    <a:pt x="386" y="385"/>
                  </a:lnTo>
                  <a:lnTo>
                    <a:pt x="344" y="431"/>
                  </a:lnTo>
                  <a:lnTo>
                    <a:pt x="306" y="480"/>
                  </a:lnTo>
                  <a:lnTo>
                    <a:pt x="273" y="532"/>
                  </a:lnTo>
                  <a:lnTo>
                    <a:pt x="246" y="585"/>
                  </a:lnTo>
                  <a:lnTo>
                    <a:pt x="222" y="641"/>
                  </a:lnTo>
                  <a:lnTo>
                    <a:pt x="204" y="698"/>
                  </a:lnTo>
                  <a:lnTo>
                    <a:pt x="192" y="758"/>
                  </a:lnTo>
                  <a:lnTo>
                    <a:pt x="183" y="819"/>
                  </a:lnTo>
                  <a:lnTo>
                    <a:pt x="181" y="881"/>
                  </a:lnTo>
                  <a:lnTo>
                    <a:pt x="183" y="942"/>
                  </a:lnTo>
                  <a:lnTo>
                    <a:pt x="192" y="1003"/>
                  </a:lnTo>
                  <a:lnTo>
                    <a:pt x="204" y="1062"/>
                  </a:lnTo>
                  <a:lnTo>
                    <a:pt x="222" y="1120"/>
                  </a:lnTo>
                  <a:lnTo>
                    <a:pt x="246" y="1175"/>
                  </a:lnTo>
                  <a:lnTo>
                    <a:pt x="273" y="1229"/>
                  </a:lnTo>
                  <a:lnTo>
                    <a:pt x="306" y="1280"/>
                  </a:lnTo>
                  <a:lnTo>
                    <a:pt x="344" y="1329"/>
                  </a:lnTo>
                  <a:lnTo>
                    <a:pt x="386" y="1375"/>
                  </a:lnTo>
                  <a:lnTo>
                    <a:pt x="432" y="1417"/>
                  </a:lnTo>
                  <a:lnTo>
                    <a:pt x="481" y="1454"/>
                  </a:lnTo>
                  <a:lnTo>
                    <a:pt x="532" y="1487"/>
                  </a:lnTo>
                  <a:lnTo>
                    <a:pt x="586" y="1515"/>
                  </a:lnTo>
                  <a:lnTo>
                    <a:pt x="641" y="1538"/>
                  </a:lnTo>
                  <a:lnTo>
                    <a:pt x="700" y="1556"/>
                  </a:lnTo>
                  <a:lnTo>
                    <a:pt x="760" y="1569"/>
                  </a:lnTo>
                  <a:lnTo>
                    <a:pt x="820" y="1577"/>
                  </a:lnTo>
                  <a:lnTo>
                    <a:pt x="882" y="1579"/>
                  </a:lnTo>
                  <a:lnTo>
                    <a:pt x="944" y="1577"/>
                  </a:lnTo>
                  <a:lnTo>
                    <a:pt x="1005" y="1569"/>
                  </a:lnTo>
                  <a:lnTo>
                    <a:pt x="1065" y="1556"/>
                  </a:lnTo>
                  <a:lnTo>
                    <a:pt x="1122" y="1538"/>
                  </a:lnTo>
                  <a:lnTo>
                    <a:pt x="1179" y="1515"/>
                  </a:lnTo>
                  <a:lnTo>
                    <a:pt x="1232" y="1487"/>
                  </a:lnTo>
                  <a:lnTo>
                    <a:pt x="1284" y="1454"/>
                  </a:lnTo>
                  <a:lnTo>
                    <a:pt x="1333" y="1417"/>
                  </a:lnTo>
                  <a:lnTo>
                    <a:pt x="1379" y="1375"/>
                  </a:lnTo>
                  <a:lnTo>
                    <a:pt x="1420" y="1329"/>
                  </a:lnTo>
                  <a:lnTo>
                    <a:pt x="1457" y="1280"/>
                  </a:lnTo>
                  <a:lnTo>
                    <a:pt x="1490" y="1229"/>
                  </a:lnTo>
                  <a:lnTo>
                    <a:pt x="1518" y="1175"/>
                  </a:lnTo>
                  <a:lnTo>
                    <a:pt x="1541" y="1120"/>
                  </a:lnTo>
                  <a:lnTo>
                    <a:pt x="1559" y="1062"/>
                  </a:lnTo>
                  <a:lnTo>
                    <a:pt x="1573" y="1003"/>
                  </a:lnTo>
                  <a:lnTo>
                    <a:pt x="1581" y="942"/>
                  </a:lnTo>
                  <a:lnTo>
                    <a:pt x="1584" y="881"/>
                  </a:lnTo>
                  <a:lnTo>
                    <a:pt x="1581" y="819"/>
                  </a:lnTo>
                  <a:lnTo>
                    <a:pt x="1573" y="758"/>
                  </a:lnTo>
                  <a:lnTo>
                    <a:pt x="1559" y="698"/>
                  </a:lnTo>
                  <a:lnTo>
                    <a:pt x="1541" y="641"/>
                  </a:lnTo>
                  <a:lnTo>
                    <a:pt x="1518" y="585"/>
                  </a:lnTo>
                  <a:lnTo>
                    <a:pt x="1490" y="532"/>
                  </a:lnTo>
                  <a:lnTo>
                    <a:pt x="1457" y="480"/>
                  </a:lnTo>
                  <a:lnTo>
                    <a:pt x="1420" y="431"/>
                  </a:lnTo>
                  <a:lnTo>
                    <a:pt x="1379" y="385"/>
                  </a:lnTo>
                  <a:lnTo>
                    <a:pt x="1333" y="344"/>
                  </a:lnTo>
                  <a:lnTo>
                    <a:pt x="1284" y="307"/>
                  </a:lnTo>
                  <a:lnTo>
                    <a:pt x="1232" y="274"/>
                  </a:lnTo>
                  <a:lnTo>
                    <a:pt x="1179" y="246"/>
                  </a:lnTo>
                  <a:lnTo>
                    <a:pt x="1122" y="223"/>
                  </a:lnTo>
                  <a:lnTo>
                    <a:pt x="1065" y="205"/>
                  </a:lnTo>
                  <a:lnTo>
                    <a:pt x="1005" y="191"/>
                  </a:lnTo>
                  <a:lnTo>
                    <a:pt x="944" y="184"/>
                  </a:lnTo>
                  <a:lnTo>
                    <a:pt x="882" y="181"/>
                  </a:lnTo>
                  <a:close/>
                  <a:moveTo>
                    <a:pt x="882" y="0"/>
                  </a:moveTo>
                  <a:lnTo>
                    <a:pt x="952" y="3"/>
                  </a:lnTo>
                  <a:lnTo>
                    <a:pt x="1021" y="12"/>
                  </a:lnTo>
                  <a:lnTo>
                    <a:pt x="1089" y="25"/>
                  </a:lnTo>
                  <a:lnTo>
                    <a:pt x="1155" y="44"/>
                  </a:lnTo>
                  <a:lnTo>
                    <a:pt x="1220" y="67"/>
                  </a:lnTo>
                  <a:lnTo>
                    <a:pt x="1282" y="96"/>
                  </a:lnTo>
                  <a:lnTo>
                    <a:pt x="1342" y="130"/>
                  </a:lnTo>
                  <a:lnTo>
                    <a:pt x="1400" y="168"/>
                  </a:lnTo>
                  <a:lnTo>
                    <a:pt x="1454" y="211"/>
                  </a:lnTo>
                  <a:lnTo>
                    <a:pt x="1506" y="258"/>
                  </a:lnTo>
                  <a:lnTo>
                    <a:pt x="1553" y="310"/>
                  </a:lnTo>
                  <a:lnTo>
                    <a:pt x="1597" y="364"/>
                  </a:lnTo>
                  <a:lnTo>
                    <a:pt x="1635" y="421"/>
                  </a:lnTo>
                  <a:lnTo>
                    <a:pt x="1669" y="482"/>
                  </a:lnTo>
                  <a:lnTo>
                    <a:pt x="1698" y="543"/>
                  </a:lnTo>
                  <a:lnTo>
                    <a:pt x="1721" y="608"/>
                  </a:lnTo>
                  <a:lnTo>
                    <a:pt x="1740" y="674"/>
                  </a:lnTo>
                  <a:lnTo>
                    <a:pt x="1753" y="742"/>
                  </a:lnTo>
                  <a:lnTo>
                    <a:pt x="1761" y="811"/>
                  </a:lnTo>
                  <a:lnTo>
                    <a:pt x="1765" y="881"/>
                  </a:lnTo>
                  <a:lnTo>
                    <a:pt x="1761" y="951"/>
                  </a:lnTo>
                  <a:lnTo>
                    <a:pt x="1753" y="1019"/>
                  </a:lnTo>
                  <a:lnTo>
                    <a:pt x="1740" y="1087"/>
                  </a:lnTo>
                  <a:lnTo>
                    <a:pt x="1721" y="1153"/>
                  </a:lnTo>
                  <a:lnTo>
                    <a:pt x="1698" y="1217"/>
                  </a:lnTo>
                  <a:lnTo>
                    <a:pt x="1669" y="1279"/>
                  </a:lnTo>
                  <a:lnTo>
                    <a:pt x="1635" y="1339"/>
                  </a:lnTo>
                  <a:lnTo>
                    <a:pt x="1597" y="1396"/>
                  </a:lnTo>
                  <a:lnTo>
                    <a:pt x="1553" y="1451"/>
                  </a:lnTo>
                  <a:lnTo>
                    <a:pt x="1506" y="1502"/>
                  </a:lnTo>
                  <a:lnTo>
                    <a:pt x="1454" y="1550"/>
                  </a:lnTo>
                  <a:lnTo>
                    <a:pt x="1400" y="1593"/>
                  </a:lnTo>
                  <a:lnTo>
                    <a:pt x="1342" y="1631"/>
                  </a:lnTo>
                  <a:lnTo>
                    <a:pt x="1282" y="1664"/>
                  </a:lnTo>
                  <a:lnTo>
                    <a:pt x="1220" y="1693"/>
                  </a:lnTo>
                  <a:lnTo>
                    <a:pt x="1155" y="1717"/>
                  </a:lnTo>
                  <a:lnTo>
                    <a:pt x="1089" y="1735"/>
                  </a:lnTo>
                  <a:lnTo>
                    <a:pt x="1021" y="1749"/>
                  </a:lnTo>
                  <a:lnTo>
                    <a:pt x="952" y="1758"/>
                  </a:lnTo>
                  <a:lnTo>
                    <a:pt x="882" y="1760"/>
                  </a:lnTo>
                  <a:lnTo>
                    <a:pt x="812" y="1758"/>
                  </a:lnTo>
                  <a:lnTo>
                    <a:pt x="742" y="1749"/>
                  </a:lnTo>
                  <a:lnTo>
                    <a:pt x="674" y="1735"/>
                  </a:lnTo>
                  <a:lnTo>
                    <a:pt x="608" y="1717"/>
                  </a:lnTo>
                  <a:lnTo>
                    <a:pt x="545" y="1693"/>
                  </a:lnTo>
                  <a:lnTo>
                    <a:pt x="482" y="1664"/>
                  </a:lnTo>
                  <a:lnTo>
                    <a:pt x="422" y="1631"/>
                  </a:lnTo>
                  <a:lnTo>
                    <a:pt x="365" y="1593"/>
                  </a:lnTo>
                  <a:lnTo>
                    <a:pt x="310" y="1550"/>
                  </a:lnTo>
                  <a:lnTo>
                    <a:pt x="259" y="1502"/>
                  </a:lnTo>
                  <a:lnTo>
                    <a:pt x="211" y="1451"/>
                  </a:lnTo>
                  <a:lnTo>
                    <a:pt x="167" y="1396"/>
                  </a:lnTo>
                  <a:lnTo>
                    <a:pt x="129" y="1339"/>
                  </a:lnTo>
                  <a:lnTo>
                    <a:pt x="96" y="1279"/>
                  </a:lnTo>
                  <a:lnTo>
                    <a:pt x="67" y="1217"/>
                  </a:lnTo>
                  <a:lnTo>
                    <a:pt x="43" y="1153"/>
                  </a:lnTo>
                  <a:lnTo>
                    <a:pt x="25" y="1087"/>
                  </a:lnTo>
                  <a:lnTo>
                    <a:pt x="11" y="1019"/>
                  </a:lnTo>
                  <a:lnTo>
                    <a:pt x="2" y="951"/>
                  </a:lnTo>
                  <a:lnTo>
                    <a:pt x="0" y="881"/>
                  </a:lnTo>
                  <a:lnTo>
                    <a:pt x="2" y="811"/>
                  </a:lnTo>
                  <a:lnTo>
                    <a:pt x="11" y="742"/>
                  </a:lnTo>
                  <a:lnTo>
                    <a:pt x="25" y="674"/>
                  </a:lnTo>
                  <a:lnTo>
                    <a:pt x="43" y="608"/>
                  </a:lnTo>
                  <a:lnTo>
                    <a:pt x="67" y="543"/>
                  </a:lnTo>
                  <a:lnTo>
                    <a:pt x="96" y="482"/>
                  </a:lnTo>
                  <a:lnTo>
                    <a:pt x="129" y="421"/>
                  </a:lnTo>
                  <a:lnTo>
                    <a:pt x="167" y="364"/>
                  </a:lnTo>
                  <a:lnTo>
                    <a:pt x="211" y="310"/>
                  </a:lnTo>
                  <a:lnTo>
                    <a:pt x="259" y="258"/>
                  </a:lnTo>
                  <a:lnTo>
                    <a:pt x="310" y="211"/>
                  </a:lnTo>
                  <a:lnTo>
                    <a:pt x="365" y="168"/>
                  </a:lnTo>
                  <a:lnTo>
                    <a:pt x="422" y="130"/>
                  </a:lnTo>
                  <a:lnTo>
                    <a:pt x="482" y="96"/>
                  </a:lnTo>
                  <a:lnTo>
                    <a:pt x="545" y="67"/>
                  </a:lnTo>
                  <a:lnTo>
                    <a:pt x="608" y="44"/>
                  </a:lnTo>
                  <a:lnTo>
                    <a:pt x="674" y="25"/>
                  </a:lnTo>
                  <a:lnTo>
                    <a:pt x="742" y="12"/>
                  </a:lnTo>
                  <a:lnTo>
                    <a:pt x="812" y="3"/>
                  </a:lnTo>
                  <a:lnTo>
                    <a:pt x="8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  <p:sp>
          <p:nvSpPr>
            <p:cNvPr id="23" name="Freeform 76"/>
            <p:cNvSpPr>
              <a:spLocks/>
            </p:cNvSpPr>
            <p:nvPr/>
          </p:nvSpPr>
          <p:spPr bwMode="auto">
            <a:xfrm>
              <a:off x="1900238" y="2060576"/>
              <a:ext cx="115888" cy="114300"/>
            </a:xfrm>
            <a:custGeom>
              <a:avLst/>
              <a:gdLst>
                <a:gd name="T0" fmla="*/ 363 w 726"/>
                <a:gd name="T1" fmla="*/ 0 h 723"/>
                <a:gd name="T2" fmla="*/ 387 w 726"/>
                <a:gd name="T3" fmla="*/ 3 h 723"/>
                <a:gd name="T4" fmla="*/ 409 w 726"/>
                <a:gd name="T5" fmla="*/ 12 h 723"/>
                <a:gd name="T6" fmla="*/ 427 w 726"/>
                <a:gd name="T7" fmla="*/ 26 h 723"/>
                <a:gd name="T8" fmla="*/ 442 w 726"/>
                <a:gd name="T9" fmla="*/ 44 h 723"/>
                <a:gd name="T10" fmla="*/ 450 w 726"/>
                <a:gd name="T11" fmla="*/ 66 h 723"/>
                <a:gd name="T12" fmla="*/ 453 w 726"/>
                <a:gd name="T13" fmla="*/ 90 h 723"/>
                <a:gd name="T14" fmla="*/ 453 w 726"/>
                <a:gd name="T15" fmla="*/ 271 h 723"/>
                <a:gd name="T16" fmla="*/ 635 w 726"/>
                <a:gd name="T17" fmla="*/ 271 h 723"/>
                <a:gd name="T18" fmla="*/ 660 w 726"/>
                <a:gd name="T19" fmla="*/ 275 h 723"/>
                <a:gd name="T20" fmla="*/ 681 w 726"/>
                <a:gd name="T21" fmla="*/ 283 h 723"/>
                <a:gd name="T22" fmla="*/ 699 w 726"/>
                <a:gd name="T23" fmla="*/ 298 h 723"/>
                <a:gd name="T24" fmla="*/ 714 w 726"/>
                <a:gd name="T25" fmla="*/ 316 h 723"/>
                <a:gd name="T26" fmla="*/ 722 w 726"/>
                <a:gd name="T27" fmla="*/ 337 h 723"/>
                <a:gd name="T28" fmla="*/ 726 w 726"/>
                <a:gd name="T29" fmla="*/ 362 h 723"/>
                <a:gd name="T30" fmla="*/ 722 w 726"/>
                <a:gd name="T31" fmla="*/ 385 h 723"/>
                <a:gd name="T32" fmla="*/ 714 w 726"/>
                <a:gd name="T33" fmla="*/ 407 h 723"/>
                <a:gd name="T34" fmla="*/ 699 w 726"/>
                <a:gd name="T35" fmla="*/ 425 h 723"/>
                <a:gd name="T36" fmla="*/ 681 w 726"/>
                <a:gd name="T37" fmla="*/ 439 h 723"/>
                <a:gd name="T38" fmla="*/ 660 w 726"/>
                <a:gd name="T39" fmla="*/ 449 h 723"/>
                <a:gd name="T40" fmla="*/ 635 w 726"/>
                <a:gd name="T41" fmla="*/ 452 h 723"/>
                <a:gd name="T42" fmla="*/ 453 w 726"/>
                <a:gd name="T43" fmla="*/ 452 h 723"/>
                <a:gd name="T44" fmla="*/ 453 w 726"/>
                <a:gd name="T45" fmla="*/ 633 h 723"/>
                <a:gd name="T46" fmla="*/ 450 w 726"/>
                <a:gd name="T47" fmla="*/ 656 h 723"/>
                <a:gd name="T48" fmla="*/ 442 w 726"/>
                <a:gd name="T49" fmla="*/ 679 h 723"/>
                <a:gd name="T50" fmla="*/ 427 w 726"/>
                <a:gd name="T51" fmla="*/ 697 h 723"/>
                <a:gd name="T52" fmla="*/ 409 w 726"/>
                <a:gd name="T53" fmla="*/ 710 h 723"/>
                <a:gd name="T54" fmla="*/ 387 w 726"/>
                <a:gd name="T55" fmla="*/ 720 h 723"/>
                <a:gd name="T56" fmla="*/ 363 w 726"/>
                <a:gd name="T57" fmla="*/ 723 h 723"/>
                <a:gd name="T58" fmla="*/ 339 w 726"/>
                <a:gd name="T59" fmla="*/ 720 h 723"/>
                <a:gd name="T60" fmla="*/ 317 w 726"/>
                <a:gd name="T61" fmla="*/ 710 h 723"/>
                <a:gd name="T62" fmla="*/ 299 w 726"/>
                <a:gd name="T63" fmla="*/ 697 h 723"/>
                <a:gd name="T64" fmla="*/ 285 w 726"/>
                <a:gd name="T65" fmla="*/ 679 h 723"/>
                <a:gd name="T66" fmla="*/ 276 w 726"/>
                <a:gd name="T67" fmla="*/ 656 h 723"/>
                <a:gd name="T68" fmla="*/ 272 w 726"/>
                <a:gd name="T69" fmla="*/ 633 h 723"/>
                <a:gd name="T70" fmla="*/ 272 w 726"/>
                <a:gd name="T71" fmla="*/ 452 h 723"/>
                <a:gd name="T72" fmla="*/ 91 w 726"/>
                <a:gd name="T73" fmla="*/ 452 h 723"/>
                <a:gd name="T74" fmla="*/ 67 w 726"/>
                <a:gd name="T75" fmla="*/ 449 h 723"/>
                <a:gd name="T76" fmla="*/ 45 w 726"/>
                <a:gd name="T77" fmla="*/ 439 h 723"/>
                <a:gd name="T78" fmla="*/ 27 w 726"/>
                <a:gd name="T79" fmla="*/ 425 h 723"/>
                <a:gd name="T80" fmla="*/ 13 w 726"/>
                <a:gd name="T81" fmla="*/ 407 h 723"/>
                <a:gd name="T82" fmla="*/ 3 w 726"/>
                <a:gd name="T83" fmla="*/ 385 h 723"/>
                <a:gd name="T84" fmla="*/ 0 w 726"/>
                <a:gd name="T85" fmla="*/ 362 h 723"/>
                <a:gd name="T86" fmla="*/ 3 w 726"/>
                <a:gd name="T87" fmla="*/ 337 h 723"/>
                <a:gd name="T88" fmla="*/ 13 w 726"/>
                <a:gd name="T89" fmla="*/ 316 h 723"/>
                <a:gd name="T90" fmla="*/ 27 w 726"/>
                <a:gd name="T91" fmla="*/ 298 h 723"/>
                <a:gd name="T92" fmla="*/ 45 w 726"/>
                <a:gd name="T93" fmla="*/ 283 h 723"/>
                <a:gd name="T94" fmla="*/ 67 w 726"/>
                <a:gd name="T95" fmla="*/ 275 h 723"/>
                <a:gd name="T96" fmla="*/ 91 w 726"/>
                <a:gd name="T97" fmla="*/ 271 h 723"/>
                <a:gd name="T98" fmla="*/ 272 w 726"/>
                <a:gd name="T99" fmla="*/ 271 h 723"/>
                <a:gd name="T100" fmla="*/ 272 w 726"/>
                <a:gd name="T101" fmla="*/ 90 h 723"/>
                <a:gd name="T102" fmla="*/ 276 w 726"/>
                <a:gd name="T103" fmla="*/ 66 h 723"/>
                <a:gd name="T104" fmla="*/ 285 w 726"/>
                <a:gd name="T105" fmla="*/ 44 h 723"/>
                <a:gd name="T106" fmla="*/ 299 w 726"/>
                <a:gd name="T107" fmla="*/ 26 h 723"/>
                <a:gd name="T108" fmla="*/ 317 w 726"/>
                <a:gd name="T109" fmla="*/ 12 h 723"/>
                <a:gd name="T110" fmla="*/ 339 w 726"/>
                <a:gd name="T111" fmla="*/ 3 h 723"/>
                <a:gd name="T112" fmla="*/ 363 w 726"/>
                <a:gd name="T113" fmla="*/ 0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6" h="723">
                  <a:moveTo>
                    <a:pt x="363" y="0"/>
                  </a:moveTo>
                  <a:lnTo>
                    <a:pt x="387" y="3"/>
                  </a:lnTo>
                  <a:lnTo>
                    <a:pt x="409" y="12"/>
                  </a:lnTo>
                  <a:lnTo>
                    <a:pt x="427" y="26"/>
                  </a:lnTo>
                  <a:lnTo>
                    <a:pt x="442" y="44"/>
                  </a:lnTo>
                  <a:lnTo>
                    <a:pt x="450" y="66"/>
                  </a:lnTo>
                  <a:lnTo>
                    <a:pt x="453" y="90"/>
                  </a:lnTo>
                  <a:lnTo>
                    <a:pt x="453" y="271"/>
                  </a:lnTo>
                  <a:lnTo>
                    <a:pt x="635" y="271"/>
                  </a:lnTo>
                  <a:lnTo>
                    <a:pt x="660" y="275"/>
                  </a:lnTo>
                  <a:lnTo>
                    <a:pt x="681" y="283"/>
                  </a:lnTo>
                  <a:lnTo>
                    <a:pt x="699" y="298"/>
                  </a:lnTo>
                  <a:lnTo>
                    <a:pt x="714" y="316"/>
                  </a:lnTo>
                  <a:lnTo>
                    <a:pt x="722" y="337"/>
                  </a:lnTo>
                  <a:lnTo>
                    <a:pt x="726" y="362"/>
                  </a:lnTo>
                  <a:lnTo>
                    <a:pt x="722" y="385"/>
                  </a:lnTo>
                  <a:lnTo>
                    <a:pt x="714" y="407"/>
                  </a:lnTo>
                  <a:lnTo>
                    <a:pt x="699" y="425"/>
                  </a:lnTo>
                  <a:lnTo>
                    <a:pt x="681" y="439"/>
                  </a:lnTo>
                  <a:lnTo>
                    <a:pt x="660" y="449"/>
                  </a:lnTo>
                  <a:lnTo>
                    <a:pt x="635" y="452"/>
                  </a:lnTo>
                  <a:lnTo>
                    <a:pt x="453" y="452"/>
                  </a:lnTo>
                  <a:lnTo>
                    <a:pt x="453" y="633"/>
                  </a:lnTo>
                  <a:lnTo>
                    <a:pt x="450" y="656"/>
                  </a:lnTo>
                  <a:lnTo>
                    <a:pt x="442" y="679"/>
                  </a:lnTo>
                  <a:lnTo>
                    <a:pt x="427" y="697"/>
                  </a:lnTo>
                  <a:lnTo>
                    <a:pt x="409" y="710"/>
                  </a:lnTo>
                  <a:lnTo>
                    <a:pt x="387" y="720"/>
                  </a:lnTo>
                  <a:lnTo>
                    <a:pt x="363" y="723"/>
                  </a:lnTo>
                  <a:lnTo>
                    <a:pt x="339" y="720"/>
                  </a:lnTo>
                  <a:lnTo>
                    <a:pt x="317" y="710"/>
                  </a:lnTo>
                  <a:lnTo>
                    <a:pt x="299" y="697"/>
                  </a:lnTo>
                  <a:lnTo>
                    <a:pt x="285" y="679"/>
                  </a:lnTo>
                  <a:lnTo>
                    <a:pt x="276" y="656"/>
                  </a:lnTo>
                  <a:lnTo>
                    <a:pt x="272" y="633"/>
                  </a:lnTo>
                  <a:lnTo>
                    <a:pt x="272" y="452"/>
                  </a:lnTo>
                  <a:lnTo>
                    <a:pt x="91" y="452"/>
                  </a:lnTo>
                  <a:lnTo>
                    <a:pt x="67" y="449"/>
                  </a:lnTo>
                  <a:lnTo>
                    <a:pt x="45" y="439"/>
                  </a:lnTo>
                  <a:lnTo>
                    <a:pt x="27" y="425"/>
                  </a:lnTo>
                  <a:lnTo>
                    <a:pt x="13" y="407"/>
                  </a:lnTo>
                  <a:lnTo>
                    <a:pt x="3" y="385"/>
                  </a:lnTo>
                  <a:lnTo>
                    <a:pt x="0" y="362"/>
                  </a:lnTo>
                  <a:lnTo>
                    <a:pt x="3" y="337"/>
                  </a:lnTo>
                  <a:lnTo>
                    <a:pt x="13" y="316"/>
                  </a:lnTo>
                  <a:lnTo>
                    <a:pt x="27" y="298"/>
                  </a:lnTo>
                  <a:lnTo>
                    <a:pt x="45" y="283"/>
                  </a:lnTo>
                  <a:lnTo>
                    <a:pt x="67" y="275"/>
                  </a:lnTo>
                  <a:lnTo>
                    <a:pt x="91" y="271"/>
                  </a:lnTo>
                  <a:lnTo>
                    <a:pt x="272" y="271"/>
                  </a:lnTo>
                  <a:lnTo>
                    <a:pt x="272" y="90"/>
                  </a:lnTo>
                  <a:lnTo>
                    <a:pt x="276" y="66"/>
                  </a:lnTo>
                  <a:lnTo>
                    <a:pt x="285" y="44"/>
                  </a:lnTo>
                  <a:lnTo>
                    <a:pt x="299" y="26"/>
                  </a:lnTo>
                  <a:lnTo>
                    <a:pt x="317" y="12"/>
                  </a:lnTo>
                  <a:lnTo>
                    <a:pt x="339" y="3"/>
                  </a:lnTo>
                  <a:lnTo>
                    <a:pt x="36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00134" y="3104847"/>
            <a:ext cx="555625" cy="557212"/>
            <a:chOff x="7216775" y="2687638"/>
            <a:chExt cx="555625" cy="557212"/>
          </a:xfrm>
          <a:solidFill>
            <a:schemeClr val="accent4"/>
          </a:solidFill>
        </p:grpSpPr>
        <p:sp>
          <p:nvSpPr>
            <p:cNvPr id="25" name="Freeform 123"/>
            <p:cNvSpPr>
              <a:spLocks noEditPoints="1"/>
            </p:cNvSpPr>
            <p:nvPr/>
          </p:nvSpPr>
          <p:spPr bwMode="auto">
            <a:xfrm>
              <a:off x="7216775" y="2687638"/>
              <a:ext cx="555625" cy="557212"/>
            </a:xfrm>
            <a:custGeom>
              <a:avLst/>
              <a:gdLst>
                <a:gd name="T0" fmla="*/ 1528 w 3500"/>
                <a:gd name="T1" fmla="*/ 438 h 3510"/>
                <a:gd name="T2" fmla="*/ 1195 w 3500"/>
                <a:gd name="T3" fmla="*/ 616 h 3510"/>
                <a:gd name="T4" fmla="*/ 924 w 3500"/>
                <a:gd name="T5" fmla="*/ 637 h 3510"/>
                <a:gd name="T6" fmla="*/ 512 w 3500"/>
                <a:gd name="T7" fmla="*/ 758 h 3510"/>
                <a:gd name="T8" fmla="*/ 671 w 3500"/>
                <a:gd name="T9" fmla="*/ 1072 h 3510"/>
                <a:gd name="T10" fmla="*/ 505 w 3500"/>
                <a:gd name="T11" fmla="*/ 1473 h 3510"/>
                <a:gd name="T12" fmla="*/ 172 w 3500"/>
                <a:gd name="T13" fmla="*/ 1582 h 3510"/>
                <a:gd name="T14" fmla="*/ 378 w 3500"/>
                <a:gd name="T15" fmla="*/ 1959 h 3510"/>
                <a:gd name="T16" fmla="*/ 555 w 3500"/>
                <a:gd name="T17" fmla="*/ 2168 h 3510"/>
                <a:gd name="T18" fmla="*/ 665 w 3500"/>
                <a:gd name="T19" fmla="*/ 2528 h 3510"/>
                <a:gd name="T20" fmla="*/ 739 w 3500"/>
                <a:gd name="T21" fmla="*/ 2991 h 3510"/>
                <a:gd name="T22" fmla="*/ 1007 w 3500"/>
                <a:gd name="T23" fmla="*/ 2837 h 3510"/>
                <a:gd name="T24" fmla="*/ 1413 w 3500"/>
                <a:gd name="T25" fmla="*/ 2977 h 3510"/>
                <a:gd name="T26" fmla="*/ 1559 w 3500"/>
                <a:gd name="T27" fmla="*/ 3231 h 3510"/>
                <a:gd name="T28" fmla="*/ 1926 w 3500"/>
                <a:gd name="T29" fmla="*/ 3329 h 3510"/>
                <a:gd name="T30" fmla="*/ 2058 w 3500"/>
                <a:gd name="T31" fmla="*/ 2988 h 3510"/>
                <a:gd name="T32" fmla="*/ 2462 w 3500"/>
                <a:gd name="T33" fmla="*/ 2835 h 3510"/>
                <a:gd name="T34" fmla="*/ 2753 w 3500"/>
                <a:gd name="T35" fmla="*/ 2996 h 3510"/>
                <a:gd name="T36" fmla="*/ 2848 w 3500"/>
                <a:gd name="T37" fmla="*/ 2557 h 3510"/>
                <a:gd name="T38" fmla="*/ 2918 w 3500"/>
                <a:gd name="T39" fmla="*/ 2240 h 3510"/>
                <a:gd name="T40" fmla="*/ 3092 w 3500"/>
                <a:gd name="T41" fmla="*/ 1967 h 3510"/>
                <a:gd name="T42" fmla="*/ 3335 w 3500"/>
                <a:gd name="T43" fmla="*/ 1589 h 3510"/>
                <a:gd name="T44" fmla="*/ 3014 w 3500"/>
                <a:gd name="T45" fmla="*/ 1497 h 3510"/>
                <a:gd name="T46" fmla="*/ 2837 w 3500"/>
                <a:gd name="T47" fmla="*/ 1101 h 3510"/>
                <a:gd name="T48" fmla="*/ 2985 w 3500"/>
                <a:gd name="T49" fmla="*/ 767 h 3510"/>
                <a:gd name="T50" fmla="*/ 2656 w 3500"/>
                <a:gd name="T51" fmla="*/ 576 h 3510"/>
                <a:gd name="T52" fmla="*/ 2374 w 3500"/>
                <a:gd name="T53" fmla="*/ 652 h 3510"/>
                <a:gd name="T54" fmla="*/ 1988 w 3500"/>
                <a:gd name="T55" fmla="*/ 465 h 3510"/>
                <a:gd name="T56" fmla="*/ 1907 w 3500"/>
                <a:gd name="T57" fmla="*/ 164 h 3510"/>
                <a:gd name="T58" fmla="*/ 2048 w 3500"/>
                <a:gd name="T59" fmla="*/ 68 h 3510"/>
                <a:gd name="T60" fmla="*/ 2122 w 3500"/>
                <a:gd name="T61" fmla="*/ 370 h 3510"/>
                <a:gd name="T62" fmla="*/ 2469 w 3500"/>
                <a:gd name="T63" fmla="*/ 512 h 3510"/>
                <a:gd name="T64" fmla="*/ 2775 w 3500"/>
                <a:gd name="T65" fmla="*/ 352 h 3510"/>
                <a:gd name="T66" fmla="*/ 3143 w 3500"/>
                <a:gd name="T67" fmla="*/ 699 h 3510"/>
                <a:gd name="T68" fmla="*/ 2994 w 3500"/>
                <a:gd name="T69" fmla="*/ 1026 h 3510"/>
                <a:gd name="T70" fmla="*/ 3128 w 3500"/>
                <a:gd name="T71" fmla="*/ 1378 h 3510"/>
                <a:gd name="T72" fmla="*/ 3406 w 3500"/>
                <a:gd name="T73" fmla="*/ 1437 h 3510"/>
                <a:gd name="T74" fmla="*/ 3497 w 3500"/>
                <a:gd name="T75" fmla="*/ 1945 h 3510"/>
                <a:gd name="T76" fmla="*/ 3244 w 3500"/>
                <a:gd name="T77" fmla="*/ 2108 h 3510"/>
                <a:gd name="T78" fmla="*/ 3069 w 3500"/>
                <a:gd name="T79" fmla="*/ 2303 h 3510"/>
                <a:gd name="T80" fmla="*/ 3132 w 3500"/>
                <a:gd name="T81" fmla="*/ 2671 h 3510"/>
                <a:gd name="T82" fmla="*/ 3098 w 3500"/>
                <a:gd name="T83" fmla="*/ 2885 h 3510"/>
                <a:gd name="T84" fmla="*/ 2690 w 3500"/>
                <a:gd name="T85" fmla="*/ 3152 h 3510"/>
                <a:gd name="T86" fmla="*/ 2377 w 3500"/>
                <a:gd name="T87" fmla="*/ 3042 h 3510"/>
                <a:gd name="T88" fmla="*/ 2116 w 3500"/>
                <a:gd name="T89" fmla="*/ 3153 h 3510"/>
                <a:gd name="T90" fmla="*/ 1971 w 3500"/>
                <a:gd name="T91" fmla="*/ 3498 h 3510"/>
                <a:gd name="T92" fmla="*/ 1452 w 3500"/>
                <a:gd name="T93" fmla="*/ 3442 h 3510"/>
                <a:gd name="T94" fmla="*/ 1378 w 3500"/>
                <a:gd name="T95" fmla="*/ 3140 h 3510"/>
                <a:gd name="T96" fmla="*/ 1031 w 3500"/>
                <a:gd name="T97" fmla="*/ 2998 h 3510"/>
                <a:gd name="T98" fmla="*/ 725 w 3500"/>
                <a:gd name="T99" fmla="*/ 3158 h 3510"/>
                <a:gd name="T100" fmla="*/ 357 w 3500"/>
                <a:gd name="T101" fmla="*/ 2811 h 3510"/>
                <a:gd name="T102" fmla="*/ 506 w 3500"/>
                <a:gd name="T103" fmla="*/ 2484 h 3510"/>
                <a:gd name="T104" fmla="*/ 372 w 3500"/>
                <a:gd name="T105" fmla="*/ 2132 h 3510"/>
                <a:gd name="T106" fmla="*/ 94 w 3500"/>
                <a:gd name="T107" fmla="*/ 2073 h 3510"/>
                <a:gd name="T108" fmla="*/ 3 w 3500"/>
                <a:gd name="T109" fmla="*/ 1565 h 3510"/>
                <a:gd name="T110" fmla="*/ 256 w 3500"/>
                <a:gd name="T111" fmla="*/ 1402 h 3510"/>
                <a:gd name="T112" fmla="*/ 431 w 3500"/>
                <a:gd name="T113" fmla="*/ 1207 h 3510"/>
                <a:gd name="T114" fmla="*/ 368 w 3500"/>
                <a:gd name="T115" fmla="*/ 839 h 3510"/>
                <a:gd name="T116" fmla="*/ 402 w 3500"/>
                <a:gd name="T117" fmla="*/ 625 h 3510"/>
                <a:gd name="T118" fmla="*/ 810 w 3500"/>
                <a:gd name="T119" fmla="*/ 358 h 3510"/>
                <a:gd name="T120" fmla="*/ 1123 w 3500"/>
                <a:gd name="T121" fmla="*/ 468 h 3510"/>
                <a:gd name="T122" fmla="*/ 1384 w 3500"/>
                <a:gd name="T123" fmla="*/ 357 h 3510"/>
                <a:gd name="T124" fmla="*/ 1529 w 3500"/>
                <a:gd name="T125" fmla="*/ 12 h 3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00" h="3510">
                  <a:moveTo>
                    <a:pt x="1593" y="164"/>
                  </a:moveTo>
                  <a:lnTo>
                    <a:pt x="1585" y="166"/>
                  </a:lnTo>
                  <a:lnTo>
                    <a:pt x="1577" y="172"/>
                  </a:lnTo>
                  <a:lnTo>
                    <a:pt x="1574" y="181"/>
                  </a:lnTo>
                  <a:lnTo>
                    <a:pt x="1559" y="280"/>
                  </a:lnTo>
                  <a:lnTo>
                    <a:pt x="1546" y="379"/>
                  </a:lnTo>
                  <a:lnTo>
                    <a:pt x="1539" y="410"/>
                  </a:lnTo>
                  <a:lnTo>
                    <a:pt x="1528" y="438"/>
                  </a:lnTo>
                  <a:lnTo>
                    <a:pt x="1512" y="465"/>
                  </a:lnTo>
                  <a:lnTo>
                    <a:pt x="1492" y="487"/>
                  </a:lnTo>
                  <a:lnTo>
                    <a:pt x="1469" y="506"/>
                  </a:lnTo>
                  <a:lnTo>
                    <a:pt x="1442" y="522"/>
                  </a:lnTo>
                  <a:lnTo>
                    <a:pt x="1413" y="533"/>
                  </a:lnTo>
                  <a:lnTo>
                    <a:pt x="1338" y="556"/>
                  </a:lnTo>
                  <a:lnTo>
                    <a:pt x="1266" y="584"/>
                  </a:lnTo>
                  <a:lnTo>
                    <a:pt x="1195" y="616"/>
                  </a:lnTo>
                  <a:lnTo>
                    <a:pt x="1126" y="652"/>
                  </a:lnTo>
                  <a:lnTo>
                    <a:pt x="1098" y="665"/>
                  </a:lnTo>
                  <a:lnTo>
                    <a:pt x="1069" y="673"/>
                  </a:lnTo>
                  <a:lnTo>
                    <a:pt x="1038" y="675"/>
                  </a:lnTo>
                  <a:lnTo>
                    <a:pt x="1009" y="673"/>
                  </a:lnTo>
                  <a:lnTo>
                    <a:pt x="979" y="667"/>
                  </a:lnTo>
                  <a:lnTo>
                    <a:pt x="950" y="654"/>
                  </a:lnTo>
                  <a:lnTo>
                    <a:pt x="924" y="637"/>
                  </a:lnTo>
                  <a:lnTo>
                    <a:pt x="844" y="576"/>
                  </a:lnTo>
                  <a:lnTo>
                    <a:pt x="765" y="517"/>
                  </a:lnTo>
                  <a:lnTo>
                    <a:pt x="756" y="514"/>
                  </a:lnTo>
                  <a:lnTo>
                    <a:pt x="747" y="514"/>
                  </a:lnTo>
                  <a:lnTo>
                    <a:pt x="739" y="519"/>
                  </a:lnTo>
                  <a:lnTo>
                    <a:pt x="518" y="741"/>
                  </a:lnTo>
                  <a:lnTo>
                    <a:pt x="512" y="749"/>
                  </a:lnTo>
                  <a:lnTo>
                    <a:pt x="512" y="758"/>
                  </a:lnTo>
                  <a:lnTo>
                    <a:pt x="515" y="767"/>
                  </a:lnTo>
                  <a:lnTo>
                    <a:pt x="575" y="847"/>
                  </a:lnTo>
                  <a:lnTo>
                    <a:pt x="635" y="926"/>
                  </a:lnTo>
                  <a:lnTo>
                    <a:pt x="652" y="953"/>
                  </a:lnTo>
                  <a:lnTo>
                    <a:pt x="665" y="982"/>
                  </a:lnTo>
                  <a:lnTo>
                    <a:pt x="671" y="1012"/>
                  </a:lnTo>
                  <a:lnTo>
                    <a:pt x="673" y="1041"/>
                  </a:lnTo>
                  <a:lnTo>
                    <a:pt x="671" y="1072"/>
                  </a:lnTo>
                  <a:lnTo>
                    <a:pt x="663" y="1101"/>
                  </a:lnTo>
                  <a:lnTo>
                    <a:pt x="650" y="1130"/>
                  </a:lnTo>
                  <a:lnTo>
                    <a:pt x="614" y="1199"/>
                  </a:lnTo>
                  <a:lnTo>
                    <a:pt x="582" y="1270"/>
                  </a:lnTo>
                  <a:lnTo>
                    <a:pt x="555" y="1342"/>
                  </a:lnTo>
                  <a:lnTo>
                    <a:pt x="531" y="1417"/>
                  </a:lnTo>
                  <a:lnTo>
                    <a:pt x="521" y="1447"/>
                  </a:lnTo>
                  <a:lnTo>
                    <a:pt x="505" y="1473"/>
                  </a:lnTo>
                  <a:lnTo>
                    <a:pt x="486" y="1497"/>
                  </a:lnTo>
                  <a:lnTo>
                    <a:pt x="463" y="1517"/>
                  </a:lnTo>
                  <a:lnTo>
                    <a:pt x="437" y="1533"/>
                  </a:lnTo>
                  <a:lnTo>
                    <a:pt x="408" y="1543"/>
                  </a:lnTo>
                  <a:lnTo>
                    <a:pt x="378" y="1551"/>
                  </a:lnTo>
                  <a:lnTo>
                    <a:pt x="279" y="1564"/>
                  </a:lnTo>
                  <a:lnTo>
                    <a:pt x="180" y="1578"/>
                  </a:lnTo>
                  <a:lnTo>
                    <a:pt x="172" y="1582"/>
                  </a:lnTo>
                  <a:lnTo>
                    <a:pt x="165" y="1589"/>
                  </a:lnTo>
                  <a:lnTo>
                    <a:pt x="163" y="1599"/>
                  </a:lnTo>
                  <a:lnTo>
                    <a:pt x="163" y="1912"/>
                  </a:lnTo>
                  <a:lnTo>
                    <a:pt x="165" y="1921"/>
                  </a:lnTo>
                  <a:lnTo>
                    <a:pt x="172" y="1928"/>
                  </a:lnTo>
                  <a:lnTo>
                    <a:pt x="180" y="1932"/>
                  </a:lnTo>
                  <a:lnTo>
                    <a:pt x="279" y="1946"/>
                  </a:lnTo>
                  <a:lnTo>
                    <a:pt x="378" y="1959"/>
                  </a:lnTo>
                  <a:lnTo>
                    <a:pt x="408" y="1967"/>
                  </a:lnTo>
                  <a:lnTo>
                    <a:pt x="437" y="1977"/>
                  </a:lnTo>
                  <a:lnTo>
                    <a:pt x="463" y="1993"/>
                  </a:lnTo>
                  <a:lnTo>
                    <a:pt x="486" y="2013"/>
                  </a:lnTo>
                  <a:lnTo>
                    <a:pt x="505" y="2037"/>
                  </a:lnTo>
                  <a:lnTo>
                    <a:pt x="521" y="2063"/>
                  </a:lnTo>
                  <a:lnTo>
                    <a:pt x="531" y="2093"/>
                  </a:lnTo>
                  <a:lnTo>
                    <a:pt x="555" y="2168"/>
                  </a:lnTo>
                  <a:lnTo>
                    <a:pt x="582" y="2240"/>
                  </a:lnTo>
                  <a:lnTo>
                    <a:pt x="614" y="2311"/>
                  </a:lnTo>
                  <a:lnTo>
                    <a:pt x="650" y="2380"/>
                  </a:lnTo>
                  <a:lnTo>
                    <a:pt x="663" y="2409"/>
                  </a:lnTo>
                  <a:lnTo>
                    <a:pt x="671" y="2438"/>
                  </a:lnTo>
                  <a:lnTo>
                    <a:pt x="673" y="2469"/>
                  </a:lnTo>
                  <a:lnTo>
                    <a:pt x="671" y="2498"/>
                  </a:lnTo>
                  <a:lnTo>
                    <a:pt x="665" y="2528"/>
                  </a:lnTo>
                  <a:lnTo>
                    <a:pt x="652" y="2557"/>
                  </a:lnTo>
                  <a:lnTo>
                    <a:pt x="635" y="2584"/>
                  </a:lnTo>
                  <a:lnTo>
                    <a:pt x="575" y="2663"/>
                  </a:lnTo>
                  <a:lnTo>
                    <a:pt x="515" y="2743"/>
                  </a:lnTo>
                  <a:lnTo>
                    <a:pt x="512" y="2752"/>
                  </a:lnTo>
                  <a:lnTo>
                    <a:pt x="512" y="2761"/>
                  </a:lnTo>
                  <a:lnTo>
                    <a:pt x="518" y="2769"/>
                  </a:lnTo>
                  <a:lnTo>
                    <a:pt x="739" y="2991"/>
                  </a:lnTo>
                  <a:lnTo>
                    <a:pt x="747" y="2996"/>
                  </a:lnTo>
                  <a:lnTo>
                    <a:pt x="756" y="2997"/>
                  </a:lnTo>
                  <a:lnTo>
                    <a:pt x="765" y="2993"/>
                  </a:lnTo>
                  <a:lnTo>
                    <a:pt x="844" y="2934"/>
                  </a:lnTo>
                  <a:lnTo>
                    <a:pt x="924" y="2873"/>
                  </a:lnTo>
                  <a:lnTo>
                    <a:pt x="950" y="2856"/>
                  </a:lnTo>
                  <a:lnTo>
                    <a:pt x="978" y="2844"/>
                  </a:lnTo>
                  <a:lnTo>
                    <a:pt x="1007" y="2837"/>
                  </a:lnTo>
                  <a:lnTo>
                    <a:pt x="1036" y="2835"/>
                  </a:lnTo>
                  <a:lnTo>
                    <a:pt x="1067" y="2837"/>
                  </a:lnTo>
                  <a:lnTo>
                    <a:pt x="1098" y="2845"/>
                  </a:lnTo>
                  <a:lnTo>
                    <a:pt x="1126" y="2858"/>
                  </a:lnTo>
                  <a:lnTo>
                    <a:pt x="1195" y="2894"/>
                  </a:lnTo>
                  <a:lnTo>
                    <a:pt x="1266" y="2926"/>
                  </a:lnTo>
                  <a:lnTo>
                    <a:pt x="1338" y="2954"/>
                  </a:lnTo>
                  <a:lnTo>
                    <a:pt x="1413" y="2977"/>
                  </a:lnTo>
                  <a:lnTo>
                    <a:pt x="1442" y="2988"/>
                  </a:lnTo>
                  <a:lnTo>
                    <a:pt x="1469" y="3004"/>
                  </a:lnTo>
                  <a:lnTo>
                    <a:pt x="1492" y="3023"/>
                  </a:lnTo>
                  <a:lnTo>
                    <a:pt x="1512" y="3045"/>
                  </a:lnTo>
                  <a:lnTo>
                    <a:pt x="1528" y="3072"/>
                  </a:lnTo>
                  <a:lnTo>
                    <a:pt x="1539" y="3101"/>
                  </a:lnTo>
                  <a:lnTo>
                    <a:pt x="1546" y="3131"/>
                  </a:lnTo>
                  <a:lnTo>
                    <a:pt x="1559" y="3231"/>
                  </a:lnTo>
                  <a:lnTo>
                    <a:pt x="1574" y="3329"/>
                  </a:lnTo>
                  <a:lnTo>
                    <a:pt x="1577" y="3338"/>
                  </a:lnTo>
                  <a:lnTo>
                    <a:pt x="1585" y="3344"/>
                  </a:lnTo>
                  <a:lnTo>
                    <a:pt x="1593" y="3346"/>
                  </a:lnTo>
                  <a:lnTo>
                    <a:pt x="1907" y="3346"/>
                  </a:lnTo>
                  <a:lnTo>
                    <a:pt x="1915" y="3344"/>
                  </a:lnTo>
                  <a:lnTo>
                    <a:pt x="1923" y="3338"/>
                  </a:lnTo>
                  <a:lnTo>
                    <a:pt x="1926" y="3329"/>
                  </a:lnTo>
                  <a:lnTo>
                    <a:pt x="1941" y="3230"/>
                  </a:lnTo>
                  <a:lnTo>
                    <a:pt x="1954" y="3131"/>
                  </a:lnTo>
                  <a:lnTo>
                    <a:pt x="1961" y="3101"/>
                  </a:lnTo>
                  <a:lnTo>
                    <a:pt x="1972" y="3072"/>
                  </a:lnTo>
                  <a:lnTo>
                    <a:pt x="1988" y="3045"/>
                  </a:lnTo>
                  <a:lnTo>
                    <a:pt x="2008" y="3023"/>
                  </a:lnTo>
                  <a:lnTo>
                    <a:pt x="2031" y="3004"/>
                  </a:lnTo>
                  <a:lnTo>
                    <a:pt x="2058" y="2988"/>
                  </a:lnTo>
                  <a:lnTo>
                    <a:pt x="2087" y="2977"/>
                  </a:lnTo>
                  <a:lnTo>
                    <a:pt x="2162" y="2954"/>
                  </a:lnTo>
                  <a:lnTo>
                    <a:pt x="2234" y="2926"/>
                  </a:lnTo>
                  <a:lnTo>
                    <a:pt x="2305" y="2894"/>
                  </a:lnTo>
                  <a:lnTo>
                    <a:pt x="2374" y="2858"/>
                  </a:lnTo>
                  <a:lnTo>
                    <a:pt x="2402" y="2845"/>
                  </a:lnTo>
                  <a:lnTo>
                    <a:pt x="2431" y="2837"/>
                  </a:lnTo>
                  <a:lnTo>
                    <a:pt x="2462" y="2835"/>
                  </a:lnTo>
                  <a:lnTo>
                    <a:pt x="2491" y="2837"/>
                  </a:lnTo>
                  <a:lnTo>
                    <a:pt x="2521" y="2843"/>
                  </a:lnTo>
                  <a:lnTo>
                    <a:pt x="2550" y="2856"/>
                  </a:lnTo>
                  <a:lnTo>
                    <a:pt x="2576" y="2873"/>
                  </a:lnTo>
                  <a:lnTo>
                    <a:pt x="2656" y="2934"/>
                  </a:lnTo>
                  <a:lnTo>
                    <a:pt x="2735" y="2993"/>
                  </a:lnTo>
                  <a:lnTo>
                    <a:pt x="2744" y="2997"/>
                  </a:lnTo>
                  <a:lnTo>
                    <a:pt x="2753" y="2996"/>
                  </a:lnTo>
                  <a:lnTo>
                    <a:pt x="2761" y="2991"/>
                  </a:lnTo>
                  <a:lnTo>
                    <a:pt x="2982" y="2769"/>
                  </a:lnTo>
                  <a:lnTo>
                    <a:pt x="2988" y="2761"/>
                  </a:lnTo>
                  <a:lnTo>
                    <a:pt x="2988" y="2752"/>
                  </a:lnTo>
                  <a:lnTo>
                    <a:pt x="2985" y="2743"/>
                  </a:lnTo>
                  <a:lnTo>
                    <a:pt x="2925" y="2663"/>
                  </a:lnTo>
                  <a:lnTo>
                    <a:pt x="2865" y="2584"/>
                  </a:lnTo>
                  <a:lnTo>
                    <a:pt x="2848" y="2557"/>
                  </a:lnTo>
                  <a:lnTo>
                    <a:pt x="2835" y="2528"/>
                  </a:lnTo>
                  <a:lnTo>
                    <a:pt x="2829" y="2498"/>
                  </a:lnTo>
                  <a:lnTo>
                    <a:pt x="2827" y="2469"/>
                  </a:lnTo>
                  <a:lnTo>
                    <a:pt x="2829" y="2438"/>
                  </a:lnTo>
                  <a:lnTo>
                    <a:pt x="2837" y="2409"/>
                  </a:lnTo>
                  <a:lnTo>
                    <a:pt x="2850" y="2380"/>
                  </a:lnTo>
                  <a:lnTo>
                    <a:pt x="2886" y="2311"/>
                  </a:lnTo>
                  <a:lnTo>
                    <a:pt x="2918" y="2240"/>
                  </a:lnTo>
                  <a:lnTo>
                    <a:pt x="2945" y="2168"/>
                  </a:lnTo>
                  <a:lnTo>
                    <a:pt x="2969" y="2093"/>
                  </a:lnTo>
                  <a:lnTo>
                    <a:pt x="2979" y="2063"/>
                  </a:lnTo>
                  <a:lnTo>
                    <a:pt x="2995" y="2037"/>
                  </a:lnTo>
                  <a:lnTo>
                    <a:pt x="3014" y="2013"/>
                  </a:lnTo>
                  <a:lnTo>
                    <a:pt x="3037" y="1993"/>
                  </a:lnTo>
                  <a:lnTo>
                    <a:pt x="3063" y="1977"/>
                  </a:lnTo>
                  <a:lnTo>
                    <a:pt x="3092" y="1967"/>
                  </a:lnTo>
                  <a:lnTo>
                    <a:pt x="3122" y="1959"/>
                  </a:lnTo>
                  <a:lnTo>
                    <a:pt x="3221" y="1946"/>
                  </a:lnTo>
                  <a:lnTo>
                    <a:pt x="3320" y="1932"/>
                  </a:lnTo>
                  <a:lnTo>
                    <a:pt x="3328" y="1928"/>
                  </a:lnTo>
                  <a:lnTo>
                    <a:pt x="3335" y="1921"/>
                  </a:lnTo>
                  <a:lnTo>
                    <a:pt x="3337" y="1912"/>
                  </a:lnTo>
                  <a:lnTo>
                    <a:pt x="3337" y="1598"/>
                  </a:lnTo>
                  <a:lnTo>
                    <a:pt x="3335" y="1589"/>
                  </a:lnTo>
                  <a:lnTo>
                    <a:pt x="3328" y="1582"/>
                  </a:lnTo>
                  <a:lnTo>
                    <a:pt x="3320" y="1578"/>
                  </a:lnTo>
                  <a:lnTo>
                    <a:pt x="3221" y="1564"/>
                  </a:lnTo>
                  <a:lnTo>
                    <a:pt x="3122" y="1551"/>
                  </a:lnTo>
                  <a:lnTo>
                    <a:pt x="3092" y="1543"/>
                  </a:lnTo>
                  <a:lnTo>
                    <a:pt x="3063" y="1533"/>
                  </a:lnTo>
                  <a:lnTo>
                    <a:pt x="3037" y="1517"/>
                  </a:lnTo>
                  <a:lnTo>
                    <a:pt x="3014" y="1497"/>
                  </a:lnTo>
                  <a:lnTo>
                    <a:pt x="2995" y="1473"/>
                  </a:lnTo>
                  <a:lnTo>
                    <a:pt x="2979" y="1447"/>
                  </a:lnTo>
                  <a:lnTo>
                    <a:pt x="2969" y="1417"/>
                  </a:lnTo>
                  <a:lnTo>
                    <a:pt x="2945" y="1342"/>
                  </a:lnTo>
                  <a:lnTo>
                    <a:pt x="2918" y="1270"/>
                  </a:lnTo>
                  <a:lnTo>
                    <a:pt x="2886" y="1199"/>
                  </a:lnTo>
                  <a:lnTo>
                    <a:pt x="2850" y="1130"/>
                  </a:lnTo>
                  <a:lnTo>
                    <a:pt x="2837" y="1101"/>
                  </a:lnTo>
                  <a:lnTo>
                    <a:pt x="2829" y="1072"/>
                  </a:lnTo>
                  <a:lnTo>
                    <a:pt x="2827" y="1041"/>
                  </a:lnTo>
                  <a:lnTo>
                    <a:pt x="2829" y="1012"/>
                  </a:lnTo>
                  <a:lnTo>
                    <a:pt x="2835" y="982"/>
                  </a:lnTo>
                  <a:lnTo>
                    <a:pt x="2848" y="953"/>
                  </a:lnTo>
                  <a:lnTo>
                    <a:pt x="2865" y="926"/>
                  </a:lnTo>
                  <a:lnTo>
                    <a:pt x="2925" y="847"/>
                  </a:lnTo>
                  <a:lnTo>
                    <a:pt x="2985" y="767"/>
                  </a:lnTo>
                  <a:lnTo>
                    <a:pt x="2988" y="758"/>
                  </a:lnTo>
                  <a:lnTo>
                    <a:pt x="2988" y="749"/>
                  </a:lnTo>
                  <a:lnTo>
                    <a:pt x="2982" y="741"/>
                  </a:lnTo>
                  <a:lnTo>
                    <a:pt x="2761" y="519"/>
                  </a:lnTo>
                  <a:lnTo>
                    <a:pt x="2753" y="514"/>
                  </a:lnTo>
                  <a:lnTo>
                    <a:pt x="2744" y="514"/>
                  </a:lnTo>
                  <a:lnTo>
                    <a:pt x="2735" y="517"/>
                  </a:lnTo>
                  <a:lnTo>
                    <a:pt x="2656" y="576"/>
                  </a:lnTo>
                  <a:lnTo>
                    <a:pt x="2576" y="637"/>
                  </a:lnTo>
                  <a:lnTo>
                    <a:pt x="2550" y="654"/>
                  </a:lnTo>
                  <a:lnTo>
                    <a:pt x="2521" y="667"/>
                  </a:lnTo>
                  <a:lnTo>
                    <a:pt x="2491" y="673"/>
                  </a:lnTo>
                  <a:lnTo>
                    <a:pt x="2462" y="675"/>
                  </a:lnTo>
                  <a:lnTo>
                    <a:pt x="2431" y="673"/>
                  </a:lnTo>
                  <a:lnTo>
                    <a:pt x="2402" y="665"/>
                  </a:lnTo>
                  <a:lnTo>
                    <a:pt x="2374" y="652"/>
                  </a:lnTo>
                  <a:lnTo>
                    <a:pt x="2305" y="616"/>
                  </a:lnTo>
                  <a:lnTo>
                    <a:pt x="2234" y="584"/>
                  </a:lnTo>
                  <a:lnTo>
                    <a:pt x="2162" y="556"/>
                  </a:lnTo>
                  <a:lnTo>
                    <a:pt x="2087" y="533"/>
                  </a:lnTo>
                  <a:lnTo>
                    <a:pt x="2058" y="522"/>
                  </a:lnTo>
                  <a:lnTo>
                    <a:pt x="2031" y="506"/>
                  </a:lnTo>
                  <a:lnTo>
                    <a:pt x="2008" y="487"/>
                  </a:lnTo>
                  <a:lnTo>
                    <a:pt x="1988" y="465"/>
                  </a:lnTo>
                  <a:lnTo>
                    <a:pt x="1972" y="438"/>
                  </a:lnTo>
                  <a:lnTo>
                    <a:pt x="1961" y="410"/>
                  </a:lnTo>
                  <a:lnTo>
                    <a:pt x="1954" y="379"/>
                  </a:lnTo>
                  <a:lnTo>
                    <a:pt x="1941" y="280"/>
                  </a:lnTo>
                  <a:lnTo>
                    <a:pt x="1926" y="181"/>
                  </a:lnTo>
                  <a:lnTo>
                    <a:pt x="1923" y="172"/>
                  </a:lnTo>
                  <a:lnTo>
                    <a:pt x="1915" y="166"/>
                  </a:lnTo>
                  <a:lnTo>
                    <a:pt x="1907" y="164"/>
                  </a:lnTo>
                  <a:lnTo>
                    <a:pt x="1593" y="164"/>
                  </a:lnTo>
                  <a:close/>
                  <a:moveTo>
                    <a:pt x="1593" y="0"/>
                  </a:moveTo>
                  <a:lnTo>
                    <a:pt x="1907" y="0"/>
                  </a:lnTo>
                  <a:lnTo>
                    <a:pt x="1940" y="3"/>
                  </a:lnTo>
                  <a:lnTo>
                    <a:pt x="1971" y="12"/>
                  </a:lnTo>
                  <a:lnTo>
                    <a:pt x="2000" y="26"/>
                  </a:lnTo>
                  <a:lnTo>
                    <a:pt x="2026" y="45"/>
                  </a:lnTo>
                  <a:lnTo>
                    <a:pt x="2048" y="68"/>
                  </a:lnTo>
                  <a:lnTo>
                    <a:pt x="2067" y="95"/>
                  </a:lnTo>
                  <a:lnTo>
                    <a:pt x="2080" y="124"/>
                  </a:lnTo>
                  <a:lnTo>
                    <a:pt x="2088" y="156"/>
                  </a:lnTo>
                  <a:lnTo>
                    <a:pt x="2102" y="256"/>
                  </a:lnTo>
                  <a:lnTo>
                    <a:pt x="2116" y="357"/>
                  </a:lnTo>
                  <a:lnTo>
                    <a:pt x="2117" y="363"/>
                  </a:lnTo>
                  <a:lnTo>
                    <a:pt x="2119" y="367"/>
                  </a:lnTo>
                  <a:lnTo>
                    <a:pt x="2122" y="370"/>
                  </a:lnTo>
                  <a:lnTo>
                    <a:pt x="2125" y="373"/>
                  </a:lnTo>
                  <a:lnTo>
                    <a:pt x="2130" y="374"/>
                  </a:lnTo>
                  <a:lnTo>
                    <a:pt x="2215" y="401"/>
                  </a:lnTo>
                  <a:lnTo>
                    <a:pt x="2296" y="432"/>
                  </a:lnTo>
                  <a:lnTo>
                    <a:pt x="2377" y="468"/>
                  </a:lnTo>
                  <a:lnTo>
                    <a:pt x="2454" y="509"/>
                  </a:lnTo>
                  <a:lnTo>
                    <a:pt x="2462" y="512"/>
                  </a:lnTo>
                  <a:lnTo>
                    <a:pt x="2469" y="512"/>
                  </a:lnTo>
                  <a:lnTo>
                    <a:pt x="2477" y="507"/>
                  </a:lnTo>
                  <a:lnTo>
                    <a:pt x="2557" y="446"/>
                  </a:lnTo>
                  <a:lnTo>
                    <a:pt x="2638" y="385"/>
                  </a:lnTo>
                  <a:lnTo>
                    <a:pt x="2663" y="369"/>
                  </a:lnTo>
                  <a:lnTo>
                    <a:pt x="2690" y="358"/>
                  </a:lnTo>
                  <a:lnTo>
                    <a:pt x="2718" y="352"/>
                  </a:lnTo>
                  <a:lnTo>
                    <a:pt x="2746" y="350"/>
                  </a:lnTo>
                  <a:lnTo>
                    <a:pt x="2775" y="352"/>
                  </a:lnTo>
                  <a:lnTo>
                    <a:pt x="2803" y="358"/>
                  </a:lnTo>
                  <a:lnTo>
                    <a:pt x="2830" y="369"/>
                  </a:lnTo>
                  <a:lnTo>
                    <a:pt x="2854" y="384"/>
                  </a:lnTo>
                  <a:lnTo>
                    <a:pt x="2876" y="403"/>
                  </a:lnTo>
                  <a:lnTo>
                    <a:pt x="3098" y="625"/>
                  </a:lnTo>
                  <a:lnTo>
                    <a:pt x="3117" y="648"/>
                  </a:lnTo>
                  <a:lnTo>
                    <a:pt x="3132" y="672"/>
                  </a:lnTo>
                  <a:lnTo>
                    <a:pt x="3143" y="699"/>
                  </a:lnTo>
                  <a:lnTo>
                    <a:pt x="3149" y="728"/>
                  </a:lnTo>
                  <a:lnTo>
                    <a:pt x="3151" y="756"/>
                  </a:lnTo>
                  <a:lnTo>
                    <a:pt x="3149" y="784"/>
                  </a:lnTo>
                  <a:lnTo>
                    <a:pt x="3143" y="813"/>
                  </a:lnTo>
                  <a:lnTo>
                    <a:pt x="3132" y="839"/>
                  </a:lnTo>
                  <a:lnTo>
                    <a:pt x="3116" y="865"/>
                  </a:lnTo>
                  <a:lnTo>
                    <a:pt x="3056" y="946"/>
                  </a:lnTo>
                  <a:lnTo>
                    <a:pt x="2994" y="1026"/>
                  </a:lnTo>
                  <a:lnTo>
                    <a:pt x="2990" y="1034"/>
                  </a:lnTo>
                  <a:lnTo>
                    <a:pt x="2990" y="1041"/>
                  </a:lnTo>
                  <a:lnTo>
                    <a:pt x="2992" y="1049"/>
                  </a:lnTo>
                  <a:lnTo>
                    <a:pt x="3033" y="1126"/>
                  </a:lnTo>
                  <a:lnTo>
                    <a:pt x="3069" y="1207"/>
                  </a:lnTo>
                  <a:lnTo>
                    <a:pt x="3100" y="1289"/>
                  </a:lnTo>
                  <a:lnTo>
                    <a:pt x="3127" y="1374"/>
                  </a:lnTo>
                  <a:lnTo>
                    <a:pt x="3128" y="1378"/>
                  </a:lnTo>
                  <a:lnTo>
                    <a:pt x="3131" y="1382"/>
                  </a:lnTo>
                  <a:lnTo>
                    <a:pt x="3134" y="1385"/>
                  </a:lnTo>
                  <a:lnTo>
                    <a:pt x="3138" y="1387"/>
                  </a:lnTo>
                  <a:lnTo>
                    <a:pt x="3144" y="1388"/>
                  </a:lnTo>
                  <a:lnTo>
                    <a:pt x="3244" y="1402"/>
                  </a:lnTo>
                  <a:lnTo>
                    <a:pt x="3344" y="1416"/>
                  </a:lnTo>
                  <a:lnTo>
                    <a:pt x="3376" y="1424"/>
                  </a:lnTo>
                  <a:lnTo>
                    <a:pt x="3406" y="1437"/>
                  </a:lnTo>
                  <a:lnTo>
                    <a:pt x="3432" y="1456"/>
                  </a:lnTo>
                  <a:lnTo>
                    <a:pt x="3455" y="1478"/>
                  </a:lnTo>
                  <a:lnTo>
                    <a:pt x="3475" y="1504"/>
                  </a:lnTo>
                  <a:lnTo>
                    <a:pt x="3488" y="1534"/>
                  </a:lnTo>
                  <a:lnTo>
                    <a:pt x="3497" y="1565"/>
                  </a:lnTo>
                  <a:lnTo>
                    <a:pt x="3500" y="1598"/>
                  </a:lnTo>
                  <a:lnTo>
                    <a:pt x="3500" y="1912"/>
                  </a:lnTo>
                  <a:lnTo>
                    <a:pt x="3497" y="1945"/>
                  </a:lnTo>
                  <a:lnTo>
                    <a:pt x="3488" y="1976"/>
                  </a:lnTo>
                  <a:lnTo>
                    <a:pt x="3475" y="2006"/>
                  </a:lnTo>
                  <a:lnTo>
                    <a:pt x="3455" y="2032"/>
                  </a:lnTo>
                  <a:lnTo>
                    <a:pt x="3432" y="2054"/>
                  </a:lnTo>
                  <a:lnTo>
                    <a:pt x="3406" y="2073"/>
                  </a:lnTo>
                  <a:lnTo>
                    <a:pt x="3376" y="2086"/>
                  </a:lnTo>
                  <a:lnTo>
                    <a:pt x="3344" y="2094"/>
                  </a:lnTo>
                  <a:lnTo>
                    <a:pt x="3244" y="2108"/>
                  </a:lnTo>
                  <a:lnTo>
                    <a:pt x="3144" y="2122"/>
                  </a:lnTo>
                  <a:lnTo>
                    <a:pt x="3138" y="2123"/>
                  </a:lnTo>
                  <a:lnTo>
                    <a:pt x="3134" y="2125"/>
                  </a:lnTo>
                  <a:lnTo>
                    <a:pt x="3131" y="2128"/>
                  </a:lnTo>
                  <a:lnTo>
                    <a:pt x="3128" y="2132"/>
                  </a:lnTo>
                  <a:lnTo>
                    <a:pt x="3127" y="2136"/>
                  </a:lnTo>
                  <a:lnTo>
                    <a:pt x="3100" y="2221"/>
                  </a:lnTo>
                  <a:lnTo>
                    <a:pt x="3069" y="2303"/>
                  </a:lnTo>
                  <a:lnTo>
                    <a:pt x="3033" y="2384"/>
                  </a:lnTo>
                  <a:lnTo>
                    <a:pt x="2992" y="2461"/>
                  </a:lnTo>
                  <a:lnTo>
                    <a:pt x="2990" y="2469"/>
                  </a:lnTo>
                  <a:lnTo>
                    <a:pt x="2990" y="2476"/>
                  </a:lnTo>
                  <a:lnTo>
                    <a:pt x="2994" y="2484"/>
                  </a:lnTo>
                  <a:lnTo>
                    <a:pt x="3056" y="2564"/>
                  </a:lnTo>
                  <a:lnTo>
                    <a:pt x="3116" y="2645"/>
                  </a:lnTo>
                  <a:lnTo>
                    <a:pt x="3132" y="2671"/>
                  </a:lnTo>
                  <a:lnTo>
                    <a:pt x="3143" y="2697"/>
                  </a:lnTo>
                  <a:lnTo>
                    <a:pt x="3149" y="2726"/>
                  </a:lnTo>
                  <a:lnTo>
                    <a:pt x="3151" y="2754"/>
                  </a:lnTo>
                  <a:lnTo>
                    <a:pt x="3149" y="2782"/>
                  </a:lnTo>
                  <a:lnTo>
                    <a:pt x="3143" y="2810"/>
                  </a:lnTo>
                  <a:lnTo>
                    <a:pt x="3132" y="2838"/>
                  </a:lnTo>
                  <a:lnTo>
                    <a:pt x="3117" y="2862"/>
                  </a:lnTo>
                  <a:lnTo>
                    <a:pt x="3098" y="2885"/>
                  </a:lnTo>
                  <a:lnTo>
                    <a:pt x="2876" y="3107"/>
                  </a:lnTo>
                  <a:lnTo>
                    <a:pt x="2854" y="3126"/>
                  </a:lnTo>
                  <a:lnTo>
                    <a:pt x="2830" y="3141"/>
                  </a:lnTo>
                  <a:lnTo>
                    <a:pt x="2802" y="3152"/>
                  </a:lnTo>
                  <a:lnTo>
                    <a:pt x="2775" y="3158"/>
                  </a:lnTo>
                  <a:lnTo>
                    <a:pt x="2746" y="3160"/>
                  </a:lnTo>
                  <a:lnTo>
                    <a:pt x="2718" y="3158"/>
                  </a:lnTo>
                  <a:lnTo>
                    <a:pt x="2690" y="3152"/>
                  </a:lnTo>
                  <a:lnTo>
                    <a:pt x="2663" y="3141"/>
                  </a:lnTo>
                  <a:lnTo>
                    <a:pt x="2638" y="3125"/>
                  </a:lnTo>
                  <a:lnTo>
                    <a:pt x="2557" y="3064"/>
                  </a:lnTo>
                  <a:lnTo>
                    <a:pt x="2477" y="3003"/>
                  </a:lnTo>
                  <a:lnTo>
                    <a:pt x="2469" y="2998"/>
                  </a:lnTo>
                  <a:lnTo>
                    <a:pt x="2462" y="2998"/>
                  </a:lnTo>
                  <a:lnTo>
                    <a:pt x="2454" y="3001"/>
                  </a:lnTo>
                  <a:lnTo>
                    <a:pt x="2377" y="3042"/>
                  </a:lnTo>
                  <a:lnTo>
                    <a:pt x="2296" y="3078"/>
                  </a:lnTo>
                  <a:lnTo>
                    <a:pt x="2215" y="3109"/>
                  </a:lnTo>
                  <a:lnTo>
                    <a:pt x="2130" y="3136"/>
                  </a:lnTo>
                  <a:lnTo>
                    <a:pt x="2125" y="3137"/>
                  </a:lnTo>
                  <a:lnTo>
                    <a:pt x="2122" y="3140"/>
                  </a:lnTo>
                  <a:lnTo>
                    <a:pt x="2119" y="3143"/>
                  </a:lnTo>
                  <a:lnTo>
                    <a:pt x="2117" y="3147"/>
                  </a:lnTo>
                  <a:lnTo>
                    <a:pt x="2116" y="3153"/>
                  </a:lnTo>
                  <a:lnTo>
                    <a:pt x="2102" y="3254"/>
                  </a:lnTo>
                  <a:lnTo>
                    <a:pt x="2088" y="3354"/>
                  </a:lnTo>
                  <a:lnTo>
                    <a:pt x="2080" y="3386"/>
                  </a:lnTo>
                  <a:lnTo>
                    <a:pt x="2067" y="3415"/>
                  </a:lnTo>
                  <a:lnTo>
                    <a:pt x="2048" y="3442"/>
                  </a:lnTo>
                  <a:lnTo>
                    <a:pt x="2026" y="3465"/>
                  </a:lnTo>
                  <a:lnTo>
                    <a:pt x="2000" y="3484"/>
                  </a:lnTo>
                  <a:lnTo>
                    <a:pt x="1971" y="3498"/>
                  </a:lnTo>
                  <a:lnTo>
                    <a:pt x="1940" y="3507"/>
                  </a:lnTo>
                  <a:lnTo>
                    <a:pt x="1907" y="3510"/>
                  </a:lnTo>
                  <a:lnTo>
                    <a:pt x="1593" y="3510"/>
                  </a:lnTo>
                  <a:lnTo>
                    <a:pt x="1560" y="3507"/>
                  </a:lnTo>
                  <a:lnTo>
                    <a:pt x="1529" y="3498"/>
                  </a:lnTo>
                  <a:lnTo>
                    <a:pt x="1500" y="3484"/>
                  </a:lnTo>
                  <a:lnTo>
                    <a:pt x="1474" y="3465"/>
                  </a:lnTo>
                  <a:lnTo>
                    <a:pt x="1452" y="3442"/>
                  </a:lnTo>
                  <a:lnTo>
                    <a:pt x="1433" y="3415"/>
                  </a:lnTo>
                  <a:lnTo>
                    <a:pt x="1420" y="3386"/>
                  </a:lnTo>
                  <a:lnTo>
                    <a:pt x="1412" y="3354"/>
                  </a:lnTo>
                  <a:lnTo>
                    <a:pt x="1398" y="3254"/>
                  </a:lnTo>
                  <a:lnTo>
                    <a:pt x="1384" y="3153"/>
                  </a:lnTo>
                  <a:lnTo>
                    <a:pt x="1383" y="3147"/>
                  </a:lnTo>
                  <a:lnTo>
                    <a:pt x="1381" y="3143"/>
                  </a:lnTo>
                  <a:lnTo>
                    <a:pt x="1378" y="3140"/>
                  </a:lnTo>
                  <a:lnTo>
                    <a:pt x="1375" y="3137"/>
                  </a:lnTo>
                  <a:lnTo>
                    <a:pt x="1370" y="3136"/>
                  </a:lnTo>
                  <a:lnTo>
                    <a:pt x="1285" y="3109"/>
                  </a:lnTo>
                  <a:lnTo>
                    <a:pt x="1204" y="3078"/>
                  </a:lnTo>
                  <a:lnTo>
                    <a:pt x="1123" y="3042"/>
                  </a:lnTo>
                  <a:lnTo>
                    <a:pt x="1046" y="3001"/>
                  </a:lnTo>
                  <a:lnTo>
                    <a:pt x="1038" y="2998"/>
                  </a:lnTo>
                  <a:lnTo>
                    <a:pt x="1031" y="2998"/>
                  </a:lnTo>
                  <a:lnTo>
                    <a:pt x="1023" y="3003"/>
                  </a:lnTo>
                  <a:lnTo>
                    <a:pt x="943" y="3064"/>
                  </a:lnTo>
                  <a:lnTo>
                    <a:pt x="862" y="3125"/>
                  </a:lnTo>
                  <a:lnTo>
                    <a:pt x="837" y="3141"/>
                  </a:lnTo>
                  <a:lnTo>
                    <a:pt x="810" y="3152"/>
                  </a:lnTo>
                  <a:lnTo>
                    <a:pt x="782" y="3158"/>
                  </a:lnTo>
                  <a:lnTo>
                    <a:pt x="754" y="3161"/>
                  </a:lnTo>
                  <a:lnTo>
                    <a:pt x="725" y="3158"/>
                  </a:lnTo>
                  <a:lnTo>
                    <a:pt x="697" y="3152"/>
                  </a:lnTo>
                  <a:lnTo>
                    <a:pt x="670" y="3141"/>
                  </a:lnTo>
                  <a:lnTo>
                    <a:pt x="646" y="3126"/>
                  </a:lnTo>
                  <a:lnTo>
                    <a:pt x="624" y="3107"/>
                  </a:lnTo>
                  <a:lnTo>
                    <a:pt x="402" y="2885"/>
                  </a:lnTo>
                  <a:lnTo>
                    <a:pt x="383" y="2862"/>
                  </a:lnTo>
                  <a:lnTo>
                    <a:pt x="368" y="2838"/>
                  </a:lnTo>
                  <a:lnTo>
                    <a:pt x="357" y="2811"/>
                  </a:lnTo>
                  <a:lnTo>
                    <a:pt x="351" y="2782"/>
                  </a:lnTo>
                  <a:lnTo>
                    <a:pt x="348" y="2754"/>
                  </a:lnTo>
                  <a:lnTo>
                    <a:pt x="351" y="2726"/>
                  </a:lnTo>
                  <a:lnTo>
                    <a:pt x="357" y="2697"/>
                  </a:lnTo>
                  <a:lnTo>
                    <a:pt x="368" y="2671"/>
                  </a:lnTo>
                  <a:lnTo>
                    <a:pt x="384" y="2645"/>
                  </a:lnTo>
                  <a:lnTo>
                    <a:pt x="444" y="2564"/>
                  </a:lnTo>
                  <a:lnTo>
                    <a:pt x="506" y="2484"/>
                  </a:lnTo>
                  <a:lnTo>
                    <a:pt x="510" y="2476"/>
                  </a:lnTo>
                  <a:lnTo>
                    <a:pt x="510" y="2469"/>
                  </a:lnTo>
                  <a:lnTo>
                    <a:pt x="508" y="2461"/>
                  </a:lnTo>
                  <a:lnTo>
                    <a:pt x="467" y="2384"/>
                  </a:lnTo>
                  <a:lnTo>
                    <a:pt x="431" y="2303"/>
                  </a:lnTo>
                  <a:lnTo>
                    <a:pt x="400" y="2221"/>
                  </a:lnTo>
                  <a:lnTo>
                    <a:pt x="373" y="2136"/>
                  </a:lnTo>
                  <a:lnTo>
                    <a:pt x="372" y="2132"/>
                  </a:lnTo>
                  <a:lnTo>
                    <a:pt x="369" y="2128"/>
                  </a:lnTo>
                  <a:lnTo>
                    <a:pt x="366" y="2125"/>
                  </a:lnTo>
                  <a:lnTo>
                    <a:pt x="362" y="2123"/>
                  </a:lnTo>
                  <a:lnTo>
                    <a:pt x="356" y="2122"/>
                  </a:lnTo>
                  <a:lnTo>
                    <a:pt x="256" y="2108"/>
                  </a:lnTo>
                  <a:lnTo>
                    <a:pt x="156" y="2094"/>
                  </a:lnTo>
                  <a:lnTo>
                    <a:pt x="124" y="2086"/>
                  </a:lnTo>
                  <a:lnTo>
                    <a:pt x="94" y="2073"/>
                  </a:lnTo>
                  <a:lnTo>
                    <a:pt x="68" y="2054"/>
                  </a:lnTo>
                  <a:lnTo>
                    <a:pt x="45" y="2032"/>
                  </a:lnTo>
                  <a:lnTo>
                    <a:pt x="25" y="2006"/>
                  </a:lnTo>
                  <a:lnTo>
                    <a:pt x="12" y="1976"/>
                  </a:lnTo>
                  <a:lnTo>
                    <a:pt x="3" y="1945"/>
                  </a:lnTo>
                  <a:lnTo>
                    <a:pt x="0" y="1912"/>
                  </a:lnTo>
                  <a:lnTo>
                    <a:pt x="0" y="1598"/>
                  </a:lnTo>
                  <a:lnTo>
                    <a:pt x="3" y="1565"/>
                  </a:lnTo>
                  <a:lnTo>
                    <a:pt x="12" y="1534"/>
                  </a:lnTo>
                  <a:lnTo>
                    <a:pt x="25" y="1504"/>
                  </a:lnTo>
                  <a:lnTo>
                    <a:pt x="45" y="1478"/>
                  </a:lnTo>
                  <a:lnTo>
                    <a:pt x="68" y="1456"/>
                  </a:lnTo>
                  <a:lnTo>
                    <a:pt x="94" y="1437"/>
                  </a:lnTo>
                  <a:lnTo>
                    <a:pt x="124" y="1424"/>
                  </a:lnTo>
                  <a:lnTo>
                    <a:pt x="156" y="1416"/>
                  </a:lnTo>
                  <a:lnTo>
                    <a:pt x="256" y="1402"/>
                  </a:lnTo>
                  <a:lnTo>
                    <a:pt x="356" y="1388"/>
                  </a:lnTo>
                  <a:lnTo>
                    <a:pt x="362" y="1387"/>
                  </a:lnTo>
                  <a:lnTo>
                    <a:pt x="366" y="1385"/>
                  </a:lnTo>
                  <a:lnTo>
                    <a:pt x="369" y="1382"/>
                  </a:lnTo>
                  <a:lnTo>
                    <a:pt x="372" y="1378"/>
                  </a:lnTo>
                  <a:lnTo>
                    <a:pt x="373" y="1374"/>
                  </a:lnTo>
                  <a:lnTo>
                    <a:pt x="400" y="1289"/>
                  </a:lnTo>
                  <a:lnTo>
                    <a:pt x="431" y="1207"/>
                  </a:lnTo>
                  <a:lnTo>
                    <a:pt x="467" y="1126"/>
                  </a:lnTo>
                  <a:lnTo>
                    <a:pt x="508" y="1049"/>
                  </a:lnTo>
                  <a:lnTo>
                    <a:pt x="510" y="1041"/>
                  </a:lnTo>
                  <a:lnTo>
                    <a:pt x="510" y="1034"/>
                  </a:lnTo>
                  <a:lnTo>
                    <a:pt x="506" y="1026"/>
                  </a:lnTo>
                  <a:lnTo>
                    <a:pt x="444" y="946"/>
                  </a:lnTo>
                  <a:lnTo>
                    <a:pt x="384" y="865"/>
                  </a:lnTo>
                  <a:lnTo>
                    <a:pt x="368" y="839"/>
                  </a:lnTo>
                  <a:lnTo>
                    <a:pt x="357" y="813"/>
                  </a:lnTo>
                  <a:lnTo>
                    <a:pt x="351" y="784"/>
                  </a:lnTo>
                  <a:lnTo>
                    <a:pt x="348" y="756"/>
                  </a:lnTo>
                  <a:lnTo>
                    <a:pt x="351" y="728"/>
                  </a:lnTo>
                  <a:lnTo>
                    <a:pt x="357" y="700"/>
                  </a:lnTo>
                  <a:lnTo>
                    <a:pt x="368" y="672"/>
                  </a:lnTo>
                  <a:lnTo>
                    <a:pt x="383" y="648"/>
                  </a:lnTo>
                  <a:lnTo>
                    <a:pt x="402" y="625"/>
                  </a:lnTo>
                  <a:lnTo>
                    <a:pt x="624" y="403"/>
                  </a:lnTo>
                  <a:lnTo>
                    <a:pt x="646" y="384"/>
                  </a:lnTo>
                  <a:lnTo>
                    <a:pt x="670" y="369"/>
                  </a:lnTo>
                  <a:lnTo>
                    <a:pt x="697" y="358"/>
                  </a:lnTo>
                  <a:lnTo>
                    <a:pt x="725" y="352"/>
                  </a:lnTo>
                  <a:lnTo>
                    <a:pt x="754" y="350"/>
                  </a:lnTo>
                  <a:lnTo>
                    <a:pt x="782" y="352"/>
                  </a:lnTo>
                  <a:lnTo>
                    <a:pt x="810" y="358"/>
                  </a:lnTo>
                  <a:lnTo>
                    <a:pt x="837" y="369"/>
                  </a:lnTo>
                  <a:lnTo>
                    <a:pt x="862" y="385"/>
                  </a:lnTo>
                  <a:lnTo>
                    <a:pt x="943" y="446"/>
                  </a:lnTo>
                  <a:lnTo>
                    <a:pt x="1023" y="507"/>
                  </a:lnTo>
                  <a:lnTo>
                    <a:pt x="1031" y="512"/>
                  </a:lnTo>
                  <a:lnTo>
                    <a:pt x="1038" y="512"/>
                  </a:lnTo>
                  <a:lnTo>
                    <a:pt x="1046" y="509"/>
                  </a:lnTo>
                  <a:lnTo>
                    <a:pt x="1123" y="468"/>
                  </a:lnTo>
                  <a:lnTo>
                    <a:pt x="1204" y="432"/>
                  </a:lnTo>
                  <a:lnTo>
                    <a:pt x="1285" y="401"/>
                  </a:lnTo>
                  <a:lnTo>
                    <a:pt x="1370" y="374"/>
                  </a:lnTo>
                  <a:lnTo>
                    <a:pt x="1375" y="373"/>
                  </a:lnTo>
                  <a:lnTo>
                    <a:pt x="1378" y="370"/>
                  </a:lnTo>
                  <a:lnTo>
                    <a:pt x="1381" y="367"/>
                  </a:lnTo>
                  <a:lnTo>
                    <a:pt x="1383" y="363"/>
                  </a:lnTo>
                  <a:lnTo>
                    <a:pt x="1384" y="357"/>
                  </a:lnTo>
                  <a:lnTo>
                    <a:pt x="1398" y="256"/>
                  </a:lnTo>
                  <a:lnTo>
                    <a:pt x="1412" y="156"/>
                  </a:lnTo>
                  <a:lnTo>
                    <a:pt x="1420" y="124"/>
                  </a:lnTo>
                  <a:lnTo>
                    <a:pt x="1433" y="95"/>
                  </a:lnTo>
                  <a:lnTo>
                    <a:pt x="1452" y="68"/>
                  </a:lnTo>
                  <a:lnTo>
                    <a:pt x="1474" y="45"/>
                  </a:lnTo>
                  <a:lnTo>
                    <a:pt x="1500" y="26"/>
                  </a:lnTo>
                  <a:lnTo>
                    <a:pt x="1529" y="12"/>
                  </a:lnTo>
                  <a:lnTo>
                    <a:pt x="1560" y="3"/>
                  </a:lnTo>
                  <a:lnTo>
                    <a:pt x="159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  <p:sp>
          <p:nvSpPr>
            <p:cNvPr id="26" name="Freeform 124"/>
            <p:cNvSpPr>
              <a:spLocks noEditPoints="1"/>
            </p:cNvSpPr>
            <p:nvPr/>
          </p:nvSpPr>
          <p:spPr bwMode="auto">
            <a:xfrm>
              <a:off x="7373938" y="2844800"/>
              <a:ext cx="241300" cy="242887"/>
            </a:xfrm>
            <a:custGeom>
              <a:avLst/>
              <a:gdLst>
                <a:gd name="T0" fmla="*/ 639 w 1518"/>
                <a:gd name="T1" fmla="*/ 176 h 1524"/>
                <a:gd name="T2" fmla="*/ 475 w 1518"/>
                <a:gd name="T3" fmla="*/ 237 h 1524"/>
                <a:gd name="T4" fmla="*/ 338 w 1518"/>
                <a:gd name="T5" fmla="*/ 340 h 1524"/>
                <a:gd name="T6" fmla="*/ 235 w 1518"/>
                <a:gd name="T7" fmla="*/ 477 h 1524"/>
                <a:gd name="T8" fmla="*/ 175 w 1518"/>
                <a:gd name="T9" fmla="*/ 642 h 1524"/>
                <a:gd name="T10" fmla="*/ 166 w 1518"/>
                <a:gd name="T11" fmla="*/ 823 h 1524"/>
                <a:gd name="T12" fmla="*/ 210 w 1518"/>
                <a:gd name="T13" fmla="*/ 995 h 1524"/>
                <a:gd name="T14" fmla="*/ 299 w 1518"/>
                <a:gd name="T15" fmla="*/ 1142 h 1524"/>
                <a:gd name="T16" fmla="*/ 426 w 1518"/>
                <a:gd name="T17" fmla="*/ 1258 h 1524"/>
                <a:gd name="T18" fmla="*/ 582 w 1518"/>
                <a:gd name="T19" fmla="*/ 1333 h 1524"/>
                <a:gd name="T20" fmla="*/ 759 w 1518"/>
                <a:gd name="T21" fmla="*/ 1360 h 1524"/>
                <a:gd name="T22" fmla="*/ 936 w 1518"/>
                <a:gd name="T23" fmla="*/ 1333 h 1524"/>
                <a:gd name="T24" fmla="*/ 1092 w 1518"/>
                <a:gd name="T25" fmla="*/ 1258 h 1524"/>
                <a:gd name="T26" fmla="*/ 1219 w 1518"/>
                <a:gd name="T27" fmla="*/ 1142 h 1524"/>
                <a:gd name="T28" fmla="*/ 1308 w 1518"/>
                <a:gd name="T29" fmla="*/ 995 h 1524"/>
                <a:gd name="T30" fmla="*/ 1352 w 1518"/>
                <a:gd name="T31" fmla="*/ 823 h 1524"/>
                <a:gd name="T32" fmla="*/ 1343 w 1518"/>
                <a:gd name="T33" fmla="*/ 642 h 1524"/>
                <a:gd name="T34" fmla="*/ 1283 w 1518"/>
                <a:gd name="T35" fmla="*/ 477 h 1524"/>
                <a:gd name="T36" fmla="*/ 1180 w 1518"/>
                <a:gd name="T37" fmla="*/ 340 h 1524"/>
                <a:gd name="T38" fmla="*/ 1043 w 1518"/>
                <a:gd name="T39" fmla="*/ 237 h 1524"/>
                <a:gd name="T40" fmla="*/ 879 w 1518"/>
                <a:gd name="T41" fmla="*/ 176 h 1524"/>
                <a:gd name="T42" fmla="*/ 759 w 1518"/>
                <a:gd name="T43" fmla="*/ 0 h 1524"/>
                <a:gd name="T44" fmla="*/ 961 w 1518"/>
                <a:gd name="T45" fmla="*/ 27 h 1524"/>
                <a:gd name="T46" fmla="*/ 1142 w 1518"/>
                <a:gd name="T47" fmla="*/ 105 h 1524"/>
                <a:gd name="T48" fmla="*/ 1296 w 1518"/>
                <a:gd name="T49" fmla="*/ 224 h 1524"/>
                <a:gd name="T50" fmla="*/ 1414 w 1518"/>
                <a:gd name="T51" fmla="*/ 378 h 1524"/>
                <a:gd name="T52" fmla="*/ 1492 w 1518"/>
                <a:gd name="T53" fmla="*/ 560 h 1524"/>
                <a:gd name="T54" fmla="*/ 1518 w 1518"/>
                <a:gd name="T55" fmla="*/ 762 h 1524"/>
                <a:gd name="T56" fmla="*/ 1492 w 1518"/>
                <a:gd name="T57" fmla="*/ 964 h 1524"/>
                <a:gd name="T58" fmla="*/ 1414 w 1518"/>
                <a:gd name="T59" fmla="*/ 1146 h 1524"/>
                <a:gd name="T60" fmla="*/ 1296 w 1518"/>
                <a:gd name="T61" fmla="*/ 1300 h 1524"/>
                <a:gd name="T62" fmla="*/ 1142 w 1518"/>
                <a:gd name="T63" fmla="*/ 1419 h 1524"/>
                <a:gd name="T64" fmla="*/ 961 w 1518"/>
                <a:gd name="T65" fmla="*/ 1497 h 1524"/>
                <a:gd name="T66" fmla="*/ 759 w 1518"/>
                <a:gd name="T67" fmla="*/ 1524 h 1524"/>
                <a:gd name="T68" fmla="*/ 557 w 1518"/>
                <a:gd name="T69" fmla="*/ 1497 h 1524"/>
                <a:gd name="T70" fmla="*/ 376 w 1518"/>
                <a:gd name="T71" fmla="*/ 1419 h 1524"/>
                <a:gd name="T72" fmla="*/ 222 w 1518"/>
                <a:gd name="T73" fmla="*/ 1300 h 1524"/>
                <a:gd name="T74" fmla="*/ 104 w 1518"/>
                <a:gd name="T75" fmla="*/ 1146 h 1524"/>
                <a:gd name="T76" fmla="*/ 26 w 1518"/>
                <a:gd name="T77" fmla="*/ 964 h 1524"/>
                <a:gd name="T78" fmla="*/ 0 w 1518"/>
                <a:gd name="T79" fmla="*/ 762 h 1524"/>
                <a:gd name="T80" fmla="*/ 26 w 1518"/>
                <a:gd name="T81" fmla="*/ 560 h 1524"/>
                <a:gd name="T82" fmla="*/ 104 w 1518"/>
                <a:gd name="T83" fmla="*/ 378 h 1524"/>
                <a:gd name="T84" fmla="*/ 222 w 1518"/>
                <a:gd name="T85" fmla="*/ 224 h 1524"/>
                <a:gd name="T86" fmla="*/ 376 w 1518"/>
                <a:gd name="T87" fmla="*/ 105 h 1524"/>
                <a:gd name="T88" fmla="*/ 557 w 1518"/>
                <a:gd name="T89" fmla="*/ 27 h 1524"/>
                <a:gd name="T90" fmla="*/ 759 w 1518"/>
                <a:gd name="T91" fmla="*/ 0 h 1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18" h="1524">
                  <a:moveTo>
                    <a:pt x="759" y="164"/>
                  </a:moveTo>
                  <a:lnTo>
                    <a:pt x="699" y="167"/>
                  </a:lnTo>
                  <a:lnTo>
                    <a:pt x="639" y="176"/>
                  </a:lnTo>
                  <a:lnTo>
                    <a:pt x="582" y="191"/>
                  </a:lnTo>
                  <a:lnTo>
                    <a:pt x="527" y="211"/>
                  </a:lnTo>
                  <a:lnTo>
                    <a:pt x="475" y="237"/>
                  </a:lnTo>
                  <a:lnTo>
                    <a:pt x="426" y="266"/>
                  </a:lnTo>
                  <a:lnTo>
                    <a:pt x="380" y="300"/>
                  </a:lnTo>
                  <a:lnTo>
                    <a:pt x="338" y="340"/>
                  </a:lnTo>
                  <a:lnTo>
                    <a:pt x="299" y="382"/>
                  </a:lnTo>
                  <a:lnTo>
                    <a:pt x="265" y="428"/>
                  </a:lnTo>
                  <a:lnTo>
                    <a:pt x="235" y="477"/>
                  </a:lnTo>
                  <a:lnTo>
                    <a:pt x="210" y="529"/>
                  </a:lnTo>
                  <a:lnTo>
                    <a:pt x="189" y="584"/>
                  </a:lnTo>
                  <a:lnTo>
                    <a:pt x="175" y="642"/>
                  </a:lnTo>
                  <a:lnTo>
                    <a:pt x="166" y="701"/>
                  </a:lnTo>
                  <a:lnTo>
                    <a:pt x="163" y="762"/>
                  </a:lnTo>
                  <a:lnTo>
                    <a:pt x="166" y="823"/>
                  </a:lnTo>
                  <a:lnTo>
                    <a:pt x="175" y="882"/>
                  </a:lnTo>
                  <a:lnTo>
                    <a:pt x="189" y="940"/>
                  </a:lnTo>
                  <a:lnTo>
                    <a:pt x="210" y="995"/>
                  </a:lnTo>
                  <a:lnTo>
                    <a:pt x="235" y="1047"/>
                  </a:lnTo>
                  <a:lnTo>
                    <a:pt x="265" y="1096"/>
                  </a:lnTo>
                  <a:lnTo>
                    <a:pt x="299" y="1142"/>
                  </a:lnTo>
                  <a:lnTo>
                    <a:pt x="338" y="1184"/>
                  </a:lnTo>
                  <a:lnTo>
                    <a:pt x="380" y="1224"/>
                  </a:lnTo>
                  <a:lnTo>
                    <a:pt x="426" y="1258"/>
                  </a:lnTo>
                  <a:lnTo>
                    <a:pt x="475" y="1287"/>
                  </a:lnTo>
                  <a:lnTo>
                    <a:pt x="527" y="1313"/>
                  </a:lnTo>
                  <a:lnTo>
                    <a:pt x="582" y="1333"/>
                  </a:lnTo>
                  <a:lnTo>
                    <a:pt x="639" y="1348"/>
                  </a:lnTo>
                  <a:lnTo>
                    <a:pt x="699" y="1357"/>
                  </a:lnTo>
                  <a:lnTo>
                    <a:pt x="759" y="1360"/>
                  </a:lnTo>
                  <a:lnTo>
                    <a:pt x="819" y="1357"/>
                  </a:lnTo>
                  <a:lnTo>
                    <a:pt x="879" y="1348"/>
                  </a:lnTo>
                  <a:lnTo>
                    <a:pt x="936" y="1333"/>
                  </a:lnTo>
                  <a:lnTo>
                    <a:pt x="991" y="1313"/>
                  </a:lnTo>
                  <a:lnTo>
                    <a:pt x="1043" y="1287"/>
                  </a:lnTo>
                  <a:lnTo>
                    <a:pt x="1092" y="1258"/>
                  </a:lnTo>
                  <a:lnTo>
                    <a:pt x="1138" y="1224"/>
                  </a:lnTo>
                  <a:lnTo>
                    <a:pt x="1180" y="1184"/>
                  </a:lnTo>
                  <a:lnTo>
                    <a:pt x="1219" y="1142"/>
                  </a:lnTo>
                  <a:lnTo>
                    <a:pt x="1253" y="1096"/>
                  </a:lnTo>
                  <a:lnTo>
                    <a:pt x="1283" y="1047"/>
                  </a:lnTo>
                  <a:lnTo>
                    <a:pt x="1308" y="995"/>
                  </a:lnTo>
                  <a:lnTo>
                    <a:pt x="1329" y="940"/>
                  </a:lnTo>
                  <a:lnTo>
                    <a:pt x="1343" y="882"/>
                  </a:lnTo>
                  <a:lnTo>
                    <a:pt x="1352" y="823"/>
                  </a:lnTo>
                  <a:lnTo>
                    <a:pt x="1355" y="762"/>
                  </a:lnTo>
                  <a:lnTo>
                    <a:pt x="1352" y="701"/>
                  </a:lnTo>
                  <a:lnTo>
                    <a:pt x="1343" y="642"/>
                  </a:lnTo>
                  <a:lnTo>
                    <a:pt x="1329" y="584"/>
                  </a:lnTo>
                  <a:lnTo>
                    <a:pt x="1308" y="529"/>
                  </a:lnTo>
                  <a:lnTo>
                    <a:pt x="1283" y="477"/>
                  </a:lnTo>
                  <a:lnTo>
                    <a:pt x="1253" y="428"/>
                  </a:lnTo>
                  <a:lnTo>
                    <a:pt x="1219" y="382"/>
                  </a:lnTo>
                  <a:lnTo>
                    <a:pt x="1180" y="340"/>
                  </a:lnTo>
                  <a:lnTo>
                    <a:pt x="1138" y="300"/>
                  </a:lnTo>
                  <a:lnTo>
                    <a:pt x="1092" y="266"/>
                  </a:lnTo>
                  <a:lnTo>
                    <a:pt x="1043" y="237"/>
                  </a:lnTo>
                  <a:lnTo>
                    <a:pt x="991" y="211"/>
                  </a:lnTo>
                  <a:lnTo>
                    <a:pt x="936" y="191"/>
                  </a:lnTo>
                  <a:lnTo>
                    <a:pt x="879" y="176"/>
                  </a:lnTo>
                  <a:lnTo>
                    <a:pt x="819" y="167"/>
                  </a:lnTo>
                  <a:lnTo>
                    <a:pt x="759" y="164"/>
                  </a:lnTo>
                  <a:close/>
                  <a:moveTo>
                    <a:pt x="759" y="0"/>
                  </a:moveTo>
                  <a:lnTo>
                    <a:pt x="828" y="4"/>
                  </a:lnTo>
                  <a:lnTo>
                    <a:pt x="896" y="12"/>
                  </a:lnTo>
                  <a:lnTo>
                    <a:pt x="961" y="27"/>
                  </a:lnTo>
                  <a:lnTo>
                    <a:pt x="1024" y="48"/>
                  </a:lnTo>
                  <a:lnTo>
                    <a:pt x="1085" y="74"/>
                  </a:lnTo>
                  <a:lnTo>
                    <a:pt x="1142" y="105"/>
                  </a:lnTo>
                  <a:lnTo>
                    <a:pt x="1197" y="140"/>
                  </a:lnTo>
                  <a:lnTo>
                    <a:pt x="1248" y="179"/>
                  </a:lnTo>
                  <a:lnTo>
                    <a:pt x="1296" y="224"/>
                  </a:lnTo>
                  <a:lnTo>
                    <a:pt x="1340" y="272"/>
                  </a:lnTo>
                  <a:lnTo>
                    <a:pt x="1379" y="323"/>
                  </a:lnTo>
                  <a:lnTo>
                    <a:pt x="1414" y="378"/>
                  </a:lnTo>
                  <a:lnTo>
                    <a:pt x="1445" y="435"/>
                  </a:lnTo>
                  <a:lnTo>
                    <a:pt x="1471" y="496"/>
                  </a:lnTo>
                  <a:lnTo>
                    <a:pt x="1492" y="560"/>
                  </a:lnTo>
                  <a:lnTo>
                    <a:pt x="1507" y="625"/>
                  </a:lnTo>
                  <a:lnTo>
                    <a:pt x="1515" y="693"/>
                  </a:lnTo>
                  <a:lnTo>
                    <a:pt x="1518" y="762"/>
                  </a:lnTo>
                  <a:lnTo>
                    <a:pt x="1515" y="831"/>
                  </a:lnTo>
                  <a:lnTo>
                    <a:pt x="1507" y="899"/>
                  </a:lnTo>
                  <a:lnTo>
                    <a:pt x="1492" y="964"/>
                  </a:lnTo>
                  <a:lnTo>
                    <a:pt x="1471" y="1028"/>
                  </a:lnTo>
                  <a:lnTo>
                    <a:pt x="1445" y="1089"/>
                  </a:lnTo>
                  <a:lnTo>
                    <a:pt x="1414" y="1146"/>
                  </a:lnTo>
                  <a:lnTo>
                    <a:pt x="1379" y="1201"/>
                  </a:lnTo>
                  <a:lnTo>
                    <a:pt x="1340" y="1252"/>
                  </a:lnTo>
                  <a:lnTo>
                    <a:pt x="1296" y="1300"/>
                  </a:lnTo>
                  <a:lnTo>
                    <a:pt x="1248" y="1345"/>
                  </a:lnTo>
                  <a:lnTo>
                    <a:pt x="1197" y="1384"/>
                  </a:lnTo>
                  <a:lnTo>
                    <a:pt x="1142" y="1419"/>
                  </a:lnTo>
                  <a:lnTo>
                    <a:pt x="1085" y="1450"/>
                  </a:lnTo>
                  <a:lnTo>
                    <a:pt x="1024" y="1476"/>
                  </a:lnTo>
                  <a:lnTo>
                    <a:pt x="961" y="1497"/>
                  </a:lnTo>
                  <a:lnTo>
                    <a:pt x="896" y="1512"/>
                  </a:lnTo>
                  <a:lnTo>
                    <a:pt x="828" y="1520"/>
                  </a:lnTo>
                  <a:lnTo>
                    <a:pt x="759" y="1524"/>
                  </a:lnTo>
                  <a:lnTo>
                    <a:pt x="690" y="1520"/>
                  </a:lnTo>
                  <a:lnTo>
                    <a:pt x="622" y="1512"/>
                  </a:lnTo>
                  <a:lnTo>
                    <a:pt x="557" y="1497"/>
                  </a:lnTo>
                  <a:lnTo>
                    <a:pt x="494" y="1476"/>
                  </a:lnTo>
                  <a:lnTo>
                    <a:pt x="433" y="1450"/>
                  </a:lnTo>
                  <a:lnTo>
                    <a:pt x="376" y="1419"/>
                  </a:lnTo>
                  <a:lnTo>
                    <a:pt x="321" y="1384"/>
                  </a:lnTo>
                  <a:lnTo>
                    <a:pt x="270" y="1345"/>
                  </a:lnTo>
                  <a:lnTo>
                    <a:pt x="222" y="1300"/>
                  </a:lnTo>
                  <a:lnTo>
                    <a:pt x="178" y="1252"/>
                  </a:lnTo>
                  <a:lnTo>
                    <a:pt x="139" y="1201"/>
                  </a:lnTo>
                  <a:lnTo>
                    <a:pt x="104" y="1146"/>
                  </a:lnTo>
                  <a:lnTo>
                    <a:pt x="73" y="1089"/>
                  </a:lnTo>
                  <a:lnTo>
                    <a:pt x="47" y="1028"/>
                  </a:lnTo>
                  <a:lnTo>
                    <a:pt x="26" y="964"/>
                  </a:lnTo>
                  <a:lnTo>
                    <a:pt x="11" y="899"/>
                  </a:lnTo>
                  <a:lnTo>
                    <a:pt x="3" y="831"/>
                  </a:lnTo>
                  <a:lnTo>
                    <a:pt x="0" y="762"/>
                  </a:lnTo>
                  <a:lnTo>
                    <a:pt x="3" y="693"/>
                  </a:lnTo>
                  <a:lnTo>
                    <a:pt x="11" y="625"/>
                  </a:lnTo>
                  <a:lnTo>
                    <a:pt x="26" y="560"/>
                  </a:lnTo>
                  <a:lnTo>
                    <a:pt x="47" y="496"/>
                  </a:lnTo>
                  <a:lnTo>
                    <a:pt x="73" y="435"/>
                  </a:lnTo>
                  <a:lnTo>
                    <a:pt x="104" y="378"/>
                  </a:lnTo>
                  <a:lnTo>
                    <a:pt x="139" y="323"/>
                  </a:lnTo>
                  <a:lnTo>
                    <a:pt x="178" y="272"/>
                  </a:lnTo>
                  <a:lnTo>
                    <a:pt x="222" y="224"/>
                  </a:lnTo>
                  <a:lnTo>
                    <a:pt x="270" y="179"/>
                  </a:lnTo>
                  <a:lnTo>
                    <a:pt x="321" y="140"/>
                  </a:lnTo>
                  <a:lnTo>
                    <a:pt x="376" y="105"/>
                  </a:lnTo>
                  <a:lnTo>
                    <a:pt x="433" y="74"/>
                  </a:lnTo>
                  <a:lnTo>
                    <a:pt x="494" y="48"/>
                  </a:lnTo>
                  <a:lnTo>
                    <a:pt x="557" y="27"/>
                  </a:lnTo>
                  <a:lnTo>
                    <a:pt x="622" y="12"/>
                  </a:lnTo>
                  <a:lnTo>
                    <a:pt x="690" y="4"/>
                  </a:lnTo>
                  <a:lnTo>
                    <a:pt x="7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219451" y="3115724"/>
            <a:ext cx="450850" cy="555625"/>
            <a:chOff x="4460875" y="2689225"/>
            <a:chExt cx="450850" cy="555625"/>
          </a:xfrm>
          <a:solidFill>
            <a:schemeClr val="accent3"/>
          </a:solidFill>
        </p:grpSpPr>
        <p:sp>
          <p:nvSpPr>
            <p:cNvPr id="31" name="Freeform 142"/>
            <p:cNvSpPr>
              <a:spLocks noEditPoints="1"/>
            </p:cNvSpPr>
            <p:nvPr/>
          </p:nvSpPr>
          <p:spPr bwMode="auto">
            <a:xfrm>
              <a:off x="4460875" y="2689225"/>
              <a:ext cx="450850" cy="555625"/>
            </a:xfrm>
            <a:custGeom>
              <a:avLst/>
              <a:gdLst>
                <a:gd name="T0" fmla="*/ 1329 w 2839"/>
                <a:gd name="T1" fmla="*/ 173 h 3503"/>
                <a:gd name="T2" fmla="*/ 168 w 2839"/>
                <a:gd name="T3" fmla="*/ 523 h 3503"/>
                <a:gd name="T4" fmla="*/ 160 w 2839"/>
                <a:gd name="T5" fmla="*/ 1492 h 3503"/>
                <a:gd name="T6" fmla="*/ 186 w 2839"/>
                <a:gd name="T7" fmla="*/ 1818 h 3503"/>
                <a:gd name="T8" fmla="*/ 265 w 2839"/>
                <a:gd name="T9" fmla="*/ 2133 h 3503"/>
                <a:gd name="T10" fmla="*/ 395 w 2839"/>
                <a:gd name="T11" fmla="*/ 2431 h 3503"/>
                <a:gd name="T12" fmla="*/ 571 w 2839"/>
                <a:gd name="T13" fmla="*/ 2704 h 3503"/>
                <a:gd name="T14" fmla="*/ 784 w 2839"/>
                <a:gd name="T15" fmla="*/ 2941 h 3503"/>
                <a:gd name="T16" fmla="*/ 1030 w 2839"/>
                <a:gd name="T17" fmla="*/ 3140 h 3503"/>
                <a:gd name="T18" fmla="*/ 1307 w 2839"/>
                <a:gd name="T19" fmla="*/ 3298 h 3503"/>
                <a:gd name="T20" fmla="*/ 1434 w 2839"/>
                <a:gd name="T21" fmla="*/ 3340 h 3503"/>
                <a:gd name="T22" fmla="*/ 1719 w 2839"/>
                <a:gd name="T23" fmla="*/ 3198 h 3503"/>
                <a:gd name="T24" fmla="*/ 1976 w 2839"/>
                <a:gd name="T25" fmla="*/ 3012 h 3503"/>
                <a:gd name="T26" fmla="*/ 2200 w 2839"/>
                <a:gd name="T27" fmla="*/ 2787 h 3503"/>
                <a:gd name="T28" fmla="*/ 2390 w 2839"/>
                <a:gd name="T29" fmla="*/ 2526 h 3503"/>
                <a:gd name="T30" fmla="*/ 2536 w 2839"/>
                <a:gd name="T31" fmla="*/ 2235 h 3503"/>
                <a:gd name="T32" fmla="*/ 2631 w 2839"/>
                <a:gd name="T33" fmla="*/ 1925 h 3503"/>
                <a:gd name="T34" fmla="*/ 2676 w 2839"/>
                <a:gd name="T35" fmla="*/ 1601 h 3503"/>
                <a:gd name="T36" fmla="*/ 2677 w 2839"/>
                <a:gd name="T37" fmla="*/ 534 h 3503"/>
                <a:gd name="T38" fmla="*/ 2651 w 2839"/>
                <a:gd name="T39" fmla="*/ 509 h 3503"/>
                <a:gd name="T40" fmla="*/ 1419 w 2839"/>
                <a:gd name="T41" fmla="*/ 159 h 3503"/>
                <a:gd name="T42" fmla="*/ 1501 w 2839"/>
                <a:gd name="T43" fmla="*/ 7 h 3503"/>
                <a:gd name="T44" fmla="*/ 2726 w 2839"/>
                <a:gd name="T45" fmla="*/ 367 h 3503"/>
                <a:gd name="T46" fmla="*/ 2798 w 2839"/>
                <a:gd name="T47" fmla="*/ 428 h 3503"/>
                <a:gd name="T48" fmla="*/ 2836 w 2839"/>
                <a:gd name="T49" fmla="*/ 514 h 3503"/>
                <a:gd name="T50" fmla="*/ 2836 w 2839"/>
                <a:gd name="T51" fmla="*/ 1600 h 3503"/>
                <a:gd name="T52" fmla="*/ 2795 w 2839"/>
                <a:gd name="T53" fmla="*/ 1921 h 3503"/>
                <a:gd name="T54" fmla="*/ 2708 w 2839"/>
                <a:gd name="T55" fmla="*/ 2231 h 3503"/>
                <a:gd name="T56" fmla="*/ 2575 w 2839"/>
                <a:gd name="T57" fmla="*/ 2523 h 3503"/>
                <a:gd name="T58" fmla="*/ 2400 w 2839"/>
                <a:gd name="T59" fmla="*/ 2795 h 3503"/>
                <a:gd name="T60" fmla="*/ 2192 w 2839"/>
                <a:gd name="T61" fmla="*/ 3031 h 3503"/>
                <a:gd name="T62" fmla="*/ 1953 w 2839"/>
                <a:gd name="T63" fmla="*/ 3234 h 3503"/>
                <a:gd name="T64" fmla="*/ 1685 w 2839"/>
                <a:gd name="T65" fmla="*/ 3400 h 3503"/>
                <a:gd name="T66" fmla="*/ 1470 w 2839"/>
                <a:gd name="T67" fmla="*/ 3497 h 3503"/>
                <a:gd name="T68" fmla="*/ 1394 w 2839"/>
                <a:gd name="T69" fmla="*/ 3501 h 3503"/>
                <a:gd name="T70" fmla="*/ 1247 w 2839"/>
                <a:gd name="T71" fmla="*/ 3446 h 3503"/>
                <a:gd name="T72" fmla="*/ 972 w 2839"/>
                <a:gd name="T73" fmla="*/ 3292 h 3503"/>
                <a:gd name="T74" fmla="*/ 724 w 2839"/>
                <a:gd name="T75" fmla="*/ 3102 h 3503"/>
                <a:gd name="T76" fmla="*/ 504 w 2839"/>
                <a:gd name="T77" fmla="*/ 2877 h 3503"/>
                <a:gd name="T78" fmla="*/ 317 w 2839"/>
                <a:gd name="T79" fmla="*/ 2617 h 3503"/>
                <a:gd name="T80" fmla="*/ 169 w 2839"/>
                <a:gd name="T81" fmla="*/ 2330 h 3503"/>
                <a:gd name="T82" fmla="*/ 67 w 2839"/>
                <a:gd name="T83" fmla="*/ 2026 h 3503"/>
                <a:gd name="T84" fmla="*/ 11 w 2839"/>
                <a:gd name="T85" fmla="*/ 1709 h 3503"/>
                <a:gd name="T86" fmla="*/ 0 w 2839"/>
                <a:gd name="T87" fmla="*/ 547 h 3503"/>
                <a:gd name="T88" fmla="*/ 23 w 2839"/>
                <a:gd name="T89" fmla="*/ 455 h 3503"/>
                <a:gd name="T90" fmla="*/ 85 w 2839"/>
                <a:gd name="T91" fmla="*/ 383 h 3503"/>
                <a:gd name="T92" fmla="*/ 1284 w 2839"/>
                <a:gd name="T93" fmla="*/ 20 h 3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839" h="3503">
                  <a:moveTo>
                    <a:pt x="1419" y="159"/>
                  </a:moveTo>
                  <a:lnTo>
                    <a:pt x="1374" y="162"/>
                  </a:lnTo>
                  <a:lnTo>
                    <a:pt x="1329" y="173"/>
                  </a:lnTo>
                  <a:lnTo>
                    <a:pt x="188" y="509"/>
                  </a:lnTo>
                  <a:lnTo>
                    <a:pt x="177" y="514"/>
                  </a:lnTo>
                  <a:lnTo>
                    <a:pt x="168" y="523"/>
                  </a:lnTo>
                  <a:lnTo>
                    <a:pt x="162" y="534"/>
                  </a:lnTo>
                  <a:lnTo>
                    <a:pt x="160" y="547"/>
                  </a:lnTo>
                  <a:lnTo>
                    <a:pt x="160" y="1492"/>
                  </a:lnTo>
                  <a:lnTo>
                    <a:pt x="163" y="1601"/>
                  </a:lnTo>
                  <a:lnTo>
                    <a:pt x="171" y="1710"/>
                  </a:lnTo>
                  <a:lnTo>
                    <a:pt x="186" y="1818"/>
                  </a:lnTo>
                  <a:lnTo>
                    <a:pt x="206" y="1925"/>
                  </a:lnTo>
                  <a:lnTo>
                    <a:pt x="233" y="2030"/>
                  </a:lnTo>
                  <a:lnTo>
                    <a:pt x="265" y="2133"/>
                  </a:lnTo>
                  <a:lnTo>
                    <a:pt x="303" y="2235"/>
                  </a:lnTo>
                  <a:lnTo>
                    <a:pt x="346" y="2334"/>
                  </a:lnTo>
                  <a:lnTo>
                    <a:pt x="395" y="2431"/>
                  </a:lnTo>
                  <a:lnTo>
                    <a:pt x="449" y="2526"/>
                  </a:lnTo>
                  <a:lnTo>
                    <a:pt x="509" y="2618"/>
                  </a:lnTo>
                  <a:lnTo>
                    <a:pt x="571" y="2704"/>
                  </a:lnTo>
                  <a:lnTo>
                    <a:pt x="638" y="2787"/>
                  </a:lnTo>
                  <a:lnTo>
                    <a:pt x="709" y="2867"/>
                  </a:lnTo>
                  <a:lnTo>
                    <a:pt x="784" y="2941"/>
                  </a:lnTo>
                  <a:lnTo>
                    <a:pt x="863" y="3012"/>
                  </a:lnTo>
                  <a:lnTo>
                    <a:pt x="945" y="3079"/>
                  </a:lnTo>
                  <a:lnTo>
                    <a:pt x="1030" y="3140"/>
                  </a:lnTo>
                  <a:lnTo>
                    <a:pt x="1119" y="3198"/>
                  </a:lnTo>
                  <a:lnTo>
                    <a:pt x="1211" y="3250"/>
                  </a:lnTo>
                  <a:lnTo>
                    <a:pt x="1307" y="3298"/>
                  </a:lnTo>
                  <a:lnTo>
                    <a:pt x="1405" y="3340"/>
                  </a:lnTo>
                  <a:lnTo>
                    <a:pt x="1419" y="3343"/>
                  </a:lnTo>
                  <a:lnTo>
                    <a:pt x="1434" y="3340"/>
                  </a:lnTo>
                  <a:lnTo>
                    <a:pt x="1532" y="3298"/>
                  </a:lnTo>
                  <a:lnTo>
                    <a:pt x="1627" y="3250"/>
                  </a:lnTo>
                  <a:lnTo>
                    <a:pt x="1719" y="3198"/>
                  </a:lnTo>
                  <a:lnTo>
                    <a:pt x="1808" y="3140"/>
                  </a:lnTo>
                  <a:lnTo>
                    <a:pt x="1894" y="3079"/>
                  </a:lnTo>
                  <a:lnTo>
                    <a:pt x="1976" y="3012"/>
                  </a:lnTo>
                  <a:lnTo>
                    <a:pt x="2055" y="2941"/>
                  </a:lnTo>
                  <a:lnTo>
                    <a:pt x="2129" y="2867"/>
                  </a:lnTo>
                  <a:lnTo>
                    <a:pt x="2200" y="2787"/>
                  </a:lnTo>
                  <a:lnTo>
                    <a:pt x="2267" y="2704"/>
                  </a:lnTo>
                  <a:lnTo>
                    <a:pt x="2330" y="2618"/>
                  </a:lnTo>
                  <a:lnTo>
                    <a:pt x="2390" y="2526"/>
                  </a:lnTo>
                  <a:lnTo>
                    <a:pt x="2444" y="2431"/>
                  </a:lnTo>
                  <a:lnTo>
                    <a:pt x="2493" y="2334"/>
                  </a:lnTo>
                  <a:lnTo>
                    <a:pt x="2536" y="2235"/>
                  </a:lnTo>
                  <a:lnTo>
                    <a:pt x="2574" y="2133"/>
                  </a:lnTo>
                  <a:lnTo>
                    <a:pt x="2606" y="2030"/>
                  </a:lnTo>
                  <a:lnTo>
                    <a:pt x="2631" y="1925"/>
                  </a:lnTo>
                  <a:lnTo>
                    <a:pt x="2653" y="1818"/>
                  </a:lnTo>
                  <a:lnTo>
                    <a:pt x="2668" y="1710"/>
                  </a:lnTo>
                  <a:lnTo>
                    <a:pt x="2676" y="1601"/>
                  </a:lnTo>
                  <a:lnTo>
                    <a:pt x="2679" y="1492"/>
                  </a:lnTo>
                  <a:lnTo>
                    <a:pt x="2679" y="547"/>
                  </a:lnTo>
                  <a:lnTo>
                    <a:pt x="2677" y="534"/>
                  </a:lnTo>
                  <a:lnTo>
                    <a:pt x="2671" y="523"/>
                  </a:lnTo>
                  <a:lnTo>
                    <a:pt x="2662" y="514"/>
                  </a:lnTo>
                  <a:lnTo>
                    <a:pt x="2651" y="509"/>
                  </a:lnTo>
                  <a:lnTo>
                    <a:pt x="1510" y="173"/>
                  </a:lnTo>
                  <a:lnTo>
                    <a:pt x="1465" y="162"/>
                  </a:lnTo>
                  <a:lnTo>
                    <a:pt x="1419" y="159"/>
                  </a:lnTo>
                  <a:close/>
                  <a:moveTo>
                    <a:pt x="1392" y="0"/>
                  </a:moveTo>
                  <a:lnTo>
                    <a:pt x="1447" y="0"/>
                  </a:lnTo>
                  <a:lnTo>
                    <a:pt x="1501" y="7"/>
                  </a:lnTo>
                  <a:lnTo>
                    <a:pt x="1555" y="20"/>
                  </a:lnTo>
                  <a:lnTo>
                    <a:pt x="2695" y="356"/>
                  </a:lnTo>
                  <a:lnTo>
                    <a:pt x="2726" y="367"/>
                  </a:lnTo>
                  <a:lnTo>
                    <a:pt x="2754" y="383"/>
                  </a:lnTo>
                  <a:lnTo>
                    <a:pt x="2777" y="404"/>
                  </a:lnTo>
                  <a:lnTo>
                    <a:pt x="2798" y="428"/>
                  </a:lnTo>
                  <a:lnTo>
                    <a:pt x="2815" y="455"/>
                  </a:lnTo>
                  <a:lnTo>
                    <a:pt x="2828" y="483"/>
                  </a:lnTo>
                  <a:lnTo>
                    <a:pt x="2836" y="514"/>
                  </a:lnTo>
                  <a:lnTo>
                    <a:pt x="2839" y="547"/>
                  </a:lnTo>
                  <a:lnTo>
                    <a:pt x="2839" y="1492"/>
                  </a:lnTo>
                  <a:lnTo>
                    <a:pt x="2836" y="1600"/>
                  </a:lnTo>
                  <a:lnTo>
                    <a:pt x="2827" y="1709"/>
                  </a:lnTo>
                  <a:lnTo>
                    <a:pt x="2814" y="1815"/>
                  </a:lnTo>
                  <a:lnTo>
                    <a:pt x="2795" y="1921"/>
                  </a:lnTo>
                  <a:lnTo>
                    <a:pt x="2772" y="2026"/>
                  </a:lnTo>
                  <a:lnTo>
                    <a:pt x="2743" y="2129"/>
                  </a:lnTo>
                  <a:lnTo>
                    <a:pt x="2708" y="2231"/>
                  </a:lnTo>
                  <a:lnTo>
                    <a:pt x="2669" y="2330"/>
                  </a:lnTo>
                  <a:lnTo>
                    <a:pt x="2625" y="2428"/>
                  </a:lnTo>
                  <a:lnTo>
                    <a:pt x="2575" y="2523"/>
                  </a:lnTo>
                  <a:lnTo>
                    <a:pt x="2521" y="2617"/>
                  </a:lnTo>
                  <a:lnTo>
                    <a:pt x="2462" y="2708"/>
                  </a:lnTo>
                  <a:lnTo>
                    <a:pt x="2400" y="2795"/>
                  </a:lnTo>
                  <a:lnTo>
                    <a:pt x="2335" y="2877"/>
                  </a:lnTo>
                  <a:lnTo>
                    <a:pt x="2264" y="2955"/>
                  </a:lnTo>
                  <a:lnTo>
                    <a:pt x="2192" y="3031"/>
                  </a:lnTo>
                  <a:lnTo>
                    <a:pt x="2115" y="3102"/>
                  </a:lnTo>
                  <a:lnTo>
                    <a:pt x="2035" y="3170"/>
                  </a:lnTo>
                  <a:lnTo>
                    <a:pt x="1953" y="3234"/>
                  </a:lnTo>
                  <a:lnTo>
                    <a:pt x="1866" y="3292"/>
                  </a:lnTo>
                  <a:lnTo>
                    <a:pt x="1778" y="3349"/>
                  </a:lnTo>
                  <a:lnTo>
                    <a:pt x="1685" y="3400"/>
                  </a:lnTo>
                  <a:lnTo>
                    <a:pt x="1592" y="3446"/>
                  </a:lnTo>
                  <a:lnTo>
                    <a:pt x="1495" y="3488"/>
                  </a:lnTo>
                  <a:lnTo>
                    <a:pt x="1470" y="3497"/>
                  </a:lnTo>
                  <a:lnTo>
                    <a:pt x="1445" y="3501"/>
                  </a:lnTo>
                  <a:lnTo>
                    <a:pt x="1419" y="3503"/>
                  </a:lnTo>
                  <a:lnTo>
                    <a:pt x="1394" y="3501"/>
                  </a:lnTo>
                  <a:lnTo>
                    <a:pt x="1368" y="3497"/>
                  </a:lnTo>
                  <a:lnTo>
                    <a:pt x="1344" y="3488"/>
                  </a:lnTo>
                  <a:lnTo>
                    <a:pt x="1247" y="3446"/>
                  </a:lnTo>
                  <a:lnTo>
                    <a:pt x="1152" y="3400"/>
                  </a:lnTo>
                  <a:lnTo>
                    <a:pt x="1061" y="3349"/>
                  </a:lnTo>
                  <a:lnTo>
                    <a:pt x="972" y="3292"/>
                  </a:lnTo>
                  <a:lnTo>
                    <a:pt x="886" y="3234"/>
                  </a:lnTo>
                  <a:lnTo>
                    <a:pt x="803" y="3170"/>
                  </a:lnTo>
                  <a:lnTo>
                    <a:pt x="724" y="3102"/>
                  </a:lnTo>
                  <a:lnTo>
                    <a:pt x="647" y="3031"/>
                  </a:lnTo>
                  <a:lnTo>
                    <a:pt x="573" y="2955"/>
                  </a:lnTo>
                  <a:lnTo>
                    <a:pt x="504" y="2877"/>
                  </a:lnTo>
                  <a:lnTo>
                    <a:pt x="438" y="2795"/>
                  </a:lnTo>
                  <a:lnTo>
                    <a:pt x="377" y="2708"/>
                  </a:lnTo>
                  <a:lnTo>
                    <a:pt x="317" y="2617"/>
                  </a:lnTo>
                  <a:lnTo>
                    <a:pt x="263" y="2523"/>
                  </a:lnTo>
                  <a:lnTo>
                    <a:pt x="214" y="2428"/>
                  </a:lnTo>
                  <a:lnTo>
                    <a:pt x="169" y="2330"/>
                  </a:lnTo>
                  <a:lnTo>
                    <a:pt x="130" y="2231"/>
                  </a:lnTo>
                  <a:lnTo>
                    <a:pt x="96" y="2129"/>
                  </a:lnTo>
                  <a:lnTo>
                    <a:pt x="67" y="2026"/>
                  </a:lnTo>
                  <a:lnTo>
                    <a:pt x="42" y="1921"/>
                  </a:lnTo>
                  <a:lnTo>
                    <a:pt x="24" y="1815"/>
                  </a:lnTo>
                  <a:lnTo>
                    <a:pt x="11" y="1709"/>
                  </a:lnTo>
                  <a:lnTo>
                    <a:pt x="3" y="1600"/>
                  </a:lnTo>
                  <a:lnTo>
                    <a:pt x="0" y="1492"/>
                  </a:lnTo>
                  <a:lnTo>
                    <a:pt x="0" y="547"/>
                  </a:lnTo>
                  <a:lnTo>
                    <a:pt x="3" y="514"/>
                  </a:lnTo>
                  <a:lnTo>
                    <a:pt x="11" y="483"/>
                  </a:lnTo>
                  <a:lnTo>
                    <a:pt x="23" y="455"/>
                  </a:lnTo>
                  <a:lnTo>
                    <a:pt x="40" y="428"/>
                  </a:lnTo>
                  <a:lnTo>
                    <a:pt x="61" y="404"/>
                  </a:lnTo>
                  <a:lnTo>
                    <a:pt x="85" y="383"/>
                  </a:lnTo>
                  <a:lnTo>
                    <a:pt x="113" y="367"/>
                  </a:lnTo>
                  <a:lnTo>
                    <a:pt x="144" y="356"/>
                  </a:lnTo>
                  <a:lnTo>
                    <a:pt x="1284" y="20"/>
                  </a:lnTo>
                  <a:lnTo>
                    <a:pt x="1337" y="7"/>
                  </a:lnTo>
                  <a:lnTo>
                    <a:pt x="13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  <p:sp>
          <p:nvSpPr>
            <p:cNvPr id="32" name="Freeform 143"/>
            <p:cNvSpPr>
              <a:spLocks noEditPoints="1"/>
            </p:cNvSpPr>
            <p:nvPr/>
          </p:nvSpPr>
          <p:spPr bwMode="auto">
            <a:xfrm>
              <a:off x="4532313" y="2760663"/>
              <a:ext cx="307975" cy="406400"/>
            </a:xfrm>
            <a:custGeom>
              <a:avLst/>
              <a:gdLst>
                <a:gd name="T0" fmla="*/ 160 w 1940"/>
                <a:gd name="T1" fmla="*/ 398 h 2563"/>
                <a:gd name="T2" fmla="*/ 163 w 1940"/>
                <a:gd name="T3" fmla="*/ 1132 h 2563"/>
                <a:gd name="T4" fmla="*/ 186 w 1940"/>
                <a:gd name="T5" fmla="*/ 1321 h 2563"/>
                <a:gd name="T6" fmla="*/ 231 w 1940"/>
                <a:gd name="T7" fmla="*/ 1504 h 2563"/>
                <a:gd name="T8" fmla="*/ 299 w 1940"/>
                <a:gd name="T9" fmla="*/ 1679 h 2563"/>
                <a:gd name="T10" fmla="*/ 387 w 1940"/>
                <a:gd name="T11" fmla="*/ 1845 h 2563"/>
                <a:gd name="T12" fmla="*/ 494 w 1940"/>
                <a:gd name="T13" fmla="*/ 1997 h 2563"/>
                <a:gd name="T14" fmla="*/ 613 w 1940"/>
                <a:gd name="T15" fmla="*/ 2131 h 2563"/>
                <a:gd name="T16" fmla="*/ 747 w 1940"/>
                <a:gd name="T17" fmla="*/ 2250 h 2563"/>
                <a:gd name="T18" fmla="*/ 893 w 1940"/>
                <a:gd name="T19" fmla="*/ 2353 h 2563"/>
                <a:gd name="T20" fmla="*/ 1047 w 1940"/>
                <a:gd name="T21" fmla="*/ 2353 h 2563"/>
                <a:gd name="T22" fmla="*/ 1194 w 1940"/>
                <a:gd name="T23" fmla="*/ 2250 h 2563"/>
                <a:gd name="T24" fmla="*/ 1327 w 1940"/>
                <a:gd name="T25" fmla="*/ 2131 h 2563"/>
                <a:gd name="T26" fmla="*/ 1447 w 1940"/>
                <a:gd name="T27" fmla="*/ 1997 h 2563"/>
                <a:gd name="T28" fmla="*/ 1554 w 1940"/>
                <a:gd name="T29" fmla="*/ 1845 h 2563"/>
                <a:gd name="T30" fmla="*/ 1642 w 1940"/>
                <a:gd name="T31" fmla="*/ 1679 h 2563"/>
                <a:gd name="T32" fmla="*/ 1709 w 1940"/>
                <a:gd name="T33" fmla="*/ 1504 h 2563"/>
                <a:gd name="T34" fmla="*/ 1755 w 1940"/>
                <a:gd name="T35" fmla="*/ 1321 h 2563"/>
                <a:gd name="T36" fmla="*/ 1778 w 1940"/>
                <a:gd name="T37" fmla="*/ 1132 h 2563"/>
                <a:gd name="T38" fmla="*/ 1780 w 1940"/>
                <a:gd name="T39" fmla="*/ 398 h 2563"/>
                <a:gd name="T40" fmla="*/ 959 w 1940"/>
                <a:gd name="T41" fmla="*/ 0 h 2563"/>
                <a:gd name="T42" fmla="*/ 1004 w 1940"/>
                <a:gd name="T43" fmla="*/ 4 h 2563"/>
                <a:gd name="T44" fmla="*/ 1878 w 1940"/>
                <a:gd name="T45" fmla="*/ 264 h 2563"/>
                <a:gd name="T46" fmla="*/ 1916 w 1940"/>
                <a:gd name="T47" fmla="*/ 297 h 2563"/>
                <a:gd name="T48" fmla="*/ 1938 w 1940"/>
                <a:gd name="T49" fmla="*/ 343 h 2563"/>
                <a:gd name="T50" fmla="*/ 1940 w 1940"/>
                <a:gd name="T51" fmla="*/ 1038 h 2563"/>
                <a:gd name="T52" fmla="*/ 1929 w 1940"/>
                <a:gd name="T53" fmla="*/ 1228 h 2563"/>
                <a:gd name="T54" fmla="*/ 1898 w 1940"/>
                <a:gd name="T55" fmla="*/ 1415 h 2563"/>
                <a:gd name="T56" fmla="*/ 1846 w 1940"/>
                <a:gd name="T57" fmla="*/ 1596 h 2563"/>
                <a:gd name="T58" fmla="*/ 1775 w 1940"/>
                <a:gd name="T59" fmla="*/ 1771 h 2563"/>
                <a:gd name="T60" fmla="*/ 1684 w 1940"/>
                <a:gd name="T61" fmla="*/ 1936 h 2563"/>
                <a:gd name="T62" fmla="*/ 1577 w 1940"/>
                <a:gd name="T63" fmla="*/ 2090 h 2563"/>
                <a:gd name="T64" fmla="*/ 1458 w 1940"/>
                <a:gd name="T65" fmla="*/ 2226 h 2563"/>
                <a:gd name="T66" fmla="*/ 1325 w 1940"/>
                <a:gd name="T67" fmla="*/ 2349 h 2563"/>
                <a:gd name="T68" fmla="*/ 1181 w 1940"/>
                <a:gd name="T69" fmla="*/ 2457 h 2563"/>
                <a:gd name="T70" fmla="*/ 1026 w 1940"/>
                <a:gd name="T71" fmla="*/ 2549 h 2563"/>
                <a:gd name="T72" fmla="*/ 990 w 1940"/>
                <a:gd name="T73" fmla="*/ 2561 h 2563"/>
                <a:gd name="T74" fmla="*/ 951 w 1940"/>
                <a:gd name="T75" fmla="*/ 2561 h 2563"/>
                <a:gd name="T76" fmla="*/ 915 w 1940"/>
                <a:gd name="T77" fmla="*/ 2549 h 2563"/>
                <a:gd name="T78" fmla="*/ 760 w 1940"/>
                <a:gd name="T79" fmla="*/ 2457 h 2563"/>
                <a:gd name="T80" fmla="*/ 615 w 1940"/>
                <a:gd name="T81" fmla="*/ 2349 h 2563"/>
                <a:gd name="T82" fmla="*/ 483 w 1940"/>
                <a:gd name="T83" fmla="*/ 2226 h 2563"/>
                <a:gd name="T84" fmla="*/ 364 w 1940"/>
                <a:gd name="T85" fmla="*/ 2090 h 2563"/>
                <a:gd name="T86" fmla="*/ 256 w 1940"/>
                <a:gd name="T87" fmla="*/ 1936 h 2563"/>
                <a:gd name="T88" fmla="*/ 166 w 1940"/>
                <a:gd name="T89" fmla="*/ 1771 h 2563"/>
                <a:gd name="T90" fmla="*/ 94 w 1940"/>
                <a:gd name="T91" fmla="*/ 1596 h 2563"/>
                <a:gd name="T92" fmla="*/ 43 w 1940"/>
                <a:gd name="T93" fmla="*/ 1415 h 2563"/>
                <a:gd name="T94" fmla="*/ 11 w 1940"/>
                <a:gd name="T95" fmla="*/ 1228 h 2563"/>
                <a:gd name="T96" fmla="*/ 0 w 1940"/>
                <a:gd name="T97" fmla="*/ 1038 h 2563"/>
                <a:gd name="T98" fmla="*/ 3 w 1940"/>
                <a:gd name="T99" fmla="*/ 343 h 2563"/>
                <a:gd name="T100" fmla="*/ 24 w 1940"/>
                <a:gd name="T101" fmla="*/ 297 h 2563"/>
                <a:gd name="T102" fmla="*/ 63 w 1940"/>
                <a:gd name="T103" fmla="*/ 264 h 2563"/>
                <a:gd name="T104" fmla="*/ 936 w 1940"/>
                <a:gd name="T105" fmla="*/ 4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0" h="2563">
                  <a:moveTo>
                    <a:pt x="970" y="160"/>
                  </a:moveTo>
                  <a:lnTo>
                    <a:pt x="160" y="398"/>
                  </a:lnTo>
                  <a:lnTo>
                    <a:pt x="160" y="1038"/>
                  </a:lnTo>
                  <a:lnTo>
                    <a:pt x="163" y="1132"/>
                  </a:lnTo>
                  <a:lnTo>
                    <a:pt x="171" y="1227"/>
                  </a:lnTo>
                  <a:lnTo>
                    <a:pt x="186" y="1321"/>
                  </a:lnTo>
                  <a:lnTo>
                    <a:pt x="205" y="1413"/>
                  </a:lnTo>
                  <a:lnTo>
                    <a:pt x="231" y="1504"/>
                  </a:lnTo>
                  <a:lnTo>
                    <a:pt x="263" y="1592"/>
                  </a:lnTo>
                  <a:lnTo>
                    <a:pt x="299" y="1679"/>
                  </a:lnTo>
                  <a:lnTo>
                    <a:pt x="340" y="1763"/>
                  </a:lnTo>
                  <a:lnTo>
                    <a:pt x="387" y="1845"/>
                  </a:lnTo>
                  <a:lnTo>
                    <a:pt x="439" y="1925"/>
                  </a:lnTo>
                  <a:lnTo>
                    <a:pt x="494" y="1997"/>
                  </a:lnTo>
                  <a:lnTo>
                    <a:pt x="551" y="2065"/>
                  </a:lnTo>
                  <a:lnTo>
                    <a:pt x="613" y="2131"/>
                  </a:lnTo>
                  <a:lnTo>
                    <a:pt x="679" y="2193"/>
                  </a:lnTo>
                  <a:lnTo>
                    <a:pt x="747" y="2250"/>
                  </a:lnTo>
                  <a:lnTo>
                    <a:pt x="818" y="2303"/>
                  </a:lnTo>
                  <a:lnTo>
                    <a:pt x="893" y="2353"/>
                  </a:lnTo>
                  <a:lnTo>
                    <a:pt x="970" y="2398"/>
                  </a:lnTo>
                  <a:lnTo>
                    <a:pt x="1047" y="2353"/>
                  </a:lnTo>
                  <a:lnTo>
                    <a:pt x="1122" y="2303"/>
                  </a:lnTo>
                  <a:lnTo>
                    <a:pt x="1194" y="2250"/>
                  </a:lnTo>
                  <a:lnTo>
                    <a:pt x="1262" y="2193"/>
                  </a:lnTo>
                  <a:lnTo>
                    <a:pt x="1327" y="2131"/>
                  </a:lnTo>
                  <a:lnTo>
                    <a:pt x="1389" y="2065"/>
                  </a:lnTo>
                  <a:lnTo>
                    <a:pt x="1447" y="1997"/>
                  </a:lnTo>
                  <a:lnTo>
                    <a:pt x="1500" y="1925"/>
                  </a:lnTo>
                  <a:lnTo>
                    <a:pt x="1554" y="1845"/>
                  </a:lnTo>
                  <a:lnTo>
                    <a:pt x="1600" y="1763"/>
                  </a:lnTo>
                  <a:lnTo>
                    <a:pt x="1642" y="1679"/>
                  </a:lnTo>
                  <a:lnTo>
                    <a:pt x="1678" y="1592"/>
                  </a:lnTo>
                  <a:lnTo>
                    <a:pt x="1709" y="1504"/>
                  </a:lnTo>
                  <a:lnTo>
                    <a:pt x="1734" y="1413"/>
                  </a:lnTo>
                  <a:lnTo>
                    <a:pt x="1755" y="1321"/>
                  </a:lnTo>
                  <a:lnTo>
                    <a:pt x="1770" y="1227"/>
                  </a:lnTo>
                  <a:lnTo>
                    <a:pt x="1778" y="1132"/>
                  </a:lnTo>
                  <a:lnTo>
                    <a:pt x="1780" y="1038"/>
                  </a:lnTo>
                  <a:lnTo>
                    <a:pt x="1780" y="398"/>
                  </a:lnTo>
                  <a:lnTo>
                    <a:pt x="970" y="160"/>
                  </a:lnTo>
                  <a:close/>
                  <a:moveTo>
                    <a:pt x="959" y="0"/>
                  </a:moveTo>
                  <a:lnTo>
                    <a:pt x="982" y="0"/>
                  </a:lnTo>
                  <a:lnTo>
                    <a:pt x="1004" y="4"/>
                  </a:lnTo>
                  <a:lnTo>
                    <a:pt x="1855" y="255"/>
                  </a:lnTo>
                  <a:lnTo>
                    <a:pt x="1878" y="264"/>
                  </a:lnTo>
                  <a:lnTo>
                    <a:pt x="1899" y="279"/>
                  </a:lnTo>
                  <a:lnTo>
                    <a:pt x="1916" y="297"/>
                  </a:lnTo>
                  <a:lnTo>
                    <a:pt x="1929" y="320"/>
                  </a:lnTo>
                  <a:lnTo>
                    <a:pt x="1938" y="343"/>
                  </a:lnTo>
                  <a:lnTo>
                    <a:pt x="1940" y="369"/>
                  </a:lnTo>
                  <a:lnTo>
                    <a:pt x="1940" y="1038"/>
                  </a:lnTo>
                  <a:lnTo>
                    <a:pt x="1938" y="1133"/>
                  </a:lnTo>
                  <a:lnTo>
                    <a:pt x="1929" y="1228"/>
                  </a:lnTo>
                  <a:lnTo>
                    <a:pt x="1916" y="1322"/>
                  </a:lnTo>
                  <a:lnTo>
                    <a:pt x="1898" y="1415"/>
                  </a:lnTo>
                  <a:lnTo>
                    <a:pt x="1875" y="1507"/>
                  </a:lnTo>
                  <a:lnTo>
                    <a:pt x="1846" y="1596"/>
                  </a:lnTo>
                  <a:lnTo>
                    <a:pt x="1813" y="1684"/>
                  </a:lnTo>
                  <a:lnTo>
                    <a:pt x="1775" y="1771"/>
                  </a:lnTo>
                  <a:lnTo>
                    <a:pt x="1732" y="1855"/>
                  </a:lnTo>
                  <a:lnTo>
                    <a:pt x="1684" y="1936"/>
                  </a:lnTo>
                  <a:lnTo>
                    <a:pt x="1631" y="2016"/>
                  </a:lnTo>
                  <a:lnTo>
                    <a:pt x="1577" y="2090"/>
                  </a:lnTo>
                  <a:lnTo>
                    <a:pt x="1519" y="2159"/>
                  </a:lnTo>
                  <a:lnTo>
                    <a:pt x="1458" y="2226"/>
                  </a:lnTo>
                  <a:lnTo>
                    <a:pt x="1393" y="2289"/>
                  </a:lnTo>
                  <a:lnTo>
                    <a:pt x="1325" y="2349"/>
                  </a:lnTo>
                  <a:lnTo>
                    <a:pt x="1255" y="2404"/>
                  </a:lnTo>
                  <a:lnTo>
                    <a:pt x="1181" y="2457"/>
                  </a:lnTo>
                  <a:lnTo>
                    <a:pt x="1104" y="2505"/>
                  </a:lnTo>
                  <a:lnTo>
                    <a:pt x="1026" y="2549"/>
                  </a:lnTo>
                  <a:lnTo>
                    <a:pt x="1008" y="2557"/>
                  </a:lnTo>
                  <a:lnTo>
                    <a:pt x="990" y="2561"/>
                  </a:lnTo>
                  <a:lnTo>
                    <a:pt x="970" y="2563"/>
                  </a:lnTo>
                  <a:lnTo>
                    <a:pt x="951" y="2561"/>
                  </a:lnTo>
                  <a:lnTo>
                    <a:pt x="933" y="2557"/>
                  </a:lnTo>
                  <a:lnTo>
                    <a:pt x="915" y="2549"/>
                  </a:lnTo>
                  <a:lnTo>
                    <a:pt x="836" y="2505"/>
                  </a:lnTo>
                  <a:lnTo>
                    <a:pt x="760" y="2457"/>
                  </a:lnTo>
                  <a:lnTo>
                    <a:pt x="686" y="2404"/>
                  </a:lnTo>
                  <a:lnTo>
                    <a:pt x="615" y="2349"/>
                  </a:lnTo>
                  <a:lnTo>
                    <a:pt x="548" y="2289"/>
                  </a:lnTo>
                  <a:lnTo>
                    <a:pt x="483" y="2226"/>
                  </a:lnTo>
                  <a:lnTo>
                    <a:pt x="421" y="2159"/>
                  </a:lnTo>
                  <a:lnTo>
                    <a:pt x="364" y="2090"/>
                  </a:lnTo>
                  <a:lnTo>
                    <a:pt x="310" y="2016"/>
                  </a:lnTo>
                  <a:lnTo>
                    <a:pt x="256" y="1936"/>
                  </a:lnTo>
                  <a:lnTo>
                    <a:pt x="209" y="1855"/>
                  </a:lnTo>
                  <a:lnTo>
                    <a:pt x="166" y="1771"/>
                  </a:lnTo>
                  <a:lnTo>
                    <a:pt x="128" y="1684"/>
                  </a:lnTo>
                  <a:lnTo>
                    <a:pt x="94" y="1596"/>
                  </a:lnTo>
                  <a:lnTo>
                    <a:pt x="66" y="1507"/>
                  </a:lnTo>
                  <a:lnTo>
                    <a:pt x="43" y="1415"/>
                  </a:lnTo>
                  <a:lnTo>
                    <a:pt x="24" y="1322"/>
                  </a:lnTo>
                  <a:lnTo>
                    <a:pt x="11" y="1228"/>
                  </a:lnTo>
                  <a:lnTo>
                    <a:pt x="3" y="1133"/>
                  </a:lnTo>
                  <a:lnTo>
                    <a:pt x="0" y="1038"/>
                  </a:lnTo>
                  <a:lnTo>
                    <a:pt x="0" y="369"/>
                  </a:lnTo>
                  <a:lnTo>
                    <a:pt x="3" y="343"/>
                  </a:lnTo>
                  <a:lnTo>
                    <a:pt x="12" y="320"/>
                  </a:lnTo>
                  <a:lnTo>
                    <a:pt x="24" y="297"/>
                  </a:lnTo>
                  <a:lnTo>
                    <a:pt x="41" y="279"/>
                  </a:lnTo>
                  <a:lnTo>
                    <a:pt x="63" y="264"/>
                  </a:lnTo>
                  <a:lnTo>
                    <a:pt x="86" y="255"/>
                  </a:lnTo>
                  <a:lnTo>
                    <a:pt x="936" y="4"/>
                  </a:lnTo>
                  <a:lnTo>
                    <a:pt x="9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杨任东竹石体-Medium" panose="02000000000000000000" pitchFamily="2" charset="-122"/>
                <a:sym typeface="YRDZST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34ECB8-44AD-B252-5BF1-84ACAFF63AB0}"/>
              </a:ext>
            </a:extLst>
          </p:cNvPr>
          <p:cNvSpPr txBox="1"/>
          <p:nvPr/>
        </p:nvSpPr>
        <p:spPr>
          <a:xfrm>
            <a:off x="322295" y="329253"/>
            <a:ext cx="6705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EAABA3-21BF-2C1B-7C31-A1CA65077E30}"/>
              </a:ext>
            </a:extLst>
          </p:cNvPr>
          <p:cNvSpPr txBox="1"/>
          <p:nvPr/>
        </p:nvSpPr>
        <p:spPr>
          <a:xfrm>
            <a:off x="2977364" y="3828511"/>
            <a:ext cx="628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accent2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Tuần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 7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652EEA2-5A23-60C6-0376-B8835E0B900E}"/>
              </a:ext>
            </a:extLst>
          </p:cNvPr>
          <p:cNvCxnSpPr>
            <a:cxnSpLocks/>
          </p:cNvCxnSpPr>
          <p:nvPr/>
        </p:nvCxnSpPr>
        <p:spPr>
          <a:xfrm rot="10800000">
            <a:off x="3356237" y="2534325"/>
            <a:ext cx="767298" cy="6406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D17FE23F-117B-1D70-E127-75E59AE056AD}"/>
              </a:ext>
            </a:extLst>
          </p:cNvPr>
          <p:cNvSpPr/>
          <p:nvPr/>
        </p:nvSpPr>
        <p:spPr>
          <a:xfrm>
            <a:off x="70547" y="1365147"/>
            <a:ext cx="4779338" cy="1115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F57ECE9C-D4B0-2CDE-91BB-237FFCFB55DB}"/>
              </a:ext>
            </a:extLst>
          </p:cNvPr>
          <p:cNvCxnSpPr>
            <a:cxnSpLocks/>
          </p:cNvCxnSpPr>
          <p:nvPr/>
        </p:nvCxnSpPr>
        <p:spPr>
          <a:xfrm rot="10800000">
            <a:off x="2159751" y="3211682"/>
            <a:ext cx="767298" cy="6406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F99B3F87-F81D-26C2-9B5C-7575A011DD72}"/>
              </a:ext>
            </a:extLst>
          </p:cNvPr>
          <p:cNvSpPr/>
          <p:nvPr/>
        </p:nvSpPr>
        <p:spPr>
          <a:xfrm>
            <a:off x="360879" y="3011555"/>
            <a:ext cx="1761105" cy="1730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bồn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sẽ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3DE9C51-5839-3836-0083-A9731C5DB088}"/>
              </a:ext>
            </a:extLst>
          </p:cNvPr>
          <p:cNvSpPr txBox="1"/>
          <p:nvPr/>
        </p:nvSpPr>
        <p:spPr>
          <a:xfrm>
            <a:off x="1527674" y="4879911"/>
            <a:ext cx="355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Nề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nếp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#9Slide03 Encode SeEx Extrabold" panose="00000905000000000000" pitchFamily="2" charset="0"/>
            </a:endParaRP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863E07D9-97D7-47F2-6132-9773039E896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15918" y="2473007"/>
            <a:ext cx="1117854" cy="298974"/>
          </a:xfrm>
          <a:prstGeom prst="bent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D02F6B81-70C4-C869-796B-C6030A3D46F5}"/>
              </a:ext>
            </a:extLst>
          </p:cNvPr>
          <p:cNvSpPr/>
          <p:nvPr/>
        </p:nvSpPr>
        <p:spPr>
          <a:xfrm>
            <a:off x="7385935" y="634167"/>
            <a:ext cx="3277758" cy="13506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đủ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2C6546E5-8377-F3F1-127B-8D2AB483A10B}"/>
              </a:ext>
            </a:extLst>
          </p:cNvPr>
          <p:cNvCxnSpPr>
            <a:cxnSpLocks/>
          </p:cNvCxnSpPr>
          <p:nvPr/>
        </p:nvCxnSpPr>
        <p:spPr>
          <a:xfrm flipV="1">
            <a:off x="9096270" y="2792867"/>
            <a:ext cx="873221" cy="848172"/>
          </a:xfrm>
          <a:prstGeom prst="bentConnector3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80D46B78-52E0-33A1-28F6-9367843ACFD8}"/>
              </a:ext>
            </a:extLst>
          </p:cNvPr>
          <p:cNvSpPr/>
          <p:nvPr/>
        </p:nvSpPr>
        <p:spPr>
          <a:xfrm>
            <a:off x="9734432" y="2087772"/>
            <a:ext cx="2450745" cy="21046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tin chia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E29BE-42FA-A541-3C18-A0B4BB4FAD95}"/>
              </a:ext>
            </a:extLst>
          </p:cNvPr>
          <p:cNvSpPr txBox="1"/>
          <p:nvPr/>
        </p:nvSpPr>
        <p:spPr>
          <a:xfrm>
            <a:off x="9096270" y="4857910"/>
            <a:ext cx="3559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Học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#9Slide03 Encode SeEx Extrabold" panose="00000905000000000000" pitchFamily="2" charset="0"/>
              </a:rPr>
              <a:t>tập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#9Slide03 Encode SeEx Extrabold" panose="00000905000000000000" pitchFamily="2" charset="0"/>
            </a:endParaRPr>
          </a:p>
        </p:txBody>
      </p:sp>
      <p:pic>
        <p:nvPicPr>
          <p:cNvPr id="3074" name="Picture 2" descr="Trường học hạnh phúc – Lớp học hạnh phúc – Học sinh hạnh phúc | Tiểu học  Đoàn Khuê">
            <a:extLst>
              <a:ext uri="{FF2B5EF4-FFF2-40B4-BE49-F238E27FC236}">
                <a16:creationId xmlns:a16="http://schemas.microsoft.com/office/drawing/2014/main" id="{A9FE7B97-78F6-6547-7877-4DA2586F0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02" b="97238" l="0" r="97122">
                        <a14:foregroundMark x1="51799" y1="94475" x2="51799" y2="94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60"/>
          <a:stretch/>
        </p:blipFill>
        <p:spPr bwMode="auto">
          <a:xfrm>
            <a:off x="4764482" y="2056211"/>
            <a:ext cx="2965430" cy="131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93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9" grpId="0" animBg="1"/>
      <p:bldP spid="2" grpId="0"/>
      <p:bldP spid="4" grpId="0"/>
      <p:bldP spid="43" grpId="0" animBg="1"/>
      <p:bldP spid="45" grpId="0" animBg="1"/>
      <p:bldP spid="47" grpId="0"/>
      <p:bldP spid="58" grpId="0" animBg="1"/>
      <p:bldP spid="6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Nền Tảng Của đồ Dùng Học Tập PNG , Trường Clipart, đồ Dùng Học Tập,  Hoạt Hình PNG miễn phí tải tập tin PSDComment và Vector">
            <a:extLst>
              <a:ext uri="{FF2B5EF4-FFF2-40B4-BE49-F238E27FC236}">
                <a16:creationId xmlns:a16="http://schemas.microsoft.com/office/drawing/2014/main" id="{4273FC3A-ECE3-4035-1C24-9028AD39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778" r="100000">
                        <a14:foregroundMark x1="40000" y1="39111" x2="40000" y2="39111"/>
                        <a14:foregroundMark x1="51111" y1="39556" x2="51111" y2="39556"/>
                        <a14:foregroundMark x1="58667" y1="42222" x2="58667" y2="42222"/>
                        <a14:foregroundMark x1="65333" y1="40889" x2="65333" y2="40889"/>
                        <a14:foregroundMark x1="72889" y1="41778" x2="72889" y2="41778"/>
                        <a14:foregroundMark x1="79111" y1="44889" x2="79556" y2="47556"/>
                        <a14:foregroundMark x1="79111" y1="53778" x2="79111" y2="53778"/>
                        <a14:foregroundMark x1="77778" y1="62667" x2="77778" y2="62667"/>
                        <a14:foregroundMark x1="78222" y1="66667" x2="78222" y2="66667"/>
                        <a14:foregroundMark x1="72444" y1="68889" x2="72444" y2="68889"/>
                        <a14:foregroundMark x1="66667" y1="70667" x2="65778" y2="69778"/>
                        <a14:foregroundMark x1="55111" y1="69333" x2="55111" y2="69333"/>
                        <a14:foregroundMark x1="46667" y1="69778" x2="46667" y2="69778"/>
                        <a14:foregroundMark x1="41333" y1="69333" x2="41333" y2="69333"/>
                        <a14:foregroundMark x1="38222" y1="70222" x2="33333" y2="72000"/>
                        <a14:foregroundMark x1="29778" y1="71111" x2="29778" y2="71111"/>
                        <a14:foregroundMark x1="23111" y1="71111" x2="23111" y2="71111"/>
                        <a14:foregroundMark x1="20000" y1="70222" x2="20000" y2="70222"/>
                        <a14:foregroundMark x1="20889" y1="59556" x2="20889" y2="59556"/>
                        <a14:foregroundMark x1="24444" y1="48889" x2="24444" y2="48889"/>
                        <a14:foregroundMark x1="20889" y1="40889" x2="20889" y2="40889"/>
                        <a14:foregroundMark x1="31111" y1="39556" x2="31111" y2="39556"/>
                        <a14:foregroundMark x1="34222" y1="39556" x2="34222" y2="39556"/>
                        <a14:foregroundMark x1="23556" y1="39111" x2="23556" y2="39111"/>
                        <a14:foregroundMark x1="21778" y1="48444" x2="21778" y2="48444"/>
                        <a14:foregroundMark x1="19556" y1="64000" x2="19556" y2="64000"/>
                        <a14:foregroundMark x1="24889" y1="71111" x2="24889" y2="72889"/>
                        <a14:foregroundMark x1="43111" y1="73333" x2="43111" y2="73333"/>
                        <a14:foregroundMark x1="62222" y1="72000" x2="62222" y2="72000"/>
                        <a14:foregroundMark x1="80889" y1="60444" x2="80889" y2="60444"/>
                        <a14:foregroundMark x1="80000" y1="55556" x2="80000" y2="55556"/>
                        <a14:foregroundMark x1="79111" y1="42222" x2="79111" y2="42222"/>
                        <a14:foregroundMark x1="78222" y1="41333" x2="78222" y2="4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076">
            <a:off x="8888514" y="56258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43632F-CF0F-5289-A0EB-D053E35EEBED}"/>
              </a:ext>
            </a:extLst>
          </p:cNvPr>
          <p:cNvSpPr txBox="1"/>
          <p:nvPr/>
        </p:nvSpPr>
        <p:spPr>
          <a:xfrm>
            <a:off x="1494504" y="1491853"/>
            <a:ext cx="87605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 HOẠT THEO CHỦ ĐỀ: GÓC HỌC TẬP CỦA EM</a:t>
            </a:r>
          </a:p>
        </p:txBody>
      </p:sp>
      <p:pic>
        <p:nvPicPr>
          <p:cNvPr id="1026" name="Picture 2" descr="Học Tập, Giáo Dục, Trẻ Em, Học Bài, Tải hình PNG 173 - Free.Vector6.com">
            <a:extLst>
              <a:ext uri="{FF2B5EF4-FFF2-40B4-BE49-F238E27FC236}">
                <a16:creationId xmlns:a16="http://schemas.microsoft.com/office/drawing/2014/main" id="{BFA3191E-9E8F-1AF9-6F43-5C13C3A34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6260" y1="50000" x2="66260" y2="50000"/>
                        <a14:foregroundMark x1="69512" y1="49020" x2="70732" y2="48529"/>
                        <a14:foregroundMark x1="75610" y1="43137" x2="75610" y2="43137"/>
                        <a14:foregroundMark x1="76423" y1="45588" x2="76423" y2="45588"/>
                        <a14:foregroundMark x1="85772" y1="76961" x2="85772" y2="76961"/>
                        <a14:foregroundMark x1="88618" y1="74020" x2="88618" y2="74020"/>
                        <a14:foregroundMark x1="92683" y1="70588" x2="92683" y2="70588"/>
                        <a14:foregroundMark x1="95528" y1="70588" x2="95528" y2="70588"/>
                        <a14:foregroundMark x1="98780" y1="72059" x2="98780" y2="72059"/>
                        <a14:foregroundMark x1="98780" y1="74020" x2="98780" y2="74020"/>
                        <a14:foregroundMark x1="94715" y1="82843" x2="94715" y2="82843"/>
                        <a14:foregroundMark x1="97561" y1="82353" x2="97561" y2="82353"/>
                        <a14:foregroundMark x1="95935" y1="86765" x2="95935" y2="86765"/>
                        <a14:foregroundMark x1="92683" y1="87745" x2="92683" y2="87745"/>
                        <a14:foregroundMark x1="88618" y1="85294" x2="88618" y2="85294"/>
                        <a14:foregroundMark x1="84146" y1="85294" x2="84146" y2="85294"/>
                        <a14:foregroundMark x1="81707" y1="83824" x2="81707" y2="83824"/>
                        <a14:foregroundMark x1="81301" y1="80392" x2="81301" y2="80392"/>
                        <a14:foregroundMark x1="90650" y1="71569" x2="90650" y2="71569"/>
                        <a14:foregroundMark x1="29675" y1="93627" x2="29675" y2="93627"/>
                        <a14:foregroundMark x1="26829" y1="94608" x2="26829" y2="94608"/>
                        <a14:foregroundMark x1="23577" y1="97059" x2="23171" y2="98039"/>
                        <a14:foregroundMark x1="13415" y1="96569" x2="13415" y2="96569"/>
                        <a14:foregroundMark x1="10976" y1="95098" x2="10976" y2="95098"/>
                        <a14:foregroundMark x1="17886" y1="77451" x2="17886" y2="77451"/>
                        <a14:foregroundMark x1="54878" y1="68627" x2="54878" y2="68627"/>
                        <a14:foregroundMark x1="54472" y1="62745" x2="54472" y2="62745"/>
                        <a14:foregroundMark x1="49593" y1="62255" x2="49593" y2="62255"/>
                        <a14:foregroundMark x1="56098" y1="80392" x2="56098" y2="80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6124"/>
            <a:ext cx="3570646" cy="296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Sinh Bài Tập Về Nhà Giáo Dục - Miễn Phí vector hình ảnh trên Pixabay">
            <a:extLst>
              <a:ext uri="{FF2B5EF4-FFF2-40B4-BE49-F238E27FC236}">
                <a16:creationId xmlns:a16="http://schemas.microsoft.com/office/drawing/2014/main" id="{5935C259-497A-CDC6-6CCD-EAA11F01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578" y="3611821"/>
            <a:ext cx="3246179" cy="324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987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óc học tập lớp 2B">
            <a:hlinkClick r:id="" action="ppaction://media"/>
            <a:extLst>
              <a:ext uri="{FF2B5EF4-FFF2-40B4-BE49-F238E27FC236}">
                <a16:creationId xmlns:a16="http://schemas.microsoft.com/office/drawing/2014/main" id="{BC60DE01-748D-24D1-E507-691BACD618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127BD37-089A-42B4-BF9B-AF5F499302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A3E97B-EBB2-4347-D7A3-D943B8FDCCEB}"/>
              </a:ext>
            </a:extLst>
          </p:cNvPr>
          <p:cNvSpPr txBox="1"/>
          <p:nvPr/>
        </p:nvSpPr>
        <p:spPr>
          <a:xfrm>
            <a:off x="1059784" y="2910348"/>
            <a:ext cx="10404628" cy="43057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Encode SeEx Extrabold" panose="00000905000000000000" pitchFamily="2" charset="0"/>
              </a:rPr>
              <a:t>XIN CHÀO VÀ HẸN GẶP LẠI</a:t>
            </a:r>
            <a:endParaRPr kumimoji="0" lang="en-US" sz="6000" b="1" i="0" u="none" strike="noStrike" kern="12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#9Slide03 Encode SeEx Extrabold" panose="00000905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668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A4B51"/>
      </a:accent1>
      <a:accent2>
        <a:srgbClr val="E77583"/>
      </a:accent2>
      <a:accent3>
        <a:srgbClr val="F99292"/>
      </a:accent3>
      <a:accent4>
        <a:srgbClr val="FFD36A"/>
      </a:accent4>
      <a:accent5>
        <a:srgbClr val="9FDFFA"/>
      </a:accent5>
      <a:accent6>
        <a:srgbClr val="FE8078"/>
      </a:accent6>
      <a:hlink>
        <a:srgbClr val="8EAADB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122</Words>
  <Application>Microsoft Office PowerPoint</Application>
  <PresentationFormat>Widescreen</PresentationFormat>
  <Paragraphs>23</Paragraphs>
  <Slides>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等线</vt:lpstr>
      <vt:lpstr>#9Slide03 Encode SeEx Extrabold</vt:lpstr>
      <vt:lpstr>Arial</vt:lpstr>
      <vt:lpstr>Calibri</vt:lpstr>
      <vt:lpstr>Calibri Light</vt:lpstr>
      <vt:lpstr>Century</vt:lpstr>
      <vt:lpstr>Comic Sans MS</vt:lpstr>
      <vt:lpstr>HP001 4 hàng</vt:lpstr>
      <vt:lpstr>Segoe UI Black</vt:lpstr>
      <vt:lpstr>Times New Roman</vt:lpstr>
      <vt:lpstr>杨任东竹石体-Medium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3</cp:revision>
  <dcterms:created xsi:type="dcterms:W3CDTF">2024-10-15T13:24:01Z</dcterms:created>
  <dcterms:modified xsi:type="dcterms:W3CDTF">2024-10-15T14:32:05Z</dcterms:modified>
</cp:coreProperties>
</file>