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3" r:id="rId2"/>
  </p:sldMasterIdLst>
  <p:notesMasterIdLst>
    <p:notesMasterId r:id="rId28"/>
  </p:notesMasterIdLst>
  <p:sldIdLst>
    <p:sldId id="410" r:id="rId3"/>
    <p:sldId id="463" r:id="rId4"/>
    <p:sldId id="474" r:id="rId5"/>
    <p:sldId id="411" r:id="rId6"/>
    <p:sldId id="418" r:id="rId7"/>
    <p:sldId id="475" r:id="rId8"/>
    <p:sldId id="460" r:id="rId9"/>
    <p:sldId id="479" r:id="rId10"/>
    <p:sldId id="481" r:id="rId11"/>
    <p:sldId id="480" r:id="rId12"/>
    <p:sldId id="422" r:id="rId13"/>
    <p:sldId id="457" r:id="rId14"/>
    <p:sldId id="459" r:id="rId15"/>
    <p:sldId id="469" r:id="rId16"/>
    <p:sldId id="470" r:id="rId17"/>
    <p:sldId id="471" r:id="rId18"/>
    <p:sldId id="351" r:id="rId19"/>
    <p:sldId id="458" r:id="rId20"/>
    <p:sldId id="468" r:id="rId21"/>
    <p:sldId id="466" r:id="rId22"/>
    <p:sldId id="405" r:id="rId23"/>
    <p:sldId id="484" r:id="rId24"/>
    <p:sldId id="485" r:id="rId25"/>
    <p:sldId id="407" r:id="rId26"/>
    <p:sldId id="464" r:id="rId27"/>
  </p:sldIdLst>
  <p:sldSz cx="12192000" cy="6858000"/>
  <p:notesSz cx="6858000" cy="9144000"/>
  <p:embeddedFontLst>
    <p:embeddedFont>
      <p:font typeface=".VnCooper" panose="020B7200000000000000" pitchFamily="34" charset="0"/>
      <p:regular r:id="rId29"/>
    </p:embeddedFont>
    <p:embeddedFont>
      <p:font typeface="VNI-Avo" pitchFamily="2" charset="0"/>
      <p:regular r:id="rId30"/>
      <p:bold r:id="rId31"/>
      <p:italic r:id="rId32"/>
      <p:boldItalic r:id="rId33"/>
    </p:embeddedFont>
    <p:embeddedFont>
      <p:font typeface="HP001 4 hàng" panose="020B0603050302020204" pitchFamily="34" charset="0"/>
      <p:regular r:id="rId34"/>
      <p:bold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HP001 5H" panose="020B0603050302020204" pitchFamily="34" charset="0"/>
      <p:regular r:id="rId40"/>
      <p:bold r:id="rId41"/>
    </p:embeddedFont>
    <p:embeddedFont>
      <p:font typeface="HP-087" panose="020B0604020202020204"/>
      <p:bold r:id="rId42"/>
    </p:embeddedFont>
    <p:embeddedFont>
      <p:font typeface="HP001" panose="020B0604020202020204" charset="0"/>
      <p:regular r:id="rId43"/>
      <p:bold r:id="rId44"/>
    </p:embeddedFont>
    <p:embeddedFont>
      <p:font typeface=".VnAvant" panose="020B7200000000000000" pitchFamily="34" charset="0"/>
      <p:regular r:id="rId45"/>
      <p:bold r:id="rId46"/>
      <p:italic r:id="rId47"/>
      <p:boldItalic r:id="rId48"/>
    </p:embeddedFont>
    <p:embeddedFont>
      <p:font typeface="Arial-Rounded" panose="020B0500000000000000" charset="0"/>
      <p:regular r:id="rId49"/>
    </p:embeddedFont>
  </p:embeddedFontLst>
  <p:custDataLst>
    <p:tags r:id="rId5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8000"/>
    <a:srgbClr val="FF0066"/>
    <a:srgbClr val="0066FF"/>
    <a:srgbClr val="FF9933"/>
    <a:srgbClr val="002060"/>
    <a:srgbClr val="009900"/>
    <a:srgbClr val="CC3399"/>
    <a:srgbClr val="FFCCFF"/>
    <a:srgbClr val="993366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>
      <p:cViewPr varScale="1">
        <p:scale>
          <a:sx n="71" d="100"/>
          <a:sy n="71" d="100"/>
        </p:scale>
        <p:origin x="72" y="37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1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font" Target="fonts/font21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8" Type="http://schemas.openxmlformats.org/officeDocument/2006/relationships/slide" Target="slides/slide6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6E993-296B-4FB0-A271-FA0352DE524F}" type="datetimeFigureOut">
              <a:rPr lang="vi-VN" smtClean="0"/>
              <a:t>02/12/2024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F448D-067C-4AA7-8944-0B61205DCB4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0093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7727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50077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5384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288122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Do học</a:t>
            </a:r>
            <a:r>
              <a:rPr lang="en-US" baseline="0" smtClean="0"/>
              <a:t> sinh chưa hiểu từ “địa danh” nên người soạn chỉ dùng từ “địa điểm nổi tiếng”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231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95946"/>
      </p:ext>
    </p:extLst>
  </p:cSld>
  <p:clrMapOvr>
    <a:masterClrMapping/>
  </p:clrMapOvr>
  <p:transition advTm="6645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10469"/>
      </p:ext>
    </p:extLst>
  </p:cSld>
  <p:clrMapOvr>
    <a:masterClrMapping/>
  </p:clrMapOvr>
  <p:transition advTm="6645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084606"/>
      </p:ext>
    </p:extLst>
  </p:cSld>
  <p:clrMapOvr>
    <a:masterClrMapping/>
  </p:clrMapOvr>
  <p:transition advTm="6645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47750"/>
      </p:ext>
    </p:extLst>
  </p:cSld>
  <p:clrMapOvr>
    <a:masterClrMapping/>
  </p:clrMapOvr>
  <p:transition advTm="6645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056969"/>
      </p:ext>
    </p:extLst>
  </p:cSld>
  <p:clrMapOvr>
    <a:masterClrMapping/>
  </p:clrMapOvr>
  <p:transition advTm="6645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979329"/>
      </p:ext>
    </p:extLst>
  </p:cSld>
  <p:clrMapOvr>
    <a:masterClrMapping/>
  </p:clrMapOvr>
  <p:transition advTm="6645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81490"/>
      </p:ext>
    </p:extLst>
  </p:cSld>
  <p:clrMapOvr>
    <a:masterClrMapping/>
  </p:clrMapOvr>
  <p:transition advTm="6645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594005"/>
      </p:ext>
    </p:extLst>
  </p:cSld>
  <p:clrMapOvr>
    <a:masterClrMapping/>
  </p:clrMapOvr>
  <p:transition advTm="6645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694311"/>
      </p:ext>
    </p:extLst>
  </p:cSld>
  <p:clrMapOvr>
    <a:masterClrMapping/>
  </p:clrMapOvr>
  <p:transition advTm="6645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253108"/>
      </p:ext>
    </p:extLst>
  </p:cSld>
  <p:clrMapOvr>
    <a:masterClrMapping/>
  </p:clrMapOvr>
  <p:transition advTm="6645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828425"/>
      </p:ext>
    </p:extLst>
  </p:cSld>
  <p:clrMapOvr>
    <a:masterClrMapping/>
  </p:clrMapOvr>
  <p:transition advTm="6645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851827"/>
      </p:ext>
    </p:extLst>
  </p:cSld>
  <p:clrMapOvr>
    <a:masterClrMapping/>
  </p:clrMapOvr>
  <p:transition advTm="6645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6645"/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221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832"/>
            <a:ext cx="12191999" cy="1514168"/>
          </a:xfrm>
          <a:solidFill>
            <a:srgbClr val="0070C0"/>
          </a:solidFill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VNI-Avo" pitchFamily="2" charset="0"/>
              </a:rPr>
              <a:t>                   </a:t>
            </a:r>
            <a:r>
              <a:rPr lang="en-US" sz="6600" b="1" dirty="0" err="1">
                <a:solidFill>
                  <a:schemeClr val="bg1"/>
                </a:solidFill>
                <a:latin typeface="VNI-Avo" pitchFamily="2" charset="0"/>
              </a:rPr>
              <a:t>uoâi</a:t>
            </a:r>
            <a:r>
              <a:rPr lang="en-US" sz="6600" b="1" dirty="0">
                <a:solidFill>
                  <a:schemeClr val="bg1"/>
                </a:solidFill>
                <a:latin typeface="VNI-Avo" pitchFamily="2" charset="0"/>
              </a:rPr>
              <a:t>      </a:t>
            </a:r>
            <a:r>
              <a:rPr lang="en-US" sz="6600" b="1" dirty="0" err="1">
                <a:solidFill>
                  <a:schemeClr val="bg1"/>
                </a:solidFill>
                <a:latin typeface="VNI-Avo" pitchFamily="2" charset="0"/>
              </a:rPr>
              <a:t>uoâm</a:t>
            </a:r>
            <a:endParaRPr lang="vi-VN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71800" y="3276600"/>
            <a:ext cx="6400800" cy="1752600"/>
          </a:xfrm>
        </p:spPr>
        <p:txBody>
          <a:bodyPr>
            <a:noAutofit/>
          </a:bodyPr>
          <a:lstStyle/>
          <a:p>
            <a:r>
              <a:rPr lang="en-US" sz="13800" dirty="0" err="1">
                <a:solidFill>
                  <a:srgbClr val="FF0000"/>
                </a:solidFill>
                <a:latin typeface="HP-087" pitchFamily="34" charset="0"/>
              </a:rPr>
              <a:t>TIẾT</a:t>
            </a:r>
            <a:r>
              <a:rPr lang="en-US" sz="13800" dirty="0">
                <a:solidFill>
                  <a:srgbClr val="FF0000"/>
                </a:solidFill>
                <a:latin typeface="HP-087" pitchFamily="34" charset="0"/>
              </a:rPr>
              <a:t> 1</a:t>
            </a:r>
            <a:endParaRPr lang="vi-VN" sz="138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76401" y="0"/>
            <a:ext cx="15985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.VnCooper" pitchFamily="34" charset="0"/>
              </a:rPr>
              <a:t>Bµi</a:t>
            </a:r>
            <a:r>
              <a:rPr lang="en-US" sz="5400" b="1" dirty="0">
                <a:solidFill>
                  <a:schemeClr val="bg1"/>
                </a:solidFill>
                <a:latin typeface=".VnCooper" pitchFamily="34" charset="0"/>
              </a:rPr>
              <a:t> </a:t>
            </a:r>
            <a:endParaRPr lang="vi-VN" sz="5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61">
            <a:off x="2554592" y="-194092"/>
            <a:ext cx="2524961" cy="19367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74916" y="336029"/>
            <a:ext cx="99257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solidFill>
                  <a:srgbClr val="0070C0"/>
                </a:solidFill>
                <a:latin typeface=".VnCooper" pitchFamily="34" charset="0"/>
              </a:rPr>
              <a:t>66</a:t>
            </a:r>
            <a:endParaRPr lang="vi-VN" sz="5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381617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-152400"/>
            <a:ext cx="7239000" cy="418882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00526" y="4724400"/>
            <a:ext cx="439094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>
                <a:solidFill>
                  <a:srgbClr val="006600"/>
                </a:solidFill>
                <a:latin typeface="VNI-Avo" pitchFamily="2" charset="0"/>
              </a:rPr>
              <a:t>quaû muoãm</a:t>
            </a:r>
            <a:endParaRPr lang="vi-VN" sz="6000" b="1" dirty="0">
              <a:solidFill>
                <a:srgbClr val="006600"/>
              </a:solidFill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6374674" y="4711337"/>
            <a:ext cx="25830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uoâm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11477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28" y="159821"/>
            <a:ext cx="4015672" cy="326917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297270" y="3636280"/>
            <a:ext cx="359746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b="1">
                <a:solidFill>
                  <a:srgbClr val="0070C0"/>
                </a:solidFill>
                <a:latin typeface="VNI-Avo" pitchFamily="2" charset="0"/>
              </a:rPr>
              <a:t>buoåi saùng</a:t>
            </a:r>
            <a:endParaRPr lang="vi-VN" sz="5400" b="1" dirty="0">
              <a:solidFill>
                <a:srgbClr val="0070C0"/>
              </a:solidFill>
              <a:latin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49882"/>
            <a:ext cx="3733800" cy="327911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46525" y="3581400"/>
            <a:ext cx="307327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b="1">
                <a:solidFill>
                  <a:srgbClr val="0070C0"/>
                </a:solidFill>
                <a:latin typeface="VNI-Avo" pitchFamily="2" charset="0"/>
              </a:rPr>
              <a:t>con suoái</a:t>
            </a:r>
            <a:endParaRPr lang="vi-VN" sz="5400" b="1" dirty="0">
              <a:solidFill>
                <a:srgbClr val="0070C0"/>
              </a:solidFill>
              <a:latin typeface="Arial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210" y="159821"/>
            <a:ext cx="3553190" cy="32766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077200" y="3644348"/>
            <a:ext cx="396614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b="1">
                <a:solidFill>
                  <a:srgbClr val="0070C0"/>
                </a:solidFill>
                <a:latin typeface="VNI-Avo" pitchFamily="2" charset="0"/>
              </a:rPr>
              <a:t>quaû muoãm</a:t>
            </a:r>
            <a:endParaRPr lang="vi-VN" sz="5400" b="1" dirty="0">
              <a:solidFill>
                <a:srgbClr val="0070C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826325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3124200" y="780872"/>
            <a:ext cx="167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VNI-Avo" pitchFamily="2" charset="0"/>
              </a:rPr>
              <a:t>uoâi</a:t>
            </a:r>
            <a:endParaRPr lang="en-US" sz="7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419600" y="2095143"/>
            <a:ext cx="3250275" cy="2008910"/>
            <a:chOff x="2895600" y="2011740"/>
            <a:chExt cx="3250275" cy="2008910"/>
          </a:xfrm>
        </p:grpSpPr>
        <p:sp>
          <p:nvSpPr>
            <p:cNvPr id="25" name="Rectangle 24"/>
            <p:cNvSpPr/>
            <p:nvPr/>
          </p:nvSpPr>
          <p:spPr bwMode="auto">
            <a:xfrm>
              <a:off x="2895600" y="2011740"/>
              <a:ext cx="1600200" cy="990600"/>
            </a:xfrm>
            <a:prstGeom prst="rect">
              <a:avLst/>
            </a:prstGeom>
            <a:solidFill>
              <a:srgbClr val="FFC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VNI-Avo" pitchFamily="2" charset="0"/>
              </a:endParaRP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4545674" y="2018666"/>
              <a:ext cx="1600200" cy="990600"/>
            </a:xfrm>
            <a:prstGeom prst="rect">
              <a:avLst/>
            </a:prstGeom>
            <a:solidFill>
              <a:srgbClr val="FFC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VNI-Avo" pitchFamily="2" charset="0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2895601" y="3030050"/>
              <a:ext cx="3250274" cy="990600"/>
            </a:xfrm>
            <a:prstGeom prst="rect">
              <a:avLst/>
            </a:prstGeom>
            <a:solidFill>
              <a:srgbClr val="FFC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VNI-Avo" pitchFamily="2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5219699" y="3120380"/>
            <a:ext cx="14782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solidFill>
                  <a:srgbClr val="002060"/>
                </a:solidFill>
                <a:latin typeface="VNI-Avo" pitchFamily="2" charset="0"/>
              </a:rPr>
              <a:t>x</a:t>
            </a:r>
            <a:r>
              <a:rPr lang="en-US" sz="4800" b="1" dirty="0" err="1">
                <a:solidFill>
                  <a:srgbClr val="FF0000"/>
                </a:solidFill>
                <a:latin typeface="VNI-Avo" pitchFamily="2" charset="0"/>
              </a:rPr>
              <a:t>uoâi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011879" y="2098468"/>
            <a:ext cx="5341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VNI-Avo" pitchFamily="2" charset="0"/>
              </a:rPr>
              <a:t>x</a:t>
            </a:r>
          </a:p>
        </p:txBody>
      </p:sp>
      <p:sp>
        <p:nvSpPr>
          <p:cNvPr id="33" name="TextBox 32"/>
          <p:cNvSpPr txBox="1"/>
          <p:nvPr/>
        </p:nvSpPr>
        <p:spPr>
          <a:xfrm flipH="1">
            <a:off x="6306025" y="2114971"/>
            <a:ext cx="16763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VNI-Avo" pitchFamily="2" charset="0"/>
              </a:rPr>
              <a:t>uoâi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flipH="1">
            <a:off x="7239000" y="774866"/>
            <a:ext cx="22776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VNI-Avo" pitchFamily="2" charset="0"/>
              </a:rPr>
              <a:t>uoâm</a:t>
            </a:r>
            <a:endParaRPr lang="en-US" sz="7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flipH="1">
            <a:off x="457200" y="4152546"/>
            <a:ext cx="11430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err="1">
                <a:solidFill>
                  <a:srgbClr val="002060"/>
                </a:solidFill>
                <a:latin typeface="VNI-Avo" pitchFamily="2" charset="0"/>
              </a:rPr>
              <a:t>muoái</a:t>
            </a:r>
            <a:r>
              <a:rPr lang="en-US" sz="4800" b="1">
                <a:solidFill>
                  <a:srgbClr val="002060"/>
                </a:solidFill>
                <a:latin typeface="VNI-Avo" pitchFamily="2" charset="0"/>
              </a:rPr>
              <a:t>   </a:t>
            </a:r>
            <a:r>
              <a:rPr lang="en-US" sz="4800" b="1" smtClean="0">
                <a:solidFill>
                  <a:srgbClr val="002060"/>
                </a:solidFill>
                <a:latin typeface="VNI-Avo" pitchFamily="2" charset="0"/>
              </a:rPr>
              <a:t>      </a:t>
            </a:r>
            <a:r>
              <a:rPr lang="en-US" sz="4800" b="1" err="1">
                <a:solidFill>
                  <a:srgbClr val="002060"/>
                </a:solidFill>
                <a:latin typeface="VNI-Avo" pitchFamily="2" charset="0"/>
              </a:rPr>
              <a:t>muoãi</a:t>
            </a:r>
            <a:r>
              <a:rPr lang="en-US" sz="4800" b="1">
                <a:solidFill>
                  <a:srgbClr val="002060"/>
                </a:solidFill>
                <a:latin typeface="VNI-Avo" pitchFamily="2" charset="0"/>
              </a:rPr>
              <a:t>      </a:t>
            </a:r>
            <a:r>
              <a:rPr lang="en-US" sz="4800" b="1" smtClean="0">
                <a:solidFill>
                  <a:srgbClr val="002060"/>
                </a:solidFill>
                <a:latin typeface="VNI-Avo" pitchFamily="2" charset="0"/>
              </a:rPr>
              <a:t>  </a:t>
            </a:r>
            <a:r>
              <a:rPr lang="en-US" sz="4800" b="1" err="1">
                <a:solidFill>
                  <a:srgbClr val="002060"/>
                </a:solidFill>
                <a:latin typeface="VNI-Avo" pitchFamily="2" charset="0"/>
              </a:rPr>
              <a:t>nguoäi</a:t>
            </a:r>
            <a:r>
              <a:rPr lang="en-US" sz="4800" b="1">
                <a:solidFill>
                  <a:srgbClr val="002060"/>
                </a:solidFill>
                <a:latin typeface="VNI-Avo" pitchFamily="2" charset="0"/>
              </a:rPr>
              <a:t>      </a:t>
            </a:r>
            <a:r>
              <a:rPr lang="en-US" sz="4800" b="1" smtClean="0">
                <a:solidFill>
                  <a:srgbClr val="002060"/>
                </a:solidFill>
                <a:latin typeface="VNI-Avo" pitchFamily="2" charset="0"/>
              </a:rPr>
              <a:t>  </a:t>
            </a:r>
            <a:r>
              <a:rPr lang="en-US" sz="4800" b="1" dirty="0" err="1">
                <a:solidFill>
                  <a:srgbClr val="002060"/>
                </a:solidFill>
                <a:latin typeface="VNI-Avo" pitchFamily="2" charset="0"/>
              </a:rPr>
              <a:t>tuoåi</a:t>
            </a:r>
            <a:endParaRPr lang="en-US" sz="4800" b="1" dirty="0">
              <a:solidFill>
                <a:srgbClr val="002060"/>
              </a:solidFill>
              <a:latin typeface="VNI-Avo" pitchFamily="2" charset="0"/>
            </a:endParaRPr>
          </a:p>
          <a:p>
            <a:r>
              <a:rPr lang="en-US" sz="4800" b="1" err="1">
                <a:solidFill>
                  <a:srgbClr val="002060"/>
                </a:solidFill>
                <a:latin typeface="VNI-Avo" pitchFamily="2" charset="0"/>
              </a:rPr>
              <a:t>buoàm</a:t>
            </a:r>
            <a:r>
              <a:rPr lang="en-US" sz="4800" b="1">
                <a:solidFill>
                  <a:srgbClr val="002060"/>
                </a:solidFill>
                <a:latin typeface="VNI-Avo" pitchFamily="2" charset="0"/>
              </a:rPr>
              <a:t>   </a:t>
            </a:r>
            <a:r>
              <a:rPr lang="en-US" sz="4800" b="1" smtClean="0">
                <a:solidFill>
                  <a:srgbClr val="002060"/>
                </a:solidFill>
                <a:latin typeface="VNI-Avo" pitchFamily="2" charset="0"/>
              </a:rPr>
              <a:t>   </a:t>
            </a:r>
            <a:r>
              <a:rPr lang="en-US" sz="4800" b="1" err="1">
                <a:solidFill>
                  <a:srgbClr val="002060"/>
                </a:solidFill>
                <a:latin typeface="VNI-Avo" pitchFamily="2" charset="0"/>
              </a:rPr>
              <a:t>muoãm</a:t>
            </a:r>
            <a:r>
              <a:rPr lang="en-US" sz="4800" b="1">
                <a:solidFill>
                  <a:srgbClr val="002060"/>
                </a:solidFill>
                <a:latin typeface="VNI-Avo" pitchFamily="2" charset="0"/>
              </a:rPr>
              <a:t>    </a:t>
            </a:r>
            <a:r>
              <a:rPr lang="en-US" sz="4800" b="1" smtClean="0">
                <a:solidFill>
                  <a:srgbClr val="002060"/>
                </a:solidFill>
                <a:latin typeface="VNI-Avo" pitchFamily="2" charset="0"/>
              </a:rPr>
              <a:t>  </a:t>
            </a:r>
            <a:r>
              <a:rPr lang="en-US" sz="4800" b="1" err="1">
                <a:solidFill>
                  <a:srgbClr val="002060"/>
                </a:solidFill>
                <a:latin typeface="VNI-Avo" pitchFamily="2" charset="0"/>
              </a:rPr>
              <a:t>nhuoám</a:t>
            </a:r>
            <a:r>
              <a:rPr lang="en-US" sz="4800" b="1">
                <a:solidFill>
                  <a:srgbClr val="002060"/>
                </a:solidFill>
                <a:latin typeface="VNI-Avo" pitchFamily="2" charset="0"/>
              </a:rPr>
              <a:t>  </a:t>
            </a:r>
            <a:r>
              <a:rPr lang="en-US" sz="4800" b="1" smtClean="0">
                <a:solidFill>
                  <a:srgbClr val="002060"/>
                </a:solidFill>
                <a:latin typeface="VNI-Avo" pitchFamily="2" charset="0"/>
              </a:rPr>
              <a:t>    </a:t>
            </a:r>
            <a:r>
              <a:rPr lang="en-US" sz="4800" b="1" dirty="0" err="1">
                <a:solidFill>
                  <a:srgbClr val="002060"/>
                </a:solidFill>
                <a:latin typeface="VNI-Avo" pitchFamily="2" charset="0"/>
              </a:rPr>
              <a:t>nhuoäm</a:t>
            </a:r>
            <a:endParaRPr lang="en-US" sz="48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flipH="1">
            <a:off x="152400" y="5715000"/>
            <a:ext cx="1173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8000"/>
                </a:solidFill>
                <a:latin typeface="VNI-Avo" pitchFamily="2" charset="0"/>
              </a:rPr>
              <a:t> con </a:t>
            </a:r>
            <a:r>
              <a:rPr lang="en-US" sz="4800" b="1" dirty="0" err="1">
                <a:solidFill>
                  <a:srgbClr val="008000"/>
                </a:solidFill>
                <a:latin typeface="VNI-Avo" pitchFamily="2" charset="0"/>
              </a:rPr>
              <a:t>suoái</a:t>
            </a:r>
            <a:r>
              <a:rPr lang="en-US" sz="4800" b="1" dirty="0">
                <a:solidFill>
                  <a:srgbClr val="008000"/>
                </a:solidFill>
                <a:latin typeface="VNI-Avo" pitchFamily="2" charset="0"/>
              </a:rPr>
              <a:t>   	 </a:t>
            </a:r>
            <a:r>
              <a:rPr lang="en-US" sz="4800" b="1" dirty="0" err="1">
                <a:solidFill>
                  <a:srgbClr val="008000"/>
                </a:solidFill>
                <a:latin typeface="VNI-Avo" pitchFamily="2" charset="0"/>
              </a:rPr>
              <a:t>buoåi</a:t>
            </a:r>
            <a:r>
              <a:rPr lang="en-US" sz="4800" b="1" dirty="0">
                <a:solidFill>
                  <a:srgbClr val="008000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VNI-Avo" pitchFamily="2" charset="0"/>
              </a:rPr>
              <a:t>saùng</a:t>
            </a:r>
            <a:r>
              <a:rPr lang="en-US" sz="4800" b="1" dirty="0">
                <a:solidFill>
                  <a:srgbClr val="008000"/>
                </a:solidFill>
                <a:latin typeface="VNI-Avo" pitchFamily="2" charset="0"/>
              </a:rPr>
              <a:t>	    </a:t>
            </a:r>
            <a:r>
              <a:rPr lang="en-US" sz="4800" b="1" dirty="0" err="1">
                <a:solidFill>
                  <a:srgbClr val="008000"/>
                </a:solidFill>
                <a:latin typeface="VNI-Avo" pitchFamily="2" charset="0"/>
              </a:rPr>
              <a:t>quaû</a:t>
            </a:r>
            <a:r>
              <a:rPr lang="en-US" sz="4800" b="1" dirty="0">
                <a:solidFill>
                  <a:srgbClr val="008000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VNI-Avo" pitchFamily="2" charset="0"/>
              </a:rPr>
              <a:t>muoãm</a:t>
            </a:r>
            <a:endParaRPr lang="en-US" sz="4800" b="1" dirty="0">
              <a:solidFill>
                <a:srgbClr val="008000"/>
              </a:solidFill>
              <a:latin typeface="VNI-Avo" pitchFamily="2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752600" y="122904"/>
            <a:ext cx="2332704" cy="838200"/>
            <a:chOff x="228600" y="228600"/>
            <a:chExt cx="2332704" cy="838200"/>
          </a:xfrm>
        </p:grpSpPr>
        <p:sp>
          <p:nvSpPr>
            <p:cNvPr id="18" name="Rounded Rectangle 17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2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5054330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752600" y="122904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Viết</a:t>
              </a:r>
              <a:r>
                <a:rPr lang="en-US" sz="4800" b="1" dirty="0">
                  <a:solidFill>
                    <a:schemeClr val="bg1"/>
                  </a:solidFill>
                </a:rPr>
                <a:t> 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3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71"/>
          <a:stretch/>
        </p:blipFill>
        <p:spPr bwMode="auto">
          <a:xfrm>
            <a:off x="2841809" y="1130712"/>
            <a:ext cx="7050770" cy="5390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805982" y="2667000"/>
            <a:ext cx="112242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6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Ď</a:t>
            </a:r>
            <a:r>
              <a:rPr lang="vi-VN" sz="6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</a:rPr>
              <a:t>ċ</a:t>
            </a:r>
            <a:endParaRPr lang="vi-VN" sz="6000" b="1" dirty="0">
              <a:solidFill>
                <a:schemeClr val="tx1">
                  <a:lumMod val="95000"/>
                  <a:lumOff val="5000"/>
                </a:schemeClr>
              </a:solidFill>
              <a:latin typeface="HP001" charset="-93"/>
              <a:ea typeface="HP001" charset="-93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76152" y="4343400"/>
            <a:ext cx="157126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6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Ďį</a:t>
            </a:r>
            <a:endParaRPr lang="vi-VN" sz="6000" b="1" dirty="0">
              <a:solidFill>
                <a:schemeClr val="tx1">
                  <a:lumMod val="95000"/>
                  <a:lumOff val="5000"/>
                </a:schemeClr>
              </a:solidFill>
              <a:latin typeface="HP001" charset="-93"/>
              <a:ea typeface="HP001" charset="-93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48600" y="4572000"/>
            <a:ext cx="157126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6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Ďį</a:t>
            </a:r>
            <a:endParaRPr lang="vi-VN" sz="6000" b="1" dirty="0">
              <a:solidFill>
                <a:schemeClr val="tx1">
                  <a:lumMod val="95000"/>
                  <a:lumOff val="5000"/>
                </a:schemeClr>
              </a:solidFill>
              <a:latin typeface="HP001" charset="-93"/>
              <a:ea typeface="HP001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231924063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752600" y="122904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Viết</a:t>
              </a:r>
              <a:r>
                <a:rPr lang="en-US" sz="4800" b="1" dirty="0">
                  <a:solidFill>
                    <a:schemeClr val="bg1"/>
                  </a:solidFill>
                </a:rPr>
                <a:t> 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3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pic>
        <p:nvPicPr>
          <p:cNvPr id="5" name="uoo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0" y="1981200"/>
            <a:ext cx="60960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128136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752600" y="122904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Viết</a:t>
              </a:r>
              <a:r>
                <a:rPr lang="en-US" sz="4800" b="1" dirty="0">
                  <a:solidFill>
                    <a:schemeClr val="bg1"/>
                  </a:solidFill>
                </a:rPr>
                <a:t> 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3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pic>
        <p:nvPicPr>
          <p:cNvPr id="3" name="uoo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78177" y="1676400"/>
            <a:ext cx="73152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860429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406" y="2147533"/>
            <a:ext cx="8580794" cy="2576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629025" y="2184738"/>
            <a:ext cx="157126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6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Ďį</a:t>
            </a:r>
            <a:endParaRPr lang="vi-VN" sz="6000" b="1" dirty="0">
              <a:solidFill>
                <a:schemeClr val="tx1">
                  <a:lumMod val="95000"/>
                  <a:lumOff val="5000"/>
                </a:schemeClr>
              </a:solidFill>
              <a:latin typeface="HP001" charset="-93"/>
              <a:ea typeface="HP001" charset="-93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07885" y="2194263"/>
            <a:ext cx="112242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6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Ď</a:t>
            </a:r>
            <a:r>
              <a:rPr lang="vi-VN" sz="6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</a:rPr>
              <a:t>ċ</a:t>
            </a:r>
            <a:endParaRPr lang="vi-VN" sz="6000" b="1" dirty="0">
              <a:solidFill>
                <a:schemeClr val="tx1">
                  <a:lumMod val="95000"/>
                  <a:lumOff val="5000"/>
                </a:schemeClr>
              </a:solidFill>
              <a:latin typeface="HP001" charset="-93"/>
              <a:ea typeface="HP001" charset="-93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62126" y="3412719"/>
            <a:ext cx="2932213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6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-93"/>
                <a:ea typeface="HP001" charset="-93"/>
                <a:cs typeface="HP001 5H"/>
              </a:rPr>
              <a:t>c</a:t>
            </a:r>
            <a:r>
              <a:rPr lang="el-GR" sz="6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-93"/>
                <a:ea typeface="HP001" charset="-93"/>
                <a:cs typeface="HP001 5H"/>
              </a:rPr>
              <a:t>Ϊ</a:t>
            </a:r>
            <a:r>
              <a:rPr lang="vi-VN" sz="6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-93"/>
                <a:ea typeface="HP001" charset="-93"/>
                <a:cs typeface="HP001 5H"/>
              </a:rPr>
              <a:t> s</a:t>
            </a:r>
            <a:r>
              <a:rPr lang="vi-VN" sz="6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Ď</a:t>
            </a:r>
            <a:r>
              <a:rPr lang="vi-VN" sz="6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-93"/>
                <a:ea typeface="HP001" charset="-93"/>
                <a:cs typeface="HP001 5H"/>
              </a:rPr>
              <a:t>Ē</a:t>
            </a:r>
            <a:endParaRPr lang="vi-VN" sz="6300" b="1" dirty="0">
              <a:solidFill>
                <a:schemeClr val="tx1">
                  <a:lumMod val="95000"/>
                  <a:lumOff val="5000"/>
                </a:schemeClr>
              </a:solidFill>
              <a:latin typeface="HP001" charset="-93"/>
              <a:ea typeface="HP001" charset="-93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435190" y="3424447"/>
            <a:ext cx="3831498" cy="10618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6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qĎả</a:t>
            </a:r>
            <a:r>
              <a:rPr lang="vi-VN" sz="5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 </a:t>
            </a:r>
            <a:r>
              <a:rPr lang="lv-LV" sz="6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j</a:t>
            </a:r>
            <a:r>
              <a:rPr lang="vi-VN" sz="6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" charset="-93"/>
                <a:ea typeface="HP001" charset="-93"/>
              </a:rPr>
              <a:t>u</a:t>
            </a:r>
            <a:r>
              <a:rPr lang="lv-LV" sz="6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ķ</a:t>
            </a:r>
            <a:endParaRPr lang="vi-VN" sz="6300" b="1" dirty="0">
              <a:solidFill>
                <a:schemeClr val="tx1">
                  <a:lumMod val="95000"/>
                  <a:lumOff val="5000"/>
                </a:schemeClr>
              </a:solidFill>
              <a:latin typeface="HP001" charset="-93"/>
              <a:ea typeface="HP001" charset="-93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752600" y="122904"/>
            <a:ext cx="2514600" cy="838200"/>
            <a:chOff x="228600" y="228600"/>
            <a:chExt cx="2514600" cy="838200"/>
          </a:xfrm>
        </p:grpSpPr>
        <p:sp>
          <p:nvSpPr>
            <p:cNvPr id="21" name="Rounded Rectangle 20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Viết</a:t>
              </a:r>
              <a:r>
                <a:rPr lang="en-US" sz="4800" b="1" dirty="0">
                  <a:solidFill>
                    <a:schemeClr val="bg1"/>
                  </a:solidFill>
                </a:rPr>
                <a:t> 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3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5673381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750208" y="2133600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err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thư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gi·n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dirty="0" err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429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6645">
        <p14:ripple/>
      </p:transition>
    </mc:Choice>
    <mc:Fallback xmlns="">
      <p:transition advTm="6645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2489" objId="4"/>
        <p14:triggerEvt type="onClick" time="2489" objId="4"/>
        <p14:pauseEvt time="19732" objId="4"/>
        <p14:triggerEvt type="onClick" time="24965" objId="4"/>
        <p14:resumeEvt time="27230" objId="4"/>
        <p14:pauseEvt time="35395" objId="4"/>
        <p14:stopEvt time="72962" objId="4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9832"/>
            <a:ext cx="9143999" cy="1514168"/>
          </a:xfrm>
          <a:solidFill>
            <a:srgbClr val="0070C0"/>
          </a:solidFill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VNI-Avo" pitchFamily="2" charset="0"/>
              </a:rPr>
              <a:t>                   </a:t>
            </a:r>
            <a:r>
              <a:rPr lang="en-US" sz="6600" b="1" dirty="0" err="1">
                <a:solidFill>
                  <a:schemeClr val="bg1"/>
                </a:solidFill>
                <a:latin typeface="VNI-Avo" pitchFamily="2" charset="0"/>
              </a:rPr>
              <a:t>uoâi</a:t>
            </a:r>
            <a:r>
              <a:rPr lang="en-US" sz="6600" b="1" dirty="0">
                <a:solidFill>
                  <a:schemeClr val="bg1"/>
                </a:solidFill>
                <a:latin typeface="VNI-Avo" pitchFamily="2" charset="0"/>
              </a:rPr>
              <a:t>      </a:t>
            </a:r>
            <a:r>
              <a:rPr lang="en-US" sz="6600" b="1" dirty="0" err="1">
                <a:solidFill>
                  <a:schemeClr val="bg1"/>
                </a:solidFill>
                <a:latin typeface="VNI-Avo" pitchFamily="2" charset="0"/>
              </a:rPr>
              <a:t>uoâm</a:t>
            </a:r>
            <a:endParaRPr lang="vi-VN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71800" y="3276600"/>
            <a:ext cx="6400800" cy="1752600"/>
          </a:xfrm>
        </p:spPr>
        <p:txBody>
          <a:bodyPr>
            <a:noAutofit/>
          </a:bodyPr>
          <a:lstStyle/>
          <a:p>
            <a:r>
              <a:rPr lang="en-US" sz="13800" dirty="0">
                <a:solidFill>
                  <a:srgbClr val="FF0000"/>
                </a:solidFill>
                <a:latin typeface="HP-087" pitchFamily="34" charset="0"/>
              </a:rPr>
              <a:t>TIẾT 2</a:t>
            </a:r>
            <a:endParaRPr lang="vi-VN" sz="138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76401" y="0"/>
            <a:ext cx="15985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.VnCooper" pitchFamily="34" charset="0"/>
              </a:rPr>
              <a:t>Bµi</a:t>
            </a:r>
            <a:r>
              <a:rPr lang="en-US" sz="5400" b="1" dirty="0">
                <a:solidFill>
                  <a:schemeClr val="bg1"/>
                </a:solidFill>
                <a:latin typeface=".VnCooper" pitchFamily="34" charset="0"/>
              </a:rPr>
              <a:t> </a:t>
            </a:r>
            <a:endParaRPr lang="vi-VN" sz="5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61">
            <a:off x="2623719" y="-194092"/>
            <a:ext cx="2524961" cy="19367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59228" y="336029"/>
            <a:ext cx="99257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solidFill>
                  <a:srgbClr val="0070C0"/>
                </a:solidFill>
                <a:latin typeface=".VnCooper" pitchFamily="34" charset="0"/>
              </a:rPr>
              <a:t>66</a:t>
            </a:r>
            <a:endParaRPr lang="vi-VN" sz="5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701330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910" y="1103525"/>
            <a:ext cx="8580794" cy="2576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455608" y="1139489"/>
            <a:ext cx="2932213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6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-93"/>
                <a:ea typeface="HP001" charset="-93"/>
                <a:cs typeface="HP001 5H"/>
              </a:rPr>
              <a:t>c</a:t>
            </a:r>
            <a:r>
              <a:rPr lang="el-GR" sz="6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-93"/>
                <a:ea typeface="HP001" charset="-93"/>
                <a:cs typeface="HP001 5H"/>
              </a:rPr>
              <a:t>Ϊ</a:t>
            </a:r>
            <a:r>
              <a:rPr lang="vi-VN" sz="6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-93"/>
                <a:ea typeface="HP001" charset="-93"/>
                <a:cs typeface="HP001 5H"/>
              </a:rPr>
              <a:t> s</a:t>
            </a:r>
            <a:r>
              <a:rPr lang="vi-VN" sz="6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Ď</a:t>
            </a:r>
            <a:r>
              <a:rPr lang="vi-VN" sz="6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-93"/>
                <a:ea typeface="HP001" charset="-93"/>
                <a:cs typeface="HP001 5H"/>
              </a:rPr>
              <a:t>Ē</a:t>
            </a:r>
            <a:endParaRPr lang="vi-VN" sz="6300" b="1" dirty="0">
              <a:solidFill>
                <a:schemeClr val="tx1">
                  <a:lumMod val="95000"/>
                  <a:lumOff val="5000"/>
                </a:schemeClr>
              </a:solidFill>
              <a:latin typeface="HP001" charset="-93"/>
              <a:ea typeface="HP001" charset="-93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990070" y="1154877"/>
            <a:ext cx="3831498" cy="10618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6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qĎả</a:t>
            </a:r>
            <a:r>
              <a:rPr lang="vi-VN" sz="5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 </a:t>
            </a:r>
            <a:r>
              <a:rPr lang="lv-LV" sz="6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j</a:t>
            </a:r>
            <a:r>
              <a:rPr lang="vi-VN" sz="6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" charset="-93"/>
                <a:ea typeface="HP001" charset="-93"/>
              </a:rPr>
              <a:t>u</a:t>
            </a:r>
            <a:r>
              <a:rPr lang="lv-LV" sz="6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ķ</a:t>
            </a:r>
            <a:endParaRPr lang="vi-VN" sz="6300" b="1" dirty="0">
              <a:solidFill>
                <a:schemeClr val="tx1">
                  <a:lumMod val="95000"/>
                  <a:lumOff val="5000"/>
                </a:schemeClr>
              </a:solidFill>
              <a:latin typeface="HP001" charset="-93"/>
              <a:ea typeface="HP001" charset="-93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752600" y="122904"/>
            <a:ext cx="2514600" cy="838200"/>
            <a:chOff x="228600" y="228600"/>
            <a:chExt cx="2514600" cy="838200"/>
          </a:xfrm>
        </p:grpSpPr>
        <p:sp>
          <p:nvSpPr>
            <p:cNvPr id="21" name="Rounded Rectangle 20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Viết</a:t>
              </a:r>
              <a:r>
                <a:rPr lang="en-US" sz="4800" b="1" dirty="0">
                  <a:solidFill>
                    <a:schemeClr val="bg1"/>
                  </a:solidFill>
                </a:rPr>
                <a:t> 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3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6373555" y="2359126"/>
            <a:ext cx="4020652" cy="10618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3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cánh</a:t>
            </a:r>
            <a:r>
              <a:rPr lang="en-US" sz="6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 </a:t>
            </a:r>
            <a:r>
              <a:rPr lang="en-US" sz="63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buồm</a:t>
            </a:r>
            <a:endParaRPr lang="vi-VN" sz="6300" b="1" dirty="0">
              <a:solidFill>
                <a:schemeClr val="tx1">
                  <a:lumMod val="95000"/>
                  <a:lumOff val="5000"/>
                </a:schemeClr>
              </a:solidFill>
              <a:latin typeface="HP001" charset="-93"/>
              <a:ea typeface="HP001" charset="-93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86000" y="2391958"/>
            <a:ext cx="3504486" cy="10618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3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buổi</a:t>
            </a:r>
            <a:r>
              <a:rPr lang="en-US" sz="6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 </a:t>
            </a:r>
            <a:r>
              <a:rPr lang="en-US" sz="63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sáng</a:t>
            </a:r>
            <a:endParaRPr lang="vi-VN" sz="6300" b="1" dirty="0">
              <a:solidFill>
                <a:schemeClr val="tx1">
                  <a:lumMod val="95000"/>
                  <a:lumOff val="5000"/>
                </a:schemeClr>
              </a:solidFill>
              <a:latin typeface="HP001" charset="-93"/>
              <a:ea typeface="HP001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186769762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85109" y="1828800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Khởi </a:t>
            </a:r>
            <a:r>
              <a:rPr lang="en-US" b="1"/>
              <a:t> </a:t>
            </a:r>
            <a:r>
              <a:rPr lang="en-US" b="1">
                <a:solidFill>
                  <a:srgbClr val="0000CC"/>
                </a:solidFill>
              </a:rPr>
              <a:t>động!</a:t>
            </a:r>
            <a:endParaRPr lang="vi-VN" b="1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043575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113" y="1"/>
            <a:ext cx="64194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1752600" y="122904"/>
            <a:ext cx="2514600" cy="838200"/>
            <a:chOff x="228600" y="228600"/>
            <a:chExt cx="2514600" cy="838200"/>
          </a:xfrm>
        </p:grpSpPr>
        <p:sp>
          <p:nvSpPr>
            <p:cNvPr id="12" name="Rounded Rectangle 11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Viết</a:t>
              </a:r>
              <a:r>
                <a:rPr lang="en-US" sz="4800" b="1" dirty="0">
                  <a:solidFill>
                    <a:schemeClr val="bg1"/>
                  </a:solidFill>
                </a:rPr>
                <a:t> 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3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640882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4687" r="4753" b="63542"/>
          <a:stretch/>
        </p:blipFill>
        <p:spPr>
          <a:xfrm>
            <a:off x="228600" y="0"/>
            <a:ext cx="11963400" cy="361024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21465" y="0"/>
            <a:ext cx="2514600" cy="838200"/>
            <a:chOff x="228600" y="228600"/>
            <a:chExt cx="2514600" cy="838200"/>
          </a:xfrm>
        </p:grpSpPr>
        <p:sp>
          <p:nvSpPr>
            <p:cNvPr id="9" name="Rounded Rectangle 8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4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52400" y="3408608"/>
            <a:ext cx="1188719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     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Buoåi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sôùm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mai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,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oâng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maët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trôøi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nhoâ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leân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töø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bieån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Maët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bieån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nhuoäm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moät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maøu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xanh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bieác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Ñaøn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haûi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aâu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saûi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caùnh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bay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lieäng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treân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baàu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trôøi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Xa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xa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laø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nhöõng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caùnh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buoàm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caêng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gioù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Phía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beán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caûng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,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nhöõng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chieác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taøu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caù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noái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ñuoâi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nhau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vaøo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bôø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endParaRPr lang="vi-VN" sz="4000" b="1" spc="-7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1219200" y="3975279"/>
            <a:ext cx="10668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>
            <a:off x="2743200" y="4680291"/>
            <a:ext cx="16764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 flipV="1">
            <a:off x="6096000" y="6409287"/>
            <a:ext cx="1149879" cy="1944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>
            <a:off x="3581400" y="5827819"/>
            <a:ext cx="13716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4" name="Group 13"/>
          <p:cNvGrpSpPr/>
          <p:nvPr/>
        </p:nvGrpSpPr>
        <p:grpSpPr>
          <a:xfrm>
            <a:off x="11887200" y="3469783"/>
            <a:ext cx="228600" cy="533400"/>
            <a:chOff x="6400800" y="194146"/>
            <a:chExt cx="236483" cy="766958"/>
          </a:xfrm>
        </p:grpSpPr>
        <p:cxnSp>
          <p:nvCxnSpPr>
            <p:cNvPr id="16" name="Straight Connector 15"/>
            <p:cNvCxnSpPr/>
            <p:nvPr/>
          </p:nvCxnSpPr>
          <p:spPr bwMode="auto">
            <a:xfrm flipH="1">
              <a:off x="6400800" y="199104"/>
              <a:ext cx="152400" cy="762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" name="Straight Connector 16"/>
            <p:cNvCxnSpPr/>
            <p:nvPr/>
          </p:nvCxnSpPr>
          <p:spPr bwMode="auto">
            <a:xfrm flipH="1">
              <a:off x="6484883" y="194146"/>
              <a:ext cx="152400" cy="762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8" name="Group 17"/>
          <p:cNvGrpSpPr/>
          <p:nvPr/>
        </p:nvGrpSpPr>
        <p:grpSpPr>
          <a:xfrm>
            <a:off x="9724903" y="4088676"/>
            <a:ext cx="208662" cy="527220"/>
            <a:chOff x="6400800" y="194146"/>
            <a:chExt cx="236483" cy="766958"/>
          </a:xfrm>
        </p:grpSpPr>
        <p:cxnSp>
          <p:nvCxnSpPr>
            <p:cNvPr id="19" name="Straight Connector 18"/>
            <p:cNvCxnSpPr/>
            <p:nvPr/>
          </p:nvCxnSpPr>
          <p:spPr bwMode="auto">
            <a:xfrm flipH="1">
              <a:off x="6400800" y="199104"/>
              <a:ext cx="152400" cy="762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" name="Straight Connector 19"/>
            <p:cNvCxnSpPr/>
            <p:nvPr/>
          </p:nvCxnSpPr>
          <p:spPr bwMode="auto">
            <a:xfrm flipH="1">
              <a:off x="6484883" y="194146"/>
              <a:ext cx="152400" cy="762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1" name="Group 20"/>
          <p:cNvGrpSpPr/>
          <p:nvPr/>
        </p:nvGrpSpPr>
        <p:grpSpPr>
          <a:xfrm>
            <a:off x="9481817" y="4782383"/>
            <a:ext cx="174442" cy="422548"/>
            <a:chOff x="6400800" y="194146"/>
            <a:chExt cx="236483" cy="766958"/>
          </a:xfrm>
        </p:grpSpPr>
        <p:cxnSp>
          <p:nvCxnSpPr>
            <p:cNvPr id="22" name="Straight Connector 21"/>
            <p:cNvCxnSpPr/>
            <p:nvPr/>
          </p:nvCxnSpPr>
          <p:spPr bwMode="auto">
            <a:xfrm flipH="1">
              <a:off x="6400800" y="199104"/>
              <a:ext cx="152400" cy="762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" name="Straight Connector 22"/>
            <p:cNvCxnSpPr/>
            <p:nvPr/>
          </p:nvCxnSpPr>
          <p:spPr bwMode="auto">
            <a:xfrm flipH="1">
              <a:off x="6484883" y="194146"/>
              <a:ext cx="152400" cy="762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4" name="Group 23"/>
          <p:cNvGrpSpPr/>
          <p:nvPr/>
        </p:nvGrpSpPr>
        <p:grpSpPr>
          <a:xfrm>
            <a:off x="7745568" y="5294419"/>
            <a:ext cx="228600" cy="533400"/>
            <a:chOff x="6400800" y="194146"/>
            <a:chExt cx="236483" cy="766958"/>
          </a:xfrm>
        </p:grpSpPr>
        <p:cxnSp>
          <p:nvCxnSpPr>
            <p:cNvPr id="25" name="Straight Connector 24"/>
            <p:cNvCxnSpPr/>
            <p:nvPr/>
          </p:nvCxnSpPr>
          <p:spPr bwMode="auto">
            <a:xfrm flipH="1">
              <a:off x="6400800" y="199104"/>
              <a:ext cx="152400" cy="762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6" name="Straight Connector 25"/>
            <p:cNvCxnSpPr/>
            <p:nvPr/>
          </p:nvCxnSpPr>
          <p:spPr bwMode="auto">
            <a:xfrm flipH="1">
              <a:off x="6484883" y="194146"/>
              <a:ext cx="152400" cy="762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7" name="Group 26"/>
          <p:cNvGrpSpPr/>
          <p:nvPr/>
        </p:nvGrpSpPr>
        <p:grpSpPr>
          <a:xfrm>
            <a:off x="10591800" y="5928491"/>
            <a:ext cx="228600" cy="533400"/>
            <a:chOff x="6400800" y="194146"/>
            <a:chExt cx="236483" cy="766958"/>
          </a:xfrm>
        </p:grpSpPr>
        <p:cxnSp>
          <p:nvCxnSpPr>
            <p:cNvPr id="28" name="Straight Connector 27"/>
            <p:cNvCxnSpPr/>
            <p:nvPr/>
          </p:nvCxnSpPr>
          <p:spPr bwMode="auto">
            <a:xfrm flipH="1">
              <a:off x="6400800" y="199104"/>
              <a:ext cx="152400" cy="762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" name="Straight Connector 28"/>
            <p:cNvCxnSpPr/>
            <p:nvPr/>
          </p:nvCxnSpPr>
          <p:spPr bwMode="auto">
            <a:xfrm flipH="1">
              <a:off x="6484883" y="194146"/>
              <a:ext cx="152400" cy="762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444068700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21465" y="0"/>
            <a:ext cx="2514600" cy="838200"/>
            <a:chOff x="228600" y="228600"/>
            <a:chExt cx="2514600" cy="838200"/>
          </a:xfrm>
        </p:grpSpPr>
        <p:sp>
          <p:nvSpPr>
            <p:cNvPr id="9" name="Rounded Rectangle 8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4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81000" y="1222339"/>
            <a:ext cx="11353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     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Buoåi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sôùm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mai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,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oâng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maët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trôøi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nhoâ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leân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töø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bieån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Maët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bieån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nhuoäm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moät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maøu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xanh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bieác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Ñaøn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haûi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aâu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saûi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caùnh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bay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lieäng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treân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baàu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trôøi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Xa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xa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laø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nhöõng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caùnh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buoàm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caêng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gioù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Phía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beán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caûng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,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nhöõng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chieác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taøu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caù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noái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ñuoâi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nhau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vaøo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bôø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endParaRPr lang="vi-VN" sz="4000" b="1" spc="-7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821430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ounded Rectangle 45"/>
          <p:cNvSpPr/>
          <p:nvPr/>
        </p:nvSpPr>
        <p:spPr>
          <a:xfrm>
            <a:off x="875625" y="5188869"/>
            <a:ext cx="10740571" cy="1440532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Buổi sớm mai, mặt biển được miêu tả như thế nào?</a:t>
            </a:r>
            <a:endParaRPr lang="en-US" sz="4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91041" y="5179960"/>
            <a:ext cx="11209917" cy="1449440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 thể nhìn thấy những gì trên trời và trên biển vào lúc đó</a:t>
            </a:r>
            <a:r>
              <a:rPr lang="en-US" sz="419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en-US" sz="4191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9858" y="533400"/>
            <a:ext cx="11353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     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Buoåi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sôùm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mai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,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oâng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maët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trôøi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nhoâ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leân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töø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bieån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Maët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bieån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nhuoäm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moät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maøu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xanh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bieác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Ñaøn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haûi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aâu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saûi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caùnh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bay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lieäng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treân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baàu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trôøi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Xa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xa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laø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nhöõng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caùnh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buoàm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caêng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gioù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Phía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beán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caûng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,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nhöõng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chieác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taøu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caù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noái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ñuoâi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nhau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vaøo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bôø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endParaRPr lang="vi-VN" sz="4000" b="1" spc="-7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996598" y="1727830"/>
            <a:ext cx="9281002" cy="1151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346669" y="1102761"/>
            <a:ext cx="6083331" cy="95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91041" y="2326239"/>
            <a:ext cx="10938959" cy="220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438032" y="2952498"/>
            <a:ext cx="9544168" cy="3290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097718" y="3581400"/>
            <a:ext cx="833228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47260" y="4167808"/>
            <a:ext cx="154933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93988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11" grpId="0" animBg="1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304800" y="0"/>
            <a:ext cx="2209800" cy="838200"/>
            <a:chOff x="228600" y="228600"/>
            <a:chExt cx="2209800" cy="838200"/>
          </a:xfrm>
        </p:grpSpPr>
        <p:sp>
          <p:nvSpPr>
            <p:cNvPr id="15" name="Rounded Rectangle 14"/>
            <p:cNvSpPr/>
            <p:nvPr/>
          </p:nvSpPr>
          <p:spPr>
            <a:xfrm>
              <a:off x="761999" y="228600"/>
              <a:ext cx="1676401" cy="8382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200" b="1" dirty="0" err="1">
                  <a:solidFill>
                    <a:schemeClr val="bg1"/>
                  </a:solidFill>
                </a:rPr>
                <a:t>Nói</a:t>
              </a:r>
              <a:endParaRPr lang="vi-VN" sz="4200" b="1" dirty="0">
                <a:solidFill>
                  <a:schemeClr val="bg1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5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0" y="41910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 dirty="0" err="1">
                <a:latin typeface="VNI-Avo" pitchFamily="2" charset="0"/>
              </a:rPr>
              <a:t>Ñi</a:t>
            </a:r>
            <a:r>
              <a:rPr lang="en-US" sz="6000" b="1" dirty="0">
                <a:latin typeface="VNI-Avo" pitchFamily="2" charset="0"/>
              </a:rPr>
              <a:t> </a:t>
            </a:r>
            <a:r>
              <a:rPr lang="en-US" sz="6000" b="1" dirty="0" err="1">
                <a:latin typeface="VNI-Avo" pitchFamily="2" charset="0"/>
              </a:rPr>
              <a:t>laïi</a:t>
            </a:r>
            <a:r>
              <a:rPr lang="en-US" sz="6000" b="1" dirty="0">
                <a:latin typeface="VNI-Avo" pitchFamily="2" charset="0"/>
              </a:rPr>
              <a:t> </a:t>
            </a:r>
            <a:r>
              <a:rPr lang="en-US" sz="6000" b="1" dirty="0" err="1">
                <a:latin typeface="VNI-Avo" pitchFamily="2" charset="0"/>
              </a:rPr>
              <a:t>treân</a:t>
            </a:r>
            <a:r>
              <a:rPr lang="en-US" sz="6000" b="1" dirty="0">
                <a:latin typeface="VNI-Avo" pitchFamily="2" charset="0"/>
              </a:rPr>
              <a:t> </a:t>
            </a:r>
            <a:r>
              <a:rPr lang="en-US" sz="6000" b="1" dirty="0" err="1">
                <a:latin typeface="VNI-Avo" pitchFamily="2" charset="0"/>
              </a:rPr>
              <a:t>bieån</a:t>
            </a:r>
            <a:endParaRPr lang="vi-VN" sz="60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78"/>
          <a:stretch/>
        </p:blipFill>
        <p:spPr>
          <a:xfrm>
            <a:off x="762000" y="1562100"/>
            <a:ext cx="10820400" cy="489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998515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14"/>
          <p:cNvSpPr txBox="1">
            <a:spLocks noChangeArrowheads="1"/>
          </p:cNvSpPr>
          <p:nvPr/>
        </p:nvSpPr>
        <p:spPr bwMode="auto">
          <a:xfrm>
            <a:off x="1371600" y="762165"/>
            <a:ext cx="1005840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4800" dirty="0">
                <a:latin typeface="Arial-Rounded"/>
                <a:ea typeface="Arial-Rounded"/>
                <a:cs typeface="Arial-Rounded"/>
              </a:rPr>
              <a:t>        </a:t>
            </a:r>
            <a:r>
              <a:rPr lang="en-US" sz="4800" dirty="0" err="1">
                <a:latin typeface="Arial-Rounded"/>
                <a:ea typeface="Arial-Rounded"/>
                <a:cs typeface="Arial-Rounded"/>
              </a:rPr>
              <a:t>Tìm</a:t>
            </a:r>
            <a:r>
              <a:rPr lang="en-US" sz="4800" dirty="0">
                <a:latin typeface="Arial-Rounded"/>
                <a:ea typeface="Arial-Rounded"/>
                <a:cs typeface="Arial-Rounded"/>
              </a:rPr>
              <a:t> </a:t>
            </a:r>
            <a:r>
              <a:rPr lang="en-US" sz="4800" dirty="0" err="1">
                <a:latin typeface="Arial-Rounded"/>
                <a:ea typeface="Arial-Rounded"/>
                <a:cs typeface="Arial-Rounded"/>
              </a:rPr>
              <a:t>từ</a:t>
            </a:r>
            <a:r>
              <a:rPr lang="en-US" sz="4800" dirty="0">
                <a:latin typeface="Arial-Rounded"/>
                <a:ea typeface="Arial-Rounded"/>
                <a:cs typeface="Arial-Rounded"/>
              </a:rPr>
              <a:t> </a:t>
            </a:r>
            <a:r>
              <a:rPr lang="en-US" sz="4800" dirty="0" err="1">
                <a:latin typeface="Arial-Rounded"/>
                <a:ea typeface="Arial-Rounded"/>
                <a:cs typeface="Arial-Rounded"/>
              </a:rPr>
              <a:t>ngữ</a:t>
            </a:r>
            <a:r>
              <a:rPr lang="en-US" sz="4800" dirty="0">
                <a:latin typeface="Arial-Rounded"/>
                <a:ea typeface="Arial-Rounded"/>
                <a:cs typeface="Arial-Rounded"/>
              </a:rPr>
              <a:t> </a:t>
            </a:r>
            <a:r>
              <a:rPr lang="en-US" sz="4800" dirty="0" err="1">
                <a:latin typeface="Arial-Rounded"/>
                <a:ea typeface="Arial-Rounded"/>
                <a:cs typeface="Arial-Rounded"/>
              </a:rPr>
              <a:t>chứa</a:t>
            </a:r>
            <a:r>
              <a:rPr lang="en-US" sz="4800" dirty="0">
                <a:latin typeface="Arial-Rounded"/>
                <a:ea typeface="Arial-Rounded"/>
                <a:cs typeface="Arial-Rounded"/>
              </a:rPr>
              <a:t> </a:t>
            </a:r>
            <a:r>
              <a:rPr lang="en-US" sz="4800" dirty="0" err="1">
                <a:latin typeface="Arial-Rounded"/>
                <a:ea typeface="Arial-Rounded"/>
                <a:cs typeface="Arial-Rounded"/>
              </a:rPr>
              <a:t>vần</a:t>
            </a:r>
            <a:r>
              <a:rPr lang="en-US" sz="4800" dirty="0">
                <a:latin typeface="Arial-Rounded"/>
                <a:ea typeface="Arial-Rounded"/>
                <a:cs typeface="Arial-Rounded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Rounded"/>
                <a:ea typeface="Arial-Rounded"/>
                <a:cs typeface="Arial-Rounded"/>
              </a:rPr>
              <a:t>uôi</a:t>
            </a:r>
            <a:r>
              <a:rPr lang="en-US" sz="4800" dirty="0">
                <a:solidFill>
                  <a:srgbClr val="FF0000"/>
                </a:solidFill>
                <a:latin typeface="Arial-Rounded"/>
                <a:ea typeface="Arial-Rounded"/>
                <a:cs typeface="Arial-Rounded"/>
              </a:rPr>
              <a:t>, </a:t>
            </a:r>
            <a:r>
              <a:rPr lang="en-US" sz="4800" dirty="0" err="1">
                <a:solidFill>
                  <a:srgbClr val="FF0000"/>
                </a:solidFill>
                <a:latin typeface="Arial-Rounded"/>
                <a:ea typeface="Arial-Rounded"/>
                <a:cs typeface="Arial-Rounded"/>
              </a:rPr>
              <a:t>uôm</a:t>
            </a:r>
            <a:endParaRPr lang="vi-VN" sz="4800" dirty="0">
              <a:solidFill>
                <a:srgbClr val="FF0000"/>
              </a:solidFill>
              <a:latin typeface="Arial-Rounded"/>
              <a:ea typeface="Arial-Rounded"/>
              <a:cs typeface="Arial-Rounded"/>
            </a:endParaRPr>
          </a:p>
        </p:txBody>
      </p:sp>
      <p:pic>
        <p:nvPicPr>
          <p:cNvPr id="8" name="图片 4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1" y="2001665"/>
            <a:ext cx="3276600" cy="250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Hộp Văn bản 16"/>
          <p:cNvSpPr txBox="1">
            <a:spLocks noChangeArrowheads="1"/>
          </p:cNvSpPr>
          <p:nvPr/>
        </p:nvSpPr>
        <p:spPr bwMode="auto">
          <a:xfrm>
            <a:off x="1987731" y="4796925"/>
            <a:ext cx="10210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5400" dirty="0" err="1">
                <a:latin typeface="Arial-Rounded"/>
                <a:ea typeface="Arial-Rounded"/>
                <a:cs typeface="Arial-Rounded"/>
              </a:rPr>
              <a:t>Đặt</a:t>
            </a:r>
            <a:r>
              <a:rPr lang="en-US" sz="5400" dirty="0">
                <a:latin typeface="Arial-Rounded"/>
                <a:ea typeface="Arial-Rounded"/>
                <a:cs typeface="Arial-Rounded"/>
              </a:rPr>
              <a:t> </a:t>
            </a:r>
            <a:r>
              <a:rPr lang="en-US" sz="5400" dirty="0" err="1">
                <a:latin typeface="Arial-Rounded"/>
                <a:ea typeface="Arial-Rounded"/>
                <a:cs typeface="Arial-Rounded"/>
              </a:rPr>
              <a:t>câu</a:t>
            </a:r>
            <a:r>
              <a:rPr lang="en-US" sz="5400" dirty="0">
                <a:latin typeface="Arial-Rounded"/>
                <a:ea typeface="Arial-Rounded"/>
                <a:cs typeface="Arial-Rounded"/>
              </a:rPr>
              <a:t> </a:t>
            </a:r>
            <a:r>
              <a:rPr lang="en-US" sz="5400" dirty="0" err="1">
                <a:latin typeface="Arial-Rounded"/>
                <a:ea typeface="Arial-Rounded"/>
                <a:cs typeface="Arial-Rounded"/>
              </a:rPr>
              <a:t>với</a:t>
            </a:r>
            <a:r>
              <a:rPr lang="en-US" sz="5400" dirty="0">
                <a:latin typeface="Arial-Rounded"/>
                <a:ea typeface="Arial-Rounded"/>
                <a:cs typeface="Arial-Rounded"/>
              </a:rPr>
              <a:t> </a:t>
            </a:r>
            <a:r>
              <a:rPr lang="en-US" sz="5400" dirty="0" err="1">
                <a:latin typeface="Arial-Rounded"/>
                <a:ea typeface="Arial-Rounded"/>
                <a:cs typeface="Arial-Rounded"/>
              </a:rPr>
              <a:t>từ</a:t>
            </a:r>
            <a:r>
              <a:rPr lang="en-US" sz="5400" dirty="0">
                <a:latin typeface="Arial-Rounded"/>
                <a:ea typeface="Arial-Rounded"/>
                <a:cs typeface="Arial-Rounded"/>
              </a:rPr>
              <a:t> </a:t>
            </a:r>
            <a:r>
              <a:rPr lang="en-US" sz="5400" dirty="0" err="1">
                <a:latin typeface="Arial-Rounded"/>
                <a:ea typeface="Arial-Rounded"/>
                <a:cs typeface="Arial-Rounded"/>
              </a:rPr>
              <a:t>ngữ</a:t>
            </a:r>
            <a:r>
              <a:rPr lang="en-US" sz="5400" dirty="0">
                <a:latin typeface="Arial-Rounded"/>
                <a:ea typeface="Arial-Rounded"/>
                <a:cs typeface="Arial-Rounded"/>
              </a:rPr>
              <a:t> </a:t>
            </a:r>
            <a:r>
              <a:rPr lang="en-US" sz="5400" dirty="0" err="1">
                <a:latin typeface="Arial-Rounded"/>
                <a:ea typeface="Arial-Rounded"/>
                <a:cs typeface="Arial-Rounded"/>
              </a:rPr>
              <a:t>vừa</a:t>
            </a:r>
            <a:r>
              <a:rPr lang="en-US" sz="5400" dirty="0">
                <a:latin typeface="Arial-Rounded"/>
                <a:ea typeface="Arial-Rounded"/>
                <a:cs typeface="Arial-Rounded"/>
              </a:rPr>
              <a:t> </a:t>
            </a:r>
            <a:r>
              <a:rPr lang="en-US" sz="5400" dirty="0" err="1">
                <a:latin typeface="Arial-Rounded"/>
                <a:ea typeface="Arial-Rounded"/>
                <a:cs typeface="Arial-Rounded"/>
              </a:rPr>
              <a:t>tìm</a:t>
            </a:r>
            <a:r>
              <a:rPr lang="en-US" sz="5400" dirty="0">
                <a:latin typeface="Arial-Rounded"/>
                <a:ea typeface="Arial-Rounded"/>
                <a:cs typeface="Arial-Rounded"/>
              </a:rPr>
              <a:t> </a:t>
            </a:r>
            <a:r>
              <a:rPr lang="en-US" sz="5400" dirty="0" err="1">
                <a:latin typeface="Arial-Rounded"/>
                <a:ea typeface="Arial-Rounded"/>
                <a:cs typeface="Arial-Rounded"/>
              </a:rPr>
              <a:t>được</a:t>
            </a:r>
            <a:r>
              <a:rPr lang="en-US" sz="5400" dirty="0">
                <a:latin typeface="Arial-Rounded"/>
                <a:ea typeface="Arial-Rounded"/>
                <a:cs typeface="Arial-Rounded"/>
              </a:rPr>
              <a:t>.</a:t>
            </a:r>
            <a:endParaRPr lang="vi-VN" sz="5400" dirty="0">
              <a:latin typeface="Arial-Rounded"/>
              <a:ea typeface="Arial-Rounded"/>
              <a:cs typeface="Arial-Rounded"/>
            </a:endParaRPr>
          </a:p>
        </p:txBody>
      </p:sp>
      <p:pic>
        <p:nvPicPr>
          <p:cNvPr id="10" name="图片 4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1" y="1787587"/>
            <a:ext cx="3702916" cy="250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 flipH="1">
            <a:off x="3429001" y="2688563"/>
            <a:ext cx="1371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uoâi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flipH="1">
            <a:off x="7239000" y="2534674"/>
            <a:ext cx="21856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uoâm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9986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iệu nhảy Kun - Đường Đến Khung Thành -Không quảng cáo- (3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0030" y="76200"/>
            <a:ext cx="1240155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91246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0000" r="-848" b="70000"/>
          <a:stretch/>
        </p:blipFill>
        <p:spPr>
          <a:xfrm>
            <a:off x="533400" y="1287567"/>
            <a:ext cx="10896600" cy="464798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24278" y="5863159"/>
            <a:ext cx="1165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Thuyeàn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buoàm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xuoâi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theo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chieàu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gioù</a:t>
            </a:r>
            <a:r>
              <a:rPr lang="en-US" sz="4800" b="1" dirty="0">
                <a:latin typeface="VNI-Avo" pitchFamily="2" charset="0"/>
              </a:rPr>
              <a:t>.</a:t>
            </a:r>
            <a:endParaRPr lang="vi-VN" sz="4800" b="1" dirty="0"/>
          </a:p>
        </p:txBody>
      </p:sp>
      <p:sp>
        <p:nvSpPr>
          <p:cNvPr id="5" name="Rectangle 4"/>
          <p:cNvSpPr/>
          <p:nvPr/>
        </p:nvSpPr>
        <p:spPr>
          <a:xfrm>
            <a:off x="3810000" y="310583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dirty="0"/>
              <a:t/>
            </a:r>
            <a:br>
              <a:rPr lang="vi-VN" dirty="0"/>
            </a:br>
            <a:endParaRPr lang="vi-VN" dirty="0"/>
          </a:p>
        </p:txBody>
      </p:sp>
      <p:grpSp>
        <p:nvGrpSpPr>
          <p:cNvPr id="2" name="Group 1"/>
          <p:cNvGrpSpPr/>
          <p:nvPr/>
        </p:nvGrpSpPr>
        <p:grpSpPr>
          <a:xfrm>
            <a:off x="1517512" y="2065963"/>
            <a:ext cx="3048000" cy="1006267"/>
            <a:chOff x="27709" y="762000"/>
            <a:chExt cx="3048000" cy="777667"/>
          </a:xfrm>
          <a:solidFill>
            <a:schemeClr val="tx2"/>
          </a:solidFill>
        </p:grpSpPr>
        <p:sp>
          <p:nvSpPr>
            <p:cNvPr id="12" name="Rounded Rectangle 11"/>
            <p:cNvSpPr/>
            <p:nvPr/>
          </p:nvSpPr>
          <p:spPr>
            <a:xfrm>
              <a:off x="637309" y="762000"/>
              <a:ext cx="2438400" cy="77766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 </a:t>
              </a:r>
              <a:r>
                <a:rPr lang="en-US" sz="3600" b="1" dirty="0" err="1">
                  <a:solidFill>
                    <a:schemeClr val="bg1"/>
                  </a:solidFill>
                </a:rPr>
                <a:t>Nhận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biết</a:t>
              </a:r>
              <a:endParaRPr lang="vi-VN" sz="3600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7709" y="762000"/>
              <a:ext cx="914400" cy="77766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1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622344" y="5864768"/>
            <a:ext cx="15517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C0462"/>
                </a:solidFill>
                <a:latin typeface="VNI-Avo" pitchFamily="2" charset="0"/>
              </a:rPr>
              <a:t>uoâm</a:t>
            </a:r>
            <a:endParaRPr lang="vi-VN" sz="4800" b="1" dirty="0">
              <a:solidFill>
                <a:srgbClr val="FC046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17934" y="5863159"/>
            <a:ext cx="1128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solidFill>
                  <a:srgbClr val="FC0462"/>
                </a:solidFill>
                <a:latin typeface="VNI-Avo" pitchFamily="2" charset="0"/>
              </a:rPr>
              <a:t>uoâi</a:t>
            </a:r>
            <a:endParaRPr lang="vi-VN" sz="4800" dirty="0">
              <a:solidFill>
                <a:srgbClr val="FC0462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-5524"/>
            <a:ext cx="12192000" cy="1514168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>
                <a:solidFill>
                  <a:schemeClr val="bg1"/>
                </a:solidFill>
                <a:latin typeface="VNI-Avo" pitchFamily="2" charset="0"/>
              </a:rPr>
              <a:t>                   </a:t>
            </a:r>
            <a:endParaRPr lang="vi-VN" b="1" dirty="0">
              <a:solidFill>
                <a:schemeClr val="bg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61">
            <a:off x="2192446" y="-199990"/>
            <a:ext cx="2524961" cy="193675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37609" y="103982"/>
            <a:ext cx="15985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.VnCooper" pitchFamily="34" charset="0"/>
              </a:rPr>
              <a:t>Bµi</a:t>
            </a:r>
            <a:r>
              <a:rPr lang="en-US" sz="5400" b="1" dirty="0">
                <a:solidFill>
                  <a:schemeClr val="bg1"/>
                </a:solidFill>
                <a:latin typeface=".VnCooper" pitchFamily="34" charset="0"/>
              </a:rPr>
              <a:t> </a:t>
            </a:r>
            <a:endParaRPr lang="vi-VN" sz="5400" dirty="0"/>
          </a:p>
        </p:txBody>
      </p:sp>
      <p:sp>
        <p:nvSpPr>
          <p:cNvPr id="18" name="TextBox 17"/>
          <p:cNvSpPr txBox="1"/>
          <p:nvPr/>
        </p:nvSpPr>
        <p:spPr>
          <a:xfrm>
            <a:off x="2893622" y="317088"/>
            <a:ext cx="99257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solidFill>
                  <a:srgbClr val="0070C0"/>
                </a:solidFill>
                <a:latin typeface=".VnCooper" pitchFamily="34" charset="0"/>
              </a:rPr>
              <a:t>66</a:t>
            </a:r>
            <a:endParaRPr lang="vi-VN" sz="5000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flipH="1">
            <a:off x="5022999" y="95071"/>
            <a:ext cx="20954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mtClean="0">
                <a:solidFill>
                  <a:schemeClr val="bg1"/>
                </a:solidFill>
                <a:latin typeface="VNI-Avo" pitchFamily="2" charset="0"/>
              </a:rPr>
              <a:t>uoâi</a:t>
            </a:r>
            <a:endParaRPr lang="en-US" sz="7200" b="1" dirty="0">
              <a:solidFill>
                <a:schemeClr val="bg1"/>
              </a:solidFill>
              <a:latin typeface="VNI-Avo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 flipH="1">
            <a:off x="7620000" y="55589"/>
            <a:ext cx="26447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mtClean="0">
                <a:solidFill>
                  <a:schemeClr val="bg1"/>
                </a:solidFill>
                <a:latin typeface="VNI-Avo" pitchFamily="2" charset="0"/>
              </a:rPr>
              <a:t>uoâm</a:t>
            </a:r>
            <a:endParaRPr lang="en-US" sz="7200" b="1" dirty="0">
              <a:solidFill>
                <a:schemeClr val="bg1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779370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4" grpId="0"/>
      <p:bldP spid="17" grpId="0"/>
      <p:bldP spid="18" grpId="0"/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3602539" y="704671"/>
            <a:ext cx="167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VNI-Avo" pitchFamily="2" charset="0"/>
              </a:rPr>
              <a:t>uoâi</a:t>
            </a:r>
            <a:endParaRPr lang="en-US" sz="7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381000" y="152400"/>
            <a:ext cx="2332704" cy="838200"/>
            <a:chOff x="228600" y="228600"/>
            <a:chExt cx="2332704" cy="838200"/>
          </a:xfrm>
        </p:grpSpPr>
        <p:sp>
          <p:nvSpPr>
            <p:cNvPr id="42" name="Rounded Rectangle 41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2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419600" y="2095143"/>
            <a:ext cx="3250275" cy="2008910"/>
            <a:chOff x="2895600" y="2011740"/>
            <a:chExt cx="3250275" cy="2008910"/>
          </a:xfrm>
        </p:grpSpPr>
        <p:sp>
          <p:nvSpPr>
            <p:cNvPr id="25" name="Rectangle 24"/>
            <p:cNvSpPr/>
            <p:nvPr/>
          </p:nvSpPr>
          <p:spPr bwMode="auto">
            <a:xfrm>
              <a:off x="2895600" y="2011740"/>
              <a:ext cx="1600200" cy="990600"/>
            </a:xfrm>
            <a:prstGeom prst="rect">
              <a:avLst/>
            </a:prstGeom>
            <a:solidFill>
              <a:srgbClr val="FFC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VNI-Avo" pitchFamily="2" charset="0"/>
              </a:endParaRP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4545674" y="2018666"/>
              <a:ext cx="1600200" cy="990600"/>
            </a:xfrm>
            <a:prstGeom prst="rect">
              <a:avLst/>
            </a:prstGeom>
            <a:solidFill>
              <a:srgbClr val="FFC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VNI-Avo" pitchFamily="2" charset="0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2895601" y="3030050"/>
              <a:ext cx="3250274" cy="990600"/>
            </a:xfrm>
            <a:prstGeom prst="rect">
              <a:avLst/>
            </a:prstGeom>
            <a:solidFill>
              <a:srgbClr val="FFC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VNI-Avo" pitchFamily="2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5127316" y="2946737"/>
            <a:ext cx="18020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rgbClr val="002060"/>
                </a:solidFill>
                <a:latin typeface="VNI-Avo" pitchFamily="2" charset="0"/>
              </a:rPr>
              <a:t>x</a:t>
            </a:r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uoâi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011879" y="2098468"/>
            <a:ext cx="6222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002060"/>
                </a:solidFill>
                <a:latin typeface="VNI-Avo" pitchFamily="2" charset="0"/>
              </a:rPr>
              <a:t>x</a:t>
            </a:r>
          </a:p>
        </p:txBody>
      </p:sp>
      <p:sp>
        <p:nvSpPr>
          <p:cNvPr id="33" name="TextBox 32"/>
          <p:cNvSpPr txBox="1"/>
          <p:nvPr/>
        </p:nvSpPr>
        <p:spPr>
          <a:xfrm flipH="1">
            <a:off x="6206232" y="2106479"/>
            <a:ext cx="17993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uoâi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flipH="1">
            <a:off x="6531028" y="704671"/>
            <a:ext cx="22776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VNI-Avo" pitchFamily="2" charset="0"/>
              </a:rPr>
              <a:t>uoâm</a:t>
            </a:r>
            <a:endParaRPr lang="en-US" sz="72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43620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2" grpId="0"/>
      <p:bldP spid="33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95050" y="4267200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>
                <a:solidFill>
                  <a:srgbClr val="002060"/>
                </a:solidFill>
                <a:latin typeface="VNI-Avo" pitchFamily="2" charset="0"/>
              </a:rPr>
              <a:t>muoái</a:t>
            </a:r>
            <a:endParaRPr lang="en-US" sz="66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AutoShape 6" descr="Vẹt Sun Conure - PetXinh.net Nhím Kiểng Hamster Thỏ Bọ Ú giá rẻ"/>
          <p:cNvSpPr>
            <a:spLocks noChangeAspect="1" noChangeArrowheads="1"/>
          </p:cNvSpPr>
          <p:nvPr/>
        </p:nvSpPr>
        <p:spPr bwMode="auto">
          <a:xfrm>
            <a:off x="17065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8" descr="Vẹt Sun Conure - PetXinh.net Nhím Kiểng Hamster Thỏ Bọ Ú giá rẻ"/>
          <p:cNvSpPr>
            <a:spLocks noChangeAspect="1" noChangeArrowheads="1"/>
          </p:cNvSpPr>
          <p:nvPr/>
        </p:nvSpPr>
        <p:spPr bwMode="auto">
          <a:xfrm>
            <a:off x="323056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31" y="160339"/>
            <a:ext cx="4967969" cy="342106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-7302"/>
            <a:ext cx="4445157" cy="38935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599" y="95024"/>
            <a:ext cx="6082675" cy="3638776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358414" y="4267200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smtClean="0">
                <a:solidFill>
                  <a:srgbClr val="002060"/>
                </a:solidFill>
                <a:latin typeface=".VnAvant" panose="020B7200000000000000" pitchFamily="34" charset="0"/>
              </a:rPr>
              <a:t>muçi</a:t>
            </a:r>
            <a:endParaRPr lang="en-US" sz="6600">
              <a:solidFill>
                <a:srgbClr val="0070C0"/>
              </a:solidFill>
              <a:latin typeface=".VnAvant" panose="020B7200000000000000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073944" y="4243251"/>
            <a:ext cx="2841456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smtClean="0">
                <a:solidFill>
                  <a:srgbClr val="002060"/>
                </a:solidFill>
                <a:latin typeface=".VnAvant" panose="020B7200000000000000" pitchFamily="34" charset="0"/>
              </a:rPr>
              <a:t>nguéi</a:t>
            </a:r>
            <a:endParaRPr lang="en-US" sz="6600">
              <a:solidFill>
                <a:srgbClr val="0070C0"/>
              </a:solidFill>
              <a:latin typeface=".VnAvant" panose="020B7200000000000000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9144092" y="4274496"/>
            <a:ext cx="2841456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>
                <a:solidFill>
                  <a:srgbClr val="002060"/>
                </a:solidFill>
                <a:latin typeface=".VnAvant" panose="020B7200000000000000" pitchFamily="34" charset="0"/>
              </a:rPr>
              <a:t>t</a:t>
            </a:r>
            <a:r>
              <a:rPr lang="en-US" sz="6600" b="1" smtClean="0">
                <a:solidFill>
                  <a:srgbClr val="002060"/>
                </a:solidFill>
                <a:latin typeface=".VnAvant" panose="020B7200000000000000" pitchFamily="34" charset="0"/>
              </a:rPr>
              <a:t>uæi</a:t>
            </a:r>
            <a:endParaRPr lang="en-US" sz="6600">
              <a:solidFill>
                <a:srgbClr val="0070C0"/>
              </a:solidFill>
              <a:latin typeface=".VnAvant" panose="020B7200000000000000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flipH="1">
            <a:off x="4199215" y="3949935"/>
            <a:ext cx="14724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VNI-Avo" pitchFamily="2" charset="0"/>
              </a:rPr>
              <a:t>uoâi</a:t>
            </a:r>
            <a:endParaRPr lang="en-US" sz="66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flipH="1">
            <a:off x="1319194" y="3951292"/>
            <a:ext cx="14724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VNI-Avo" pitchFamily="2" charset="0"/>
              </a:rPr>
              <a:t>uoâi</a:t>
            </a:r>
            <a:endParaRPr lang="en-US" sz="66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flipH="1">
            <a:off x="7319229" y="3910707"/>
            <a:ext cx="14724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VNI-Avo" pitchFamily="2" charset="0"/>
              </a:rPr>
              <a:t>uoâi</a:t>
            </a:r>
            <a:endParaRPr lang="en-US" sz="66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flipH="1">
            <a:off x="9971310" y="3951292"/>
            <a:ext cx="14724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VNI-Avo" pitchFamily="2" charset="0"/>
              </a:rPr>
              <a:t>uoâi</a:t>
            </a:r>
            <a:endParaRPr lang="en-US" sz="66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865" y="111783"/>
            <a:ext cx="6844463" cy="3622017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54248" y="5543016"/>
            <a:ext cx="2841456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smtClean="0">
                <a:solidFill>
                  <a:srgbClr val="002060"/>
                </a:solidFill>
                <a:latin typeface=".VnAvant" panose="020B7200000000000000" pitchFamily="34" charset="0"/>
              </a:rPr>
              <a:t>buåm</a:t>
            </a:r>
            <a:endParaRPr lang="en-US" sz="6000">
              <a:solidFill>
                <a:srgbClr val="0070C0"/>
              </a:solidFill>
              <a:latin typeface=".VnAvant" panose="020B7200000000000000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-372831" y="5575245"/>
            <a:ext cx="9144092" cy="5229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smtClean="0">
                <a:solidFill>
                  <a:srgbClr val="002060"/>
                </a:solidFill>
                <a:latin typeface=".VnAvant" panose="020B7200000000000000" pitchFamily="34" charset="0"/>
              </a:rPr>
              <a:t>muçm</a:t>
            </a:r>
            <a:endParaRPr lang="en-US" sz="6000">
              <a:solidFill>
                <a:srgbClr val="0070C0"/>
              </a:solidFill>
              <a:latin typeface=".VnAvant" panose="020B7200000000000000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2664133" y="5575245"/>
            <a:ext cx="9144092" cy="5229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smtClean="0">
                <a:solidFill>
                  <a:srgbClr val="002060"/>
                </a:solidFill>
                <a:latin typeface=".VnAvant" panose="020B7200000000000000" pitchFamily="34" charset="0"/>
              </a:rPr>
              <a:t>nhuçm</a:t>
            </a:r>
            <a:endParaRPr lang="en-US" sz="6000">
              <a:solidFill>
                <a:srgbClr val="0070C0"/>
              </a:solidFill>
              <a:latin typeface=".VnAvant" panose="020B7200000000000000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5969111" y="5552808"/>
            <a:ext cx="9144092" cy="5229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smtClean="0">
                <a:solidFill>
                  <a:srgbClr val="002060"/>
                </a:solidFill>
                <a:latin typeface=".VnAvant" panose="020B7200000000000000" pitchFamily="34" charset="0"/>
              </a:rPr>
              <a:t>nhuém</a:t>
            </a:r>
            <a:endParaRPr lang="en-US" sz="6000">
              <a:solidFill>
                <a:srgbClr val="0070C0"/>
              </a:solidFill>
              <a:latin typeface=".VnAvant" panose="020B7200000000000000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299261" y="5553562"/>
            <a:ext cx="2841456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>
                <a:solidFill>
                  <a:srgbClr val="FF0000"/>
                </a:solidFill>
                <a:latin typeface=".VnAvant" panose="020B7200000000000000" pitchFamily="34" charset="0"/>
              </a:rPr>
              <a:t>u</a:t>
            </a:r>
            <a:r>
              <a:rPr lang="en-US" sz="6000" b="1" smtClean="0">
                <a:solidFill>
                  <a:srgbClr val="FF0000"/>
                </a:solidFill>
                <a:latin typeface=".VnAvant" panose="020B7200000000000000" pitchFamily="34" charset="0"/>
              </a:rPr>
              <a:t>«m</a:t>
            </a:r>
            <a:endParaRPr lang="en-US" sz="6000">
              <a:solidFill>
                <a:srgbClr val="FF0000"/>
              </a:solidFill>
              <a:latin typeface=".VnAvant" panose="020B7200000000000000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3140907" y="5559287"/>
            <a:ext cx="2841456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>
                <a:solidFill>
                  <a:srgbClr val="FF0000"/>
                </a:solidFill>
                <a:latin typeface=".VnAvant" panose="020B7200000000000000" pitchFamily="34" charset="0"/>
              </a:rPr>
              <a:t>u</a:t>
            </a:r>
            <a:r>
              <a:rPr lang="en-US" sz="6000" b="1" smtClean="0">
                <a:solidFill>
                  <a:srgbClr val="FF0000"/>
                </a:solidFill>
                <a:latin typeface=".VnAvant" panose="020B7200000000000000" pitchFamily="34" charset="0"/>
              </a:rPr>
              <a:t>«m</a:t>
            </a:r>
            <a:endParaRPr lang="en-US" sz="6000">
              <a:solidFill>
                <a:srgbClr val="FF0000"/>
              </a:solidFill>
              <a:latin typeface=".VnAvant" panose="020B7200000000000000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6270864" y="5561993"/>
            <a:ext cx="2841456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>
                <a:solidFill>
                  <a:srgbClr val="FF0000"/>
                </a:solidFill>
                <a:latin typeface=".VnAvant" panose="020B7200000000000000" pitchFamily="34" charset="0"/>
              </a:rPr>
              <a:t>u</a:t>
            </a:r>
            <a:r>
              <a:rPr lang="en-US" sz="6000" b="1" smtClean="0">
                <a:solidFill>
                  <a:srgbClr val="FF0000"/>
                </a:solidFill>
                <a:latin typeface=".VnAvant" panose="020B7200000000000000" pitchFamily="34" charset="0"/>
              </a:rPr>
              <a:t>«m</a:t>
            </a:r>
            <a:endParaRPr lang="en-US" sz="6000">
              <a:solidFill>
                <a:srgbClr val="FF0000"/>
              </a:solidFill>
              <a:latin typeface=".VnAvant" panose="020B7200000000000000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9575842" y="5543016"/>
            <a:ext cx="2841456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>
                <a:solidFill>
                  <a:srgbClr val="FF0000"/>
                </a:solidFill>
                <a:latin typeface=".VnAvant" panose="020B7200000000000000" pitchFamily="34" charset="0"/>
              </a:rPr>
              <a:t>u</a:t>
            </a:r>
            <a:r>
              <a:rPr lang="en-US" sz="6000" b="1" smtClean="0">
                <a:solidFill>
                  <a:srgbClr val="FF0000"/>
                </a:solidFill>
                <a:latin typeface=".VnAvant" panose="020B7200000000000000" pitchFamily="34" charset="0"/>
              </a:rPr>
              <a:t>«m</a:t>
            </a:r>
            <a:endParaRPr lang="en-US" sz="6000">
              <a:solidFill>
                <a:srgbClr val="FF0000"/>
              </a:solidFill>
              <a:latin typeface=".VnAvant" panose="020B7200000000000000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4293987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1" grpId="0"/>
      <p:bldP spid="13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:\ASMO\vector-illustration-cute-cartoon-boy-600w-253540042 (1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5" t="4446" r="8922" b="5998"/>
          <a:stretch/>
        </p:blipFill>
        <p:spPr bwMode="auto">
          <a:xfrm>
            <a:off x="1752600" y="1202500"/>
            <a:ext cx="8382000" cy="565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362200" y="3429000"/>
            <a:ext cx="7086600" cy="3124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4"/>
          <p:cNvSpPr txBox="1"/>
          <p:nvPr/>
        </p:nvSpPr>
        <p:spPr>
          <a:xfrm>
            <a:off x="2362201" y="3962400"/>
            <a:ext cx="70865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002060"/>
                </a:solidFill>
                <a:latin typeface="VNI-Avo" pitchFamily="2" charset="0"/>
              </a:rPr>
              <a:t>Taïo tieáng môùi coù vaàn </a:t>
            </a:r>
            <a:r>
              <a:rPr lang="en-US" sz="4800" b="1" dirty="0" err="1">
                <a:solidFill>
                  <a:srgbClr val="FF0000"/>
                </a:solidFill>
                <a:latin typeface="VNI-Avo" pitchFamily="2" charset="0"/>
              </a:rPr>
              <a:t>uoâi</a:t>
            </a:r>
            <a:r>
              <a:rPr lang="vi-VN" sz="4800" b="1" dirty="0">
                <a:solidFill>
                  <a:srgbClr val="002060"/>
                </a:solidFill>
                <a:latin typeface="VNI-Avo" pitchFamily="2" charset="0"/>
              </a:rPr>
              <a:t>, </a:t>
            </a:r>
            <a:r>
              <a:rPr lang="en-US" sz="4800" b="1" dirty="0" err="1">
                <a:solidFill>
                  <a:srgbClr val="FF0000"/>
                </a:solidFill>
                <a:latin typeface="VNI-Avo" pitchFamily="2" charset="0"/>
              </a:rPr>
              <a:t>uoâm</a:t>
            </a:r>
            <a:endParaRPr lang="vi-VN" sz="48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0" y="152401"/>
            <a:ext cx="5067300" cy="769441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/>
              <a:t>Mình cùng thi tài! </a:t>
            </a:r>
            <a:endParaRPr lang="vi-VN" sz="4400" b="1"/>
          </a:p>
        </p:txBody>
      </p:sp>
    </p:spTree>
    <p:extLst>
      <p:ext uri="{BB962C8B-B14F-4D97-AF65-F5344CB8AC3E}">
        <p14:creationId xmlns:p14="http://schemas.microsoft.com/office/powerpoint/2010/main" val="134179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3952"/>
            <a:ext cx="7315200" cy="3810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86495" y="4495800"/>
            <a:ext cx="339548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>
                <a:solidFill>
                  <a:srgbClr val="006600"/>
                </a:solidFill>
                <a:latin typeface="VNI-Avo" pitchFamily="2" charset="0"/>
              </a:rPr>
              <a:t>con suoái</a:t>
            </a:r>
            <a:endParaRPr lang="vi-VN" sz="6000" b="1" dirty="0">
              <a:solidFill>
                <a:srgbClr val="006600"/>
              </a:solidFill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6312795" y="4482920"/>
            <a:ext cx="23314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uoâi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608313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0" y="0"/>
            <a:ext cx="7848600" cy="4800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104910" y="5105400"/>
            <a:ext cx="398218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>
                <a:solidFill>
                  <a:srgbClr val="006600"/>
                </a:solidFill>
                <a:latin typeface="VNI-Avo" pitchFamily="2" charset="0"/>
              </a:rPr>
              <a:t>buoåi saùng</a:t>
            </a:r>
            <a:endParaRPr lang="vi-VN" sz="6000" b="1" dirty="0">
              <a:solidFill>
                <a:srgbClr val="006600"/>
              </a:solidFill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4635137" y="5092337"/>
            <a:ext cx="2286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uoâi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4751913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66&quot;/&gt;&lt;/object&gt;&lt;object type=&quot;3&quot; unique_id=&quot;10005&quot;&gt;&lt;property id=&quot;20148&quot; value=&quot;5&quot;/&gt;&lt;property id=&quot;20300&quot; value=&quot;Slide 3&quot;/&gt;&lt;property id=&quot;20307&quot; value=&quot;265&quot;/&gt;&lt;/object&gt;&lt;object type=&quot;3&quot; unique_id=&quot;10006&quot;&gt;&lt;property id=&quot;20148&quot; value=&quot;5&quot;/&gt;&lt;property id=&quot;20300&quot; value=&quot;Slide 4&quot;/&gt;&lt;property id=&quot;20307&quot; value=&quot;314&quot;/&gt;&lt;/object&gt;&lt;object type=&quot;3&quot; unique_id=&quot;10007&quot;&gt;&lt;property id=&quot;20148&quot; value=&quot;5&quot;/&gt;&lt;property id=&quot;20300&quot; value=&quot;Slide 5&quot;/&gt;&lt;property id=&quot;20307&quot; value=&quot;267&quot;/&gt;&lt;/object&gt;&lt;object type=&quot;3&quot; unique_id=&quot;10008&quot;&gt;&lt;property id=&quot;20148&quot; value=&quot;5&quot;/&gt;&lt;property id=&quot;20300&quot; value=&quot;Slide 6&quot;/&gt;&lt;property id=&quot;20307&quot; value=&quot;271&quot;/&gt;&lt;/object&gt;&lt;object type=&quot;3&quot; unique_id=&quot;10009&quot;&gt;&lt;property id=&quot;20148&quot; value=&quot;5&quot;/&gt;&lt;property id=&quot;20300&quot; value=&quot;Slide 7&quot;/&gt;&lt;property id=&quot;20307&quot; value=&quot;275&quot;/&gt;&lt;/object&gt;&lt;object type=&quot;3&quot; unique_id=&quot;10010&quot;&gt;&lt;property id=&quot;20148&quot; value=&quot;5&quot;/&gt;&lt;property id=&quot;20300&quot; value=&quot;Slide 8&quot;/&gt;&lt;property id=&quot;20307&quot; value=&quot;304&quot;/&gt;&lt;/object&gt;&lt;object type=&quot;3&quot; unique_id=&quot;10011&quot;&gt;&lt;property id=&quot;20148&quot; value=&quot;5&quot;/&gt;&lt;property id=&quot;20300&quot; value=&quot;Slide 9&quot;/&gt;&lt;property id=&quot;20307&quot; value=&quot;288&quot;/&gt;&lt;/object&gt;&lt;object type=&quot;3&quot; unique_id=&quot;10012&quot;&gt;&lt;property id=&quot;20148&quot; value=&quot;5&quot;/&gt;&lt;property id=&quot;20300&quot; value=&quot;Slide 10&quot;/&gt;&lt;property id=&quot;20307&quot; value=&quot;328&quot;/&gt;&lt;/object&gt;&lt;object type=&quot;3&quot; unique_id=&quot;10013&quot;&gt;&lt;property id=&quot;20148&quot; value=&quot;5&quot;/&gt;&lt;property id=&quot;20300&quot; value=&quot;Slide 11&quot;/&gt;&lt;property id=&quot;20307&quot; value=&quot;329&quot;/&gt;&lt;/object&gt;&lt;object type=&quot;3&quot; unique_id=&quot;10014&quot;&gt;&lt;property id=&quot;20148&quot; value=&quot;5&quot;/&gt;&lt;property id=&quot;20300&quot; value=&quot;Slide 12&quot;/&gt;&lt;property id=&quot;20307&quot; value=&quot;330&quot;/&gt;&lt;/object&gt;&lt;object type=&quot;3&quot; unique_id=&quot;10015&quot;&gt;&lt;property id=&quot;20148&quot; value=&quot;5&quot;/&gt;&lt;property id=&quot;20300&quot; value=&quot;Slide 13&quot;/&gt;&lt;property id=&quot;20307&quot; value=&quot;331&quot;/&gt;&lt;/object&gt;&lt;object type=&quot;3&quot; unique_id=&quot;10016&quot;&gt;&lt;property id=&quot;20148&quot; value=&quot;5&quot;/&gt;&lt;property id=&quot;20300&quot; value=&quot;Slide 14&quot;/&gt;&lt;property id=&quot;20307&quot; value=&quot;305&quot;/&gt;&lt;/object&gt;&lt;object type=&quot;3&quot; unique_id=&quot;10017&quot;&gt;&lt;property id=&quot;20148&quot; value=&quot;5&quot;/&gt;&lt;property id=&quot;20300&quot; value=&quot;Slide 15&quot;/&gt;&lt;property id=&quot;20307&quot; value=&quot;332&quot;/&gt;&lt;/object&gt;&lt;object type=&quot;3&quot; unique_id=&quot;10018&quot;&gt;&lt;property id=&quot;20148&quot; value=&quot;5&quot;/&gt;&lt;property id=&quot;20300&quot; value=&quot;Slide 16&quot;/&gt;&lt;property id=&quot;20307&quot; value=&quot;308&quot;/&gt;&lt;/object&gt;&lt;object type=&quot;3&quot; unique_id=&quot;10019&quot;&gt;&lt;property id=&quot;20148&quot; value=&quot;5&quot;/&gt;&lt;property id=&quot;20300&quot; value=&quot;Slide 17&quot;/&gt;&lt;property id=&quot;20307&quot; value=&quot;311&quot;/&gt;&lt;/object&gt;&lt;object type=&quot;3&quot; unique_id=&quot;10020&quot;&gt;&lt;property id=&quot;20148&quot; value=&quot;5&quot;/&gt;&lt;property id=&quot;20300&quot; value=&quot;Slide 18&quot;/&gt;&lt;property id=&quot;20307&quot; value=&quot;327&quot;/&gt;&lt;/object&gt;&lt;object type=&quot;3&quot; unique_id=&quot;10021&quot;&gt;&lt;property id=&quot;20148&quot; value=&quot;5&quot;/&gt;&lt;property id=&quot;20300&quot; value=&quot;Slide 19&quot;/&gt;&lt;property id=&quot;20307&quot; value=&quot;307&quot;/&gt;&lt;/object&gt;&lt;object type=&quot;3&quot; unique_id=&quot;10022&quot;&gt;&lt;property id=&quot;20148&quot; value=&quot;5&quot;/&gt;&lt;property id=&quot;20300&quot; value=&quot;Slide 20&quot;/&gt;&lt;property id=&quot;20307&quot; value=&quot;310&quot;/&gt;&lt;/object&gt;&lt;object type=&quot;3&quot; unique_id=&quot;10023&quot;&gt;&lt;property id=&quot;20148&quot; value=&quot;5&quot;/&gt;&lt;property id=&quot;20300&quot; value=&quot;Slide 21&quot;/&gt;&lt;property id=&quot;20307&quot; value=&quot;333&quot;/&gt;&lt;/object&gt;&lt;object type=&quot;3&quot; unique_id=&quot;10024&quot;&gt;&lt;property id=&quot;20148&quot; value=&quot;5&quot;/&gt;&lt;property id=&quot;20300&quot; value=&quot;Slide 22&quot;/&gt;&lt;property id=&quot;20307&quot; value=&quot;326&quot;/&gt;&lt;/object&gt;&lt;object type=&quot;3&quot; unique_id=&quot;10025&quot;&gt;&lt;property id=&quot;20148&quot; value=&quot;5&quot;/&gt;&lt;property id=&quot;20300&quot; value=&quot;Slide 31&quot;/&gt;&lt;property id=&quot;20307&quot; value=&quot;313&quot;/&gt;&lt;/object&gt;&lt;object type=&quot;3&quot; unique_id=&quot;10335&quot;&gt;&lt;property id=&quot;20148&quot; value=&quot;5&quot;/&gt;&lt;property id=&quot;20300&quot; value=&quot;Slide 23&quot;/&gt;&lt;property id=&quot;20307&quot; value=&quot;334&quot;/&gt;&lt;/object&gt;&lt;object type=&quot;3&quot; unique_id=&quot;10337&quot;&gt;&lt;property id=&quot;20148&quot; value=&quot;5&quot;/&gt;&lt;property id=&quot;20300&quot; value=&quot;Slide 25&quot;/&gt;&lt;property id=&quot;20307&quot; value=&quot;336&quot;/&gt;&lt;/object&gt;&lt;object type=&quot;3&quot; unique_id=&quot;10338&quot;&gt;&lt;property id=&quot;20148&quot; value=&quot;5&quot;/&gt;&lt;property id=&quot;20300&quot; value=&quot;Slide 26&quot;/&gt;&lt;property id=&quot;20307&quot; value=&quot;337&quot;/&gt;&lt;/object&gt;&lt;object type=&quot;3&quot; unique_id=&quot;10339&quot;&gt;&lt;property id=&quot;20148&quot; value=&quot;5&quot;/&gt;&lt;property id=&quot;20300&quot; value=&quot;Slide 27&quot;/&gt;&lt;property id=&quot;20307&quot; value=&quot;338&quot;/&gt;&lt;/object&gt;&lt;object type=&quot;3&quot; unique_id=&quot;10340&quot;&gt;&lt;property id=&quot;20148&quot; value=&quot;5&quot;/&gt;&lt;property id=&quot;20300&quot; value=&quot;Slide 28&quot;/&gt;&lt;property id=&quot;20307&quot; value=&quot;339&quot;/&gt;&lt;/object&gt;&lt;object type=&quot;3&quot; unique_id=&quot;10341&quot;&gt;&lt;property id=&quot;20148&quot; value=&quot;5&quot;/&gt;&lt;property id=&quot;20300&quot; value=&quot;Slide 29&quot;/&gt;&lt;property id=&quot;20307&quot; value=&quot;340&quot;/&gt;&lt;/object&gt;&lt;object type=&quot;3&quot; unique_id=&quot;10342&quot;&gt;&lt;property id=&quot;20148&quot; value=&quot;5&quot;/&gt;&lt;property id=&quot;20300&quot; value=&quot;Slide 30&quot;/&gt;&lt;property id=&quot;20307&quot; value=&quot;341&quot;/&gt;&lt;/object&gt;&lt;object type=&quot;3&quot; unique_id=&quot;10475&quot;&gt;&lt;property id=&quot;20148&quot; value=&quot;5&quot;/&gt;&lt;property id=&quot;20300&quot; value=&quot;Slide 24&quot;/&gt;&lt;property id=&quot;20307&quot; value=&quot;342&quot;/&gt;&lt;/object&gt;&lt;/object&gt;&lt;object type=&quot;8&quot; unique_id=&quot;10050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9|6.6|3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5220</TotalTime>
  <Words>403</Words>
  <Application>Microsoft Office PowerPoint</Application>
  <PresentationFormat>Widescreen</PresentationFormat>
  <Paragraphs>110</Paragraphs>
  <Slides>25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.VnCooper</vt:lpstr>
      <vt:lpstr>VNI-Avo</vt:lpstr>
      <vt:lpstr>HP001 4 hàng</vt:lpstr>
      <vt:lpstr>Calibri</vt:lpstr>
      <vt:lpstr>HP001 5H</vt:lpstr>
      <vt:lpstr>Arial</vt:lpstr>
      <vt:lpstr>HP-087</vt:lpstr>
      <vt:lpstr>Times New Roman</vt:lpstr>
      <vt:lpstr>HP001</vt:lpstr>
      <vt:lpstr>.VnAvant</vt:lpstr>
      <vt:lpstr>Arial-Rounded</vt:lpstr>
      <vt:lpstr>Office Theme</vt:lpstr>
      <vt:lpstr>1_Default Design</vt:lpstr>
      <vt:lpstr>                   uoâi      uoâm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uoâi      uoâm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Ñi laïi treân bieån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Trang</dc:creator>
  <cp:lastModifiedBy>Admin</cp:lastModifiedBy>
  <cp:revision>431</cp:revision>
  <dcterms:created xsi:type="dcterms:W3CDTF">2006-08-16T00:00:00Z</dcterms:created>
  <dcterms:modified xsi:type="dcterms:W3CDTF">2024-12-02T13:35:57Z</dcterms:modified>
</cp:coreProperties>
</file>