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76" r:id="rId3"/>
    <p:sldMasterId id="2147483851" r:id="rId4"/>
  </p:sldMasterIdLst>
  <p:notesMasterIdLst>
    <p:notesMasterId r:id="rId20"/>
  </p:notesMasterIdLst>
  <p:sldIdLst>
    <p:sldId id="424" r:id="rId5"/>
    <p:sldId id="415" r:id="rId6"/>
    <p:sldId id="416" r:id="rId7"/>
    <p:sldId id="413" r:id="rId8"/>
    <p:sldId id="420" r:id="rId9"/>
    <p:sldId id="410" r:id="rId10"/>
    <p:sldId id="426" r:id="rId11"/>
    <p:sldId id="427" r:id="rId12"/>
    <p:sldId id="257" r:id="rId13"/>
    <p:sldId id="377" r:id="rId14"/>
    <p:sldId id="378" r:id="rId15"/>
    <p:sldId id="386" r:id="rId16"/>
    <p:sldId id="419" r:id="rId17"/>
    <p:sldId id="421" r:id="rId18"/>
    <p:sldId id="3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4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C689A-A5C1-479C-B493-8A4F97387F96}" v="109" dt="2022-01-27T16:29:56.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763" autoAdjust="0"/>
  </p:normalViewPr>
  <p:slideViewPr>
    <p:cSldViewPr snapToGrid="0">
      <p:cViewPr varScale="1">
        <p:scale>
          <a:sx n="64" d="100"/>
          <a:sy n="64" d="100"/>
        </p:scale>
        <p:origin x="63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 ngan" userId="53bcb93868f6791d" providerId="LiveId" clId="{C01C689A-A5C1-479C-B493-8A4F97387F96}"/>
    <pc:docChg chg="undo custSel addSld delSld modSld sldOrd">
      <pc:chgData name="tran ngan" userId="53bcb93868f6791d" providerId="LiveId" clId="{C01C689A-A5C1-479C-B493-8A4F97387F96}" dt="2022-01-27T16:34:55.440" v="1773"/>
      <pc:docMkLst>
        <pc:docMk/>
      </pc:docMkLst>
      <pc:sldChg chg="modSp add modNotesTx">
        <pc:chgData name="tran ngan" userId="53bcb93868f6791d" providerId="LiveId" clId="{C01C689A-A5C1-479C-B493-8A4F97387F96}" dt="2022-01-27T16:27:03.416" v="1434" actId="20577"/>
        <pc:sldMkLst>
          <pc:docMk/>
          <pc:sldMk cId="4111582511" sldId="257"/>
        </pc:sldMkLst>
        <pc:spChg chg="mod">
          <ac:chgData name="tran ngan" userId="53bcb93868f6791d" providerId="LiveId" clId="{C01C689A-A5C1-479C-B493-8A4F97387F96}" dt="2022-01-24T09:26:31.269" v="272" actId="20577"/>
          <ac:spMkLst>
            <pc:docMk/>
            <pc:sldMk cId="4111582511" sldId="257"/>
            <ac:spMk id="4" creationId="{00000000-0000-0000-0000-000000000000}"/>
          </ac:spMkLst>
        </pc:spChg>
        <pc:spChg chg="mod">
          <ac:chgData name="tran ngan" userId="53bcb93868f6791d" providerId="LiveId" clId="{C01C689A-A5C1-479C-B493-8A4F97387F96}" dt="2022-01-24T09:26:34.326" v="273" actId="20577"/>
          <ac:spMkLst>
            <pc:docMk/>
            <pc:sldMk cId="4111582511" sldId="257"/>
            <ac:spMk id="5" creationId="{00000000-0000-0000-0000-000000000000}"/>
          </ac:spMkLst>
        </pc:spChg>
        <pc:spChg chg="mod">
          <ac:chgData name="tran ngan" userId="53bcb93868f6791d" providerId="LiveId" clId="{C01C689A-A5C1-479C-B493-8A4F97387F96}" dt="2022-01-24T09:26:37.077" v="274" actId="20577"/>
          <ac:spMkLst>
            <pc:docMk/>
            <pc:sldMk cId="4111582511" sldId="257"/>
            <ac:spMk id="6" creationId="{00000000-0000-0000-0000-000000000000}"/>
          </ac:spMkLst>
        </pc:spChg>
        <pc:spChg chg="mod">
          <ac:chgData name="tran ngan" userId="53bcb93868f6791d" providerId="LiveId" clId="{C01C689A-A5C1-479C-B493-8A4F97387F96}" dt="2022-01-24T09:26:40.025" v="275" actId="20577"/>
          <ac:spMkLst>
            <pc:docMk/>
            <pc:sldMk cId="4111582511" sldId="257"/>
            <ac:spMk id="7" creationId="{00000000-0000-0000-0000-000000000000}"/>
          </ac:spMkLst>
        </pc:spChg>
        <pc:spChg chg="mod">
          <ac:chgData name="tran ngan" userId="53bcb93868f6791d" providerId="LiveId" clId="{C01C689A-A5C1-479C-B493-8A4F97387F96}" dt="2022-01-24T09:26:42.934" v="276" actId="20577"/>
          <ac:spMkLst>
            <pc:docMk/>
            <pc:sldMk cId="4111582511" sldId="257"/>
            <ac:spMk id="8" creationId="{00000000-0000-0000-0000-000000000000}"/>
          </ac:spMkLst>
        </pc:spChg>
        <pc:spChg chg="mod">
          <ac:chgData name="tran ngan" userId="53bcb93868f6791d" providerId="LiveId" clId="{C01C689A-A5C1-479C-B493-8A4F97387F96}" dt="2022-01-24T09:26:47.433" v="277" actId="20577"/>
          <ac:spMkLst>
            <pc:docMk/>
            <pc:sldMk cId="4111582511" sldId="257"/>
            <ac:spMk id="9" creationId="{00000000-0000-0000-0000-000000000000}"/>
          </ac:spMkLst>
        </pc:spChg>
        <pc:spChg chg="mod">
          <ac:chgData name="tran ngan" userId="53bcb93868f6791d" providerId="LiveId" clId="{C01C689A-A5C1-479C-B493-8A4F97387F96}" dt="2022-01-24T09:26:50.777" v="278" actId="20577"/>
          <ac:spMkLst>
            <pc:docMk/>
            <pc:sldMk cId="4111582511" sldId="257"/>
            <ac:spMk id="10" creationId="{00000000-0000-0000-0000-000000000000}"/>
          </ac:spMkLst>
        </pc:spChg>
        <pc:spChg chg="mod">
          <ac:chgData name="tran ngan" userId="53bcb93868f6791d" providerId="LiveId" clId="{C01C689A-A5C1-479C-B493-8A4F97387F96}" dt="2022-01-24T09:26:54.217" v="279" actId="20577"/>
          <ac:spMkLst>
            <pc:docMk/>
            <pc:sldMk cId="4111582511" sldId="257"/>
            <ac:spMk id="11" creationId="{00000000-0000-0000-0000-000000000000}"/>
          </ac:spMkLst>
        </pc:spChg>
        <pc:spChg chg="mod">
          <ac:chgData name="tran ngan" userId="53bcb93868f6791d" providerId="LiveId" clId="{C01C689A-A5C1-479C-B493-8A4F97387F96}" dt="2022-01-24T09:26:57.149" v="280" actId="20577"/>
          <ac:spMkLst>
            <pc:docMk/>
            <pc:sldMk cId="4111582511" sldId="257"/>
            <ac:spMk id="12" creationId="{00000000-0000-0000-0000-000000000000}"/>
          </ac:spMkLst>
        </pc:spChg>
        <pc:spChg chg="mod">
          <ac:chgData name="tran ngan" userId="53bcb93868f6791d" providerId="LiveId" clId="{C01C689A-A5C1-479C-B493-8A4F97387F96}" dt="2022-01-24T09:27:00.772" v="282" actId="20577"/>
          <ac:spMkLst>
            <pc:docMk/>
            <pc:sldMk cId="4111582511" sldId="257"/>
            <ac:spMk id="13" creationId="{00000000-0000-0000-0000-000000000000}"/>
          </ac:spMkLst>
        </pc:spChg>
        <pc:spChg chg="mod">
          <ac:chgData name="tran ngan" userId="53bcb93868f6791d" providerId="LiveId" clId="{C01C689A-A5C1-479C-B493-8A4F97387F96}" dt="2022-01-24T09:27:04.047" v="284" actId="20577"/>
          <ac:spMkLst>
            <pc:docMk/>
            <pc:sldMk cId="4111582511" sldId="257"/>
            <ac:spMk id="14" creationId="{00000000-0000-0000-0000-000000000000}"/>
          </ac:spMkLst>
        </pc:spChg>
        <pc:spChg chg="mod">
          <ac:chgData name="tran ngan" userId="53bcb93868f6791d" providerId="LiveId" clId="{C01C689A-A5C1-479C-B493-8A4F97387F96}" dt="2022-01-24T09:27:06.912" v="286" actId="20577"/>
          <ac:spMkLst>
            <pc:docMk/>
            <pc:sldMk cId="4111582511" sldId="257"/>
            <ac:spMk id="15" creationId="{00000000-0000-0000-0000-000000000000}"/>
          </ac:spMkLst>
        </pc:spChg>
        <pc:spChg chg="mod">
          <ac:chgData name="tran ngan" userId="53bcb93868f6791d" providerId="LiveId" clId="{C01C689A-A5C1-479C-B493-8A4F97387F96}" dt="2022-01-24T09:27:10.685" v="288" actId="20577"/>
          <ac:spMkLst>
            <pc:docMk/>
            <pc:sldMk cId="4111582511" sldId="257"/>
            <ac:spMk id="16" creationId="{00000000-0000-0000-0000-000000000000}"/>
          </ac:spMkLst>
        </pc:spChg>
        <pc:spChg chg="mod">
          <ac:chgData name="tran ngan" userId="53bcb93868f6791d" providerId="LiveId" clId="{C01C689A-A5C1-479C-B493-8A4F97387F96}" dt="2022-01-24T09:27:14.188" v="290" actId="20577"/>
          <ac:spMkLst>
            <pc:docMk/>
            <pc:sldMk cId="4111582511" sldId="257"/>
            <ac:spMk id="17" creationId="{00000000-0000-0000-0000-000000000000}"/>
          </ac:spMkLst>
        </pc:spChg>
        <pc:spChg chg="mod">
          <ac:chgData name="tran ngan" userId="53bcb93868f6791d" providerId="LiveId" clId="{C01C689A-A5C1-479C-B493-8A4F97387F96}" dt="2022-01-24T09:27:18.308" v="292" actId="20577"/>
          <ac:spMkLst>
            <pc:docMk/>
            <pc:sldMk cId="4111582511" sldId="257"/>
            <ac:spMk id="18" creationId="{00000000-0000-0000-0000-000000000000}"/>
          </ac:spMkLst>
        </pc:spChg>
        <pc:spChg chg="mod">
          <ac:chgData name="tran ngan" userId="53bcb93868f6791d" providerId="LiveId" clId="{C01C689A-A5C1-479C-B493-8A4F97387F96}" dt="2022-01-24T09:27:22.776" v="294" actId="20577"/>
          <ac:spMkLst>
            <pc:docMk/>
            <pc:sldMk cId="4111582511" sldId="257"/>
            <ac:spMk id="19" creationId="{00000000-0000-0000-0000-000000000000}"/>
          </ac:spMkLst>
        </pc:spChg>
        <pc:spChg chg="mod">
          <ac:chgData name="tran ngan" userId="53bcb93868f6791d" providerId="LiveId" clId="{C01C689A-A5C1-479C-B493-8A4F97387F96}" dt="2022-01-24T09:27:26.238" v="296" actId="20577"/>
          <ac:spMkLst>
            <pc:docMk/>
            <pc:sldMk cId="4111582511" sldId="257"/>
            <ac:spMk id="20" creationId="{00000000-0000-0000-0000-000000000000}"/>
          </ac:spMkLst>
        </pc:spChg>
        <pc:spChg chg="mod">
          <ac:chgData name="tran ngan" userId="53bcb93868f6791d" providerId="LiveId" clId="{C01C689A-A5C1-479C-B493-8A4F97387F96}" dt="2022-01-24T09:27:29.603" v="298" actId="20577"/>
          <ac:spMkLst>
            <pc:docMk/>
            <pc:sldMk cId="4111582511" sldId="257"/>
            <ac:spMk id="21" creationId="{00000000-0000-0000-0000-000000000000}"/>
          </ac:spMkLst>
        </pc:spChg>
        <pc:spChg chg="mod">
          <ac:chgData name="tran ngan" userId="53bcb93868f6791d" providerId="LiveId" clId="{C01C689A-A5C1-479C-B493-8A4F97387F96}" dt="2022-01-24T09:27:34.115" v="300" actId="20577"/>
          <ac:spMkLst>
            <pc:docMk/>
            <pc:sldMk cId="4111582511" sldId="257"/>
            <ac:spMk id="22" creationId="{00000000-0000-0000-0000-000000000000}"/>
          </ac:spMkLst>
        </pc:spChg>
        <pc:spChg chg="mod">
          <ac:chgData name="tran ngan" userId="53bcb93868f6791d" providerId="LiveId" clId="{C01C689A-A5C1-479C-B493-8A4F97387F96}" dt="2022-01-24T09:27:37.761" v="302" actId="20577"/>
          <ac:spMkLst>
            <pc:docMk/>
            <pc:sldMk cId="4111582511" sldId="257"/>
            <ac:spMk id="23" creationId="{00000000-0000-0000-0000-000000000000}"/>
          </ac:spMkLst>
        </pc:spChg>
      </pc:sldChg>
      <pc:sldChg chg="ord">
        <pc:chgData name="tran ngan" userId="53bcb93868f6791d" providerId="LiveId" clId="{C01C689A-A5C1-479C-B493-8A4F97387F96}" dt="2022-01-24T09:40:16.509" v="382"/>
        <pc:sldMkLst>
          <pc:docMk/>
          <pc:sldMk cId="0" sldId="345"/>
        </pc:sldMkLst>
      </pc:sldChg>
      <pc:sldChg chg="addSp delSp mod modNotesTx">
        <pc:chgData name="tran ngan" userId="53bcb93868f6791d" providerId="LiveId" clId="{C01C689A-A5C1-479C-B493-8A4F97387F96}" dt="2022-01-27T16:01:15.550" v="538" actId="20577"/>
        <pc:sldMkLst>
          <pc:docMk/>
          <pc:sldMk cId="53033535" sldId="372"/>
        </pc:sldMkLst>
        <pc:picChg chg="add">
          <ac:chgData name="tran ngan" userId="53bcb93868f6791d" providerId="LiveId" clId="{C01C689A-A5C1-479C-B493-8A4F97387F96}" dt="2022-01-24T08:57:47.355" v="5" actId="22"/>
          <ac:picMkLst>
            <pc:docMk/>
            <pc:sldMk cId="53033535" sldId="372"/>
            <ac:picMk id="3" creationId="{815F787A-2237-490E-B989-3CA2775CB60A}"/>
          </ac:picMkLst>
        </pc:picChg>
        <pc:picChg chg="del">
          <ac:chgData name="tran ngan" userId="53bcb93868f6791d" providerId="LiveId" clId="{C01C689A-A5C1-479C-B493-8A4F97387F96}" dt="2022-01-24T08:57:46.377" v="4" actId="478"/>
          <ac:picMkLst>
            <pc:docMk/>
            <pc:sldMk cId="53033535" sldId="372"/>
            <ac:picMk id="4" creationId="{ECF1B921-8EB4-4110-818C-93F206C7C671}"/>
          </ac:picMkLst>
        </pc:picChg>
      </pc:sldChg>
      <pc:sldChg chg="modNotesTx">
        <pc:chgData name="tran ngan" userId="53bcb93868f6791d" providerId="LiveId" clId="{C01C689A-A5C1-479C-B493-8A4F97387F96}" dt="2022-01-27T16:10:14.473" v="847"/>
        <pc:sldMkLst>
          <pc:docMk/>
          <pc:sldMk cId="3521768211" sldId="373"/>
        </pc:sldMkLst>
      </pc:sldChg>
      <pc:sldChg chg="addSp delSp modSp mod delAnim modAnim modNotesTx">
        <pc:chgData name="tran ngan" userId="53bcb93868f6791d" providerId="LiveId" clId="{C01C689A-A5C1-479C-B493-8A4F97387F96}" dt="2022-01-27T16:12:41.896" v="872" actId="1076"/>
        <pc:sldMkLst>
          <pc:docMk/>
          <pc:sldMk cId="2643617082" sldId="374"/>
        </pc:sldMkLst>
        <pc:spChg chg="add del mod">
          <ac:chgData name="tran ngan" userId="53bcb93868f6791d" providerId="LiveId" clId="{C01C689A-A5C1-479C-B493-8A4F97387F96}" dt="2022-01-27T16:12:24.008" v="867"/>
          <ac:spMkLst>
            <pc:docMk/>
            <pc:sldMk cId="2643617082" sldId="374"/>
            <ac:spMk id="5" creationId="{34B17035-1638-468B-9C0E-937CA81ABD7A}"/>
          </ac:spMkLst>
        </pc:spChg>
        <pc:picChg chg="add mod ord">
          <ac:chgData name="tran ngan" userId="53bcb93868f6791d" providerId="LiveId" clId="{C01C689A-A5C1-479C-B493-8A4F97387F96}" dt="2022-01-27T16:12:41.896" v="872" actId="1076"/>
          <ac:picMkLst>
            <pc:docMk/>
            <pc:sldMk cId="2643617082" sldId="374"/>
            <ac:picMk id="3" creationId="{FC0E0A36-0CD4-47E7-9AAF-95A34A4D33E8}"/>
          </ac:picMkLst>
        </pc:picChg>
        <pc:picChg chg="del">
          <ac:chgData name="tran ngan" userId="53bcb93868f6791d" providerId="LiveId" clId="{C01C689A-A5C1-479C-B493-8A4F97387F96}" dt="2022-01-24T08:57:52.578" v="7" actId="478"/>
          <ac:picMkLst>
            <pc:docMk/>
            <pc:sldMk cId="2643617082" sldId="374"/>
            <ac:picMk id="4" creationId="{E351030D-1636-4F3A-91AD-716557C3C055}"/>
          </ac:picMkLst>
        </pc:picChg>
        <pc:picChg chg="del">
          <ac:chgData name="tran ngan" userId="53bcb93868f6791d" providerId="LiveId" clId="{C01C689A-A5C1-479C-B493-8A4F97387F96}" dt="2022-01-24T08:57:50.546" v="6" actId="478"/>
          <ac:picMkLst>
            <pc:docMk/>
            <pc:sldMk cId="2643617082" sldId="374"/>
            <ac:picMk id="6" creationId="{8200577E-7165-4AE0-9782-118939C0DB95}"/>
          </ac:picMkLst>
        </pc:picChg>
        <pc:picChg chg="add mod">
          <ac:chgData name="tran ngan" userId="53bcb93868f6791d" providerId="LiveId" clId="{C01C689A-A5C1-479C-B493-8A4F97387F96}" dt="2022-01-27T16:12:38.605" v="871" actId="1076"/>
          <ac:picMkLst>
            <pc:docMk/>
            <pc:sldMk cId="2643617082" sldId="374"/>
            <ac:picMk id="8" creationId="{6CFAD53E-BD1E-4A7F-AE9B-AFB44C9926F1}"/>
          </ac:picMkLst>
        </pc:picChg>
      </pc:sldChg>
      <pc:sldChg chg="modNotesTx">
        <pc:chgData name="tran ngan" userId="53bcb93868f6791d" providerId="LiveId" clId="{C01C689A-A5C1-479C-B493-8A4F97387F96}" dt="2022-01-27T16:16:38.395" v="878"/>
        <pc:sldMkLst>
          <pc:docMk/>
          <pc:sldMk cId="1531861569" sldId="375"/>
        </pc:sldMkLst>
      </pc:sldChg>
      <pc:sldChg chg="addSp delSp modSp mod modNotesTx">
        <pc:chgData name="tran ngan" userId="53bcb93868f6791d" providerId="LiveId" clId="{C01C689A-A5C1-479C-B493-8A4F97387F96}" dt="2022-01-27T16:16:51.271" v="879"/>
        <pc:sldMkLst>
          <pc:docMk/>
          <pc:sldMk cId="2302112232" sldId="376"/>
        </pc:sldMkLst>
        <pc:picChg chg="add del mod">
          <ac:chgData name="tran ngan" userId="53bcb93868f6791d" providerId="LiveId" clId="{C01C689A-A5C1-479C-B493-8A4F97387F96}" dt="2022-01-27T16:13:06.489" v="875" actId="478"/>
          <ac:picMkLst>
            <pc:docMk/>
            <pc:sldMk cId="2302112232" sldId="376"/>
            <ac:picMk id="5" creationId="{A1397850-4B2E-4C04-997C-A46311DE2DEE}"/>
          </ac:picMkLst>
        </pc:picChg>
        <pc:picChg chg="del mod">
          <ac:chgData name="tran ngan" userId="53bcb93868f6791d" providerId="LiveId" clId="{C01C689A-A5C1-479C-B493-8A4F97387F96}" dt="2022-01-24T08:57:57.672" v="9" actId="478"/>
          <ac:picMkLst>
            <pc:docMk/>
            <pc:sldMk cId="2302112232" sldId="376"/>
            <ac:picMk id="6" creationId="{C58A413A-6D95-4894-9233-9CD5B69E95E2}"/>
          </ac:picMkLst>
        </pc:picChg>
        <pc:picChg chg="add mod">
          <ac:chgData name="tran ngan" userId="53bcb93868f6791d" providerId="LiveId" clId="{C01C689A-A5C1-479C-B493-8A4F97387F96}" dt="2022-01-27T16:13:11.173" v="876" actId="1076"/>
          <ac:picMkLst>
            <pc:docMk/>
            <pc:sldMk cId="2302112232" sldId="376"/>
            <ac:picMk id="7" creationId="{D159587B-18D4-4631-931A-E5481F30554E}"/>
          </ac:picMkLst>
        </pc:picChg>
      </pc:sldChg>
      <pc:sldChg chg="modNotesTx">
        <pc:chgData name="tran ngan" userId="53bcb93868f6791d" providerId="LiveId" clId="{C01C689A-A5C1-479C-B493-8A4F97387F96}" dt="2022-01-27T16:29:07.051" v="1438"/>
        <pc:sldMkLst>
          <pc:docMk/>
          <pc:sldMk cId="3912769829" sldId="377"/>
        </pc:sldMkLst>
      </pc:sldChg>
      <pc:sldChg chg="addSp delSp modSp mod modNotesTx">
        <pc:chgData name="tran ngan" userId="53bcb93868f6791d" providerId="LiveId" clId="{C01C689A-A5C1-479C-B493-8A4F97387F96}" dt="2022-01-27T16:29:09.852" v="1439"/>
        <pc:sldMkLst>
          <pc:docMk/>
          <pc:sldMk cId="948395269" sldId="378"/>
        </pc:sldMkLst>
        <pc:spChg chg="add mod">
          <ac:chgData name="tran ngan" userId="53bcb93868f6791d" providerId="LiveId" clId="{C01C689A-A5C1-479C-B493-8A4F97387F96}" dt="2022-01-24T09:02:51.239" v="45" actId="478"/>
          <ac:spMkLst>
            <pc:docMk/>
            <pc:sldMk cId="948395269" sldId="378"/>
            <ac:spMk id="4" creationId="{02CA8BA2-CC53-40C4-A8DA-9B47FB82FFA3}"/>
          </ac:spMkLst>
        </pc:spChg>
        <pc:picChg chg="add mod">
          <ac:chgData name="tran ngan" userId="53bcb93868f6791d" providerId="LiveId" clId="{C01C689A-A5C1-479C-B493-8A4F97387F96}" dt="2022-01-24T09:03:26.623" v="52" actId="1076"/>
          <ac:picMkLst>
            <pc:docMk/>
            <pc:sldMk cId="948395269" sldId="378"/>
            <ac:picMk id="6" creationId="{C1F34E62-56A5-4399-BCCC-F9BD94151374}"/>
          </ac:picMkLst>
        </pc:picChg>
        <pc:picChg chg="del mod">
          <ac:chgData name="tran ngan" userId="53bcb93868f6791d" providerId="LiveId" clId="{C01C689A-A5C1-479C-B493-8A4F97387F96}" dt="2022-01-24T09:02:51.239" v="45" actId="478"/>
          <ac:picMkLst>
            <pc:docMk/>
            <pc:sldMk cId="948395269" sldId="378"/>
            <ac:picMk id="7" creationId="{98A916E8-E852-4524-937D-7D3479E619D5}"/>
          </ac:picMkLst>
        </pc:picChg>
      </pc:sldChg>
      <pc:sldChg chg="addSp delSp modSp mod ord modNotesTx">
        <pc:chgData name="tran ngan" userId="53bcb93868f6791d" providerId="LiveId" clId="{C01C689A-A5C1-479C-B493-8A4F97387F96}" dt="2022-01-27T16:26:58.349" v="1431" actId="20577"/>
        <pc:sldMkLst>
          <pc:docMk/>
          <pc:sldMk cId="1471235100" sldId="379"/>
        </pc:sldMkLst>
        <pc:spChg chg="add mod">
          <ac:chgData name="tran ngan" userId="53bcb93868f6791d" providerId="LiveId" clId="{C01C689A-A5C1-479C-B493-8A4F97387F96}" dt="2022-01-24T09:23:03.143" v="262" actId="20577"/>
          <ac:spMkLst>
            <pc:docMk/>
            <pc:sldMk cId="1471235100" sldId="379"/>
            <ac:spMk id="3" creationId="{DF51F8AD-9769-4F03-858F-B0776A8C02C3}"/>
          </ac:spMkLst>
        </pc:spChg>
        <pc:spChg chg="add del mod">
          <ac:chgData name="tran ngan" userId="53bcb93868f6791d" providerId="LiveId" clId="{C01C689A-A5C1-479C-B493-8A4F97387F96}" dt="2022-01-24T09:18:50.651" v="73" actId="478"/>
          <ac:spMkLst>
            <pc:docMk/>
            <pc:sldMk cId="1471235100" sldId="379"/>
            <ac:spMk id="14" creationId="{9D5B07AD-0DF6-468E-A225-D58741301F9A}"/>
          </ac:spMkLst>
        </pc:spChg>
        <pc:spChg chg="add del mod">
          <ac:chgData name="tran ngan" userId="53bcb93868f6791d" providerId="LiveId" clId="{C01C689A-A5C1-479C-B493-8A4F97387F96}" dt="2022-01-24T09:18:53.970" v="74" actId="478"/>
          <ac:spMkLst>
            <pc:docMk/>
            <pc:sldMk cId="1471235100" sldId="379"/>
            <ac:spMk id="15" creationId="{B72E5C2E-544A-464A-8912-A3B1A3FFF779}"/>
          </ac:spMkLst>
        </pc:spChg>
        <pc:spChg chg="add del mod">
          <ac:chgData name="tran ngan" userId="53bcb93868f6791d" providerId="LiveId" clId="{C01C689A-A5C1-479C-B493-8A4F97387F96}" dt="2022-01-24T09:18:58.137" v="75" actId="478"/>
          <ac:spMkLst>
            <pc:docMk/>
            <pc:sldMk cId="1471235100" sldId="379"/>
            <ac:spMk id="16" creationId="{3A4B3B2C-A780-4601-89D0-628B25D4260C}"/>
          </ac:spMkLst>
        </pc:spChg>
        <pc:spChg chg="add del mod">
          <ac:chgData name="tran ngan" userId="53bcb93868f6791d" providerId="LiveId" clId="{C01C689A-A5C1-479C-B493-8A4F97387F96}" dt="2022-01-24T09:19:01.139" v="76" actId="478"/>
          <ac:spMkLst>
            <pc:docMk/>
            <pc:sldMk cId="1471235100" sldId="379"/>
            <ac:spMk id="17" creationId="{A415796A-6785-46F6-8EE2-C4C48AC1419C}"/>
          </ac:spMkLst>
        </pc:spChg>
        <pc:spChg chg="add del mod">
          <ac:chgData name="tran ngan" userId="53bcb93868f6791d" providerId="LiveId" clId="{C01C689A-A5C1-479C-B493-8A4F97387F96}" dt="2022-01-24T09:20:46.442" v="99" actId="478"/>
          <ac:spMkLst>
            <pc:docMk/>
            <pc:sldMk cId="1471235100" sldId="379"/>
            <ac:spMk id="18" creationId="{24FCDAB7-67BC-4592-86AA-A1D29216D0B1}"/>
          </ac:spMkLst>
        </pc:spChg>
        <pc:spChg chg="add del mod">
          <ac:chgData name="tran ngan" userId="53bcb93868f6791d" providerId="LiveId" clId="{C01C689A-A5C1-479C-B493-8A4F97387F96}" dt="2022-01-24T09:20:37.600" v="96" actId="478"/>
          <ac:spMkLst>
            <pc:docMk/>
            <pc:sldMk cId="1471235100" sldId="379"/>
            <ac:spMk id="19" creationId="{97A529BC-9D5B-4CC6-9D9C-22DE8A7B3E4D}"/>
          </ac:spMkLst>
        </pc:spChg>
        <pc:spChg chg="add del mod">
          <ac:chgData name="tran ngan" userId="53bcb93868f6791d" providerId="LiveId" clId="{C01C689A-A5C1-479C-B493-8A4F97387F96}" dt="2022-01-24T09:20:40.358" v="97" actId="478"/>
          <ac:spMkLst>
            <pc:docMk/>
            <pc:sldMk cId="1471235100" sldId="379"/>
            <ac:spMk id="20" creationId="{C4D1C57B-4F11-49C6-9E49-FB3F486A3297}"/>
          </ac:spMkLst>
        </pc:spChg>
        <pc:spChg chg="add del mod">
          <ac:chgData name="tran ngan" userId="53bcb93868f6791d" providerId="LiveId" clId="{C01C689A-A5C1-479C-B493-8A4F97387F96}" dt="2022-01-24T09:20:42.775" v="98" actId="478"/>
          <ac:spMkLst>
            <pc:docMk/>
            <pc:sldMk cId="1471235100" sldId="379"/>
            <ac:spMk id="21" creationId="{DAB6C6A0-762F-40AD-9014-F20CF01B6F9A}"/>
          </ac:spMkLst>
        </pc:spChg>
        <pc:spChg chg="add mod">
          <ac:chgData name="tran ngan" userId="53bcb93868f6791d" providerId="LiveId" clId="{C01C689A-A5C1-479C-B493-8A4F97387F96}" dt="2022-01-24T09:23:40.692" v="268" actId="13822"/>
          <ac:spMkLst>
            <pc:docMk/>
            <pc:sldMk cId="1471235100" sldId="379"/>
            <ac:spMk id="26" creationId="{805E25F3-0C3A-4EE1-904D-1FE2B2D61660}"/>
          </ac:spMkLst>
        </pc:spChg>
        <pc:spChg chg="add mod">
          <ac:chgData name="tran ngan" userId="53bcb93868f6791d" providerId="LiveId" clId="{C01C689A-A5C1-479C-B493-8A4F97387F96}" dt="2022-01-24T09:23:47.935" v="270" actId="1076"/>
          <ac:spMkLst>
            <pc:docMk/>
            <pc:sldMk cId="1471235100" sldId="379"/>
            <ac:spMk id="28" creationId="{5F8CECC7-814C-4EFF-ACE4-8E18011343E3}"/>
          </ac:spMkLst>
        </pc:spChg>
        <pc:picChg chg="add mod">
          <ac:chgData name="tran ngan" userId="53bcb93868f6791d" providerId="LiveId" clId="{C01C689A-A5C1-479C-B493-8A4F97387F96}" dt="2022-01-24T09:20:19.685" v="94" actId="1076"/>
          <ac:picMkLst>
            <pc:docMk/>
            <pc:sldMk cId="1471235100" sldId="379"/>
            <ac:picMk id="5" creationId="{AAC5648C-039C-43D8-978D-8B6466F23165}"/>
          </ac:picMkLst>
        </pc:picChg>
        <pc:picChg chg="add del mod">
          <ac:chgData name="tran ngan" userId="53bcb93868f6791d" providerId="LiveId" clId="{C01C689A-A5C1-479C-B493-8A4F97387F96}" dt="2022-01-24T09:09:04.389" v="57" actId="478"/>
          <ac:picMkLst>
            <pc:docMk/>
            <pc:sldMk cId="1471235100" sldId="379"/>
            <ac:picMk id="6" creationId="{06FE4A96-29CE-4AFA-92CB-03050BFE06EF}"/>
          </ac:picMkLst>
        </pc:picChg>
        <pc:picChg chg="add del mod">
          <ac:chgData name="tran ngan" userId="53bcb93868f6791d" providerId="LiveId" clId="{C01C689A-A5C1-479C-B493-8A4F97387F96}" dt="2022-01-24T09:09:04.389" v="57" actId="478"/>
          <ac:picMkLst>
            <pc:docMk/>
            <pc:sldMk cId="1471235100" sldId="379"/>
            <ac:picMk id="7" creationId="{A71B049D-8A16-420B-BA84-F77278F3E763}"/>
          </ac:picMkLst>
        </pc:picChg>
        <pc:picChg chg="add mod">
          <ac:chgData name="tran ngan" userId="53bcb93868f6791d" providerId="LiveId" clId="{C01C689A-A5C1-479C-B493-8A4F97387F96}" dt="2022-01-24T09:23:21.412" v="265" actId="1076"/>
          <ac:picMkLst>
            <pc:docMk/>
            <pc:sldMk cId="1471235100" sldId="379"/>
            <ac:picMk id="8" creationId="{7B6A1D9F-6E68-44DC-B7D0-23AFCEC5AEA2}"/>
          </ac:picMkLst>
        </pc:picChg>
        <pc:picChg chg="add mod">
          <ac:chgData name="tran ngan" userId="53bcb93868f6791d" providerId="LiveId" clId="{C01C689A-A5C1-479C-B493-8A4F97387F96}" dt="2022-01-24T09:21:09.885" v="107" actId="1076"/>
          <ac:picMkLst>
            <pc:docMk/>
            <pc:sldMk cId="1471235100" sldId="379"/>
            <ac:picMk id="9" creationId="{3392852B-A85A-47F2-ABAC-A67D610CE052}"/>
          </ac:picMkLst>
        </pc:picChg>
        <pc:picChg chg="add mod">
          <ac:chgData name="tran ngan" userId="53bcb93868f6791d" providerId="LiveId" clId="{C01C689A-A5C1-479C-B493-8A4F97387F96}" dt="2022-01-24T09:21:06.976" v="106" actId="1076"/>
          <ac:picMkLst>
            <pc:docMk/>
            <pc:sldMk cId="1471235100" sldId="379"/>
            <ac:picMk id="10" creationId="{B773DFEF-EB8B-4610-805D-E40F0D1E71AE}"/>
          </ac:picMkLst>
        </pc:picChg>
        <pc:picChg chg="add del mod">
          <ac:chgData name="tran ngan" userId="53bcb93868f6791d" providerId="LiveId" clId="{C01C689A-A5C1-479C-B493-8A4F97387F96}" dt="2022-01-24T09:10:39.946" v="61" actId="478"/>
          <ac:picMkLst>
            <pc:docMk/>
            <pc:sldMk cId="1471235100" sldId="379"/>
            <ac:picMk id="11" creationId="{73F99A76-A7B3-429F-BCC3-E7AE1A0E1CB1}"/>
          </ac:picMkLst>
        </pc:picChg>
        <pc:picChg chg="add mod">
          <ac:chgData name="tran ngan" userId="53bcb93868f6791d" providerId="LiveId" clId="{C01C689A-A5C1-479C-B493-8A4F97387F96}" dt="2022-01-24T09:21:03.561" v="105" actId="1076"/>
          <ac:picMkLst>
            <pc:docMk/>
            <pc:sldMk cId="1471235100" sldId="379"/>
            <ac:picMk id="12" creationId="{7BCC9FAF-5E56-421E-A15A-27B48099CD66}"/>
          </ac:picMkLst>
        </pc:picChg>
        <pc:picChg chg="add del mod">
          <ac:chgData name="tran ngan" userId="53bcb93868f6791d" providerId="LiveId" clId="{C01C689A-A5C1-479C-B493-8A4F97387F96}" dt="2022-01-24T09:20:55.778" v="102" actId="1076"/>
          <ac:picMkLst>
            <pc:docMk/>
            <pc:sldMk cId="1471235100" sldId="379"/>
            <ac:picMk id="13" creationId="{F955AA4E-9984-4280-8784-081C9E1CC550}"/>
          </ac:picMkLst>
        </pc:picChg>
        <pc:picChg chg="add mod">
          <ac:chgData name="tran ngan" userId="53bcb93868f6791d" providerId="LiveId" clId="{C01C689A-A5C1-479C-B493-8A4F97387F96}" dt="2022-01-24T09:20:49.408" v="100" actId="1076"/>
          <ac:picMkLst>
            <pc:docMk/>
            <pc:sldMk cId="1471235100" sldId="379"/>
            <ac:picMk id="22" creationId="{16C395C3-F54A-45EF-9DBD-1D7246266106}"/>
          </ac:picMkLst>
        </pc:picChg>
        <pc:picChg chg="add mod">
          <ac:chgData name="tran ngan" userId="53bcb93868f6791d" providerId="LiveId" clId="{C01C689A-A5C1-479C-B493-8A4F97387F96}" dt="2022-01-24T09:20:52.665" v="101" actId="1076"/>
          <ac:picMkLst>
            <pc:docMk/>
            <pc:sldMk cId="1471235100" sldId="379"/>
            <ac:picMk id="23" creationId="{1035A0D5-6C13-45B5-A5AF-A9DB423F1125}"/>
          </ac:picMkLst>
        </pc:picChg>
        <pc:picChg chg="add mod">
          <ac:chgData name="tran ngan" userId="53bcb93868f6791d" providerId="LiveId" clId="{C01C689A-A5C1-479C-B493-8A4F97387F96}" dt="2022-01-24T09:21:01.051" v="104" actId="1076"/>
          <ac:picMkLst>
            <pc:docMk/>
            <pc:sldMk cId="1471235100" sldId="379"/>
            <ac:picMk id="24" creationId="{CB3F053E-558D-42C0-A92C-BE4DD9E0025B}"/>
          </ac:picMkLst>
        </pc:picChg>
        <pc:picChg chg="add mod">
          <ac:chgData name="tran ngan" userId="53bcb93868f6791d" providerId="LiveId" clId="{C01C689A-A5C1-479C-B493-8A4F97387F96}" dt="2022-01-24T09:20:57.814" v="103" actId="1076"/>
          <ac:picMkLst>
            <pc:docMk/>
            <pc:sldMk cId="1471235100" sldId="379"/>
            <ac:picMk id="25" creationId="{C3BB7493-BCB6-4AB9-B687-93BF2530A004}"/>
          </ac:picMkLst>
        </pc:picChg>
        <pc:picChg chg="add mod">
          <ac:chgData name="tran ngan" userId="53bcb93868f6791d" providerId="LiveId" clId="{C01C689A-A5C1-479C-B493-8A4F97387F96}" dt="2022-01-24T09:33:00.865" v="345" actId="1076"/>
          <ac:picMkLst>
            <pc:docMk/>
            <pc:sldMk cId="1471235100" sldId="379"/>
            <ac:picMk id="29" creationId="{2D83A90D-D9F8-4925-AA0C-E1F565E8D3F7}"/>
          </ac:picMkLst>
        </pc:picChg>
        <pc:cxnChg chg="add mod">
          <ac:chgData name="tran ngan" userId="53bcb93868f6791d" providerId="LiveId" clId="{C01C689A-A5C1-479C-B493-8A4F97387F96}" dt="2022-01-24T09:32:31.169" v="343"/>
          <ac:cxnSpMkLst>
            <pc:docMk/>
            <pc:sldMk cId="1471235100" sldId="379"/>
            <ac:cxnSpMk id="30" creationId="{EF29992B-5EC0-4637-858C-6B3A6F794CE6}"/>
          </ac:cxnSpMkLst>
        </pc:cxnChg>
      </pc:sldChg>
      <pc:sldChg chg="del">
        <pc:chgData name="tran ngan" userId="53bcb93868f6791d" providerId="LiveId" clId="{C01C689A-A5C1-479C-B493-8A4F97387F96}" dt="2022-01-24T08:58:16.182" v="15" actId="47"/>
        <pc:sldMkLst>
          <pc:docMk/>
          <pc:sldMk cId="977946566" sldId="383"/>
        </pc:sldMkLst>
      </pc:sldChg>
      <pc:sldChg chg="addSp delSp modSp modNotesTx">
        <pc:chgData name="tran ngan" userId="53bcb93868f6791d" providerId="LiveId" clId="{C01C689A-A5C1-479C-B493-8A4F97387F96}" dt="2022-01-27T16:34:48.651" v="1772" actId="20577"/>
        <pc:sldMkLst>
          <pc:docMk/>
          <pc:sldMk cId="1024186479" sldId="386"/>
        </pc:sldMkLst>
        <pc:picChg chg="add mod">
          <ac:chgData name="tran ngan" userId="53bcb93868f6791d" providerId="LiveId" clId="{C01C689A-A5C1-479C-B493-8A4F97387F96}" dt="2022-01-24T08:58:52.173" v="22"/>
          <ac:picMkLst>
            <pc:docMk/>
            <pc:sldMk cId="1024186479" sldId="386"/>
            <ac:picMk id="4" creationId="{D157CC4C-B450-4CB2-92CC-B9EB7BB557BE}"/>
          </ac:picMkLst>
        </pc:picChg>
        <pc:picChg chg="del">
          <ac:chgData name="tran ngan" userId="53bcb93868f6791d" providerId="LiveId" clId="{C01C689A-A5C1-479C-B493-8A4F97387F96}" dt="2022-01-24T08:58:22.056" v="21" actId="478"/>
          <ac:picMkLst>
            <pc:docMk/>
            <pc:sldMk cId="1024186479" sldId="386"/>
            <ac:picMk id="1026" creationId="{00000000-0000-0000-0000-000000000000}"/>
          </ac:picMkLst>
        </pc:picChg>
      </pc:sldChg>
      <pc:sldChg chg="del">
        <pc:chgData name="tran ngan" userId="53bcb93868f6791d" providerId="LiveId" clId="{C01C689A-A5C1-479C-B493-8A4F97387F96}" dt="2022-01-24T08:59:02.214" v="24" actId="47"/>
        <pc:sldMkLst>
          <pc:docMk/>
          <pc:sldMk cId="745503689" sldId="388"/>
        </pc:sldMkLst>
      </pc:sldChg>
      <pc:sldChg chg="del">
        <pc:chgData name="tran ngan" userId="53bcb93868f6791d" providerId="LiveId" clId="{C01C689A-A5C1-479C-B493-8A4F97387F96}" dt="2022-01-24T09:06:24.119" v="53" actId="47"/>
        <pc:sldMkLst>
          <pc:docMk/>
          <pc:sldMk cId="3543128585" sldId="392"/>
        </pc:sldMkLst>
      </pc:sldChg>
      <pc:sldChg chg="del">
        <pc:chgData name="tran ngan" userId="53bcb93868f6791d" providerId="LiveId" clId="{C01C689A-A5C1-479C-B493-8A4F97387F96}" dt="2022-01-24T09:06:24.119" v="53" actId="47"/>
        <pc:sldMkLst>
          <pc:docMk/>
          <pc:sldMk cId="1400870022" sldId="393"/>
        </pc:sldMkLst>
      </pc:sldChg>
      <pc:sldChg chg="del">
        <pc:chgData name="tran ngan" userId="53bcb93868f6791d" providerId="LiveId" clId="{C01C689A-A5C1-479C-B493-8A4F97387F96}" dt="2022-01-24T09:06:24.119" v="53" actId="47"/>
        <pc:sldMkLst>
          <pc:docMk/>
          <pc:sldMk cId="759188908" sldId="394"/>
        </pc:sldMkLst>
      </pc:sldChg>
      <pc:sldChg chg="del">
        <pc:chgData name="tran ngan" userId="53bcb93868f6791d" providerId="LiveId" clId="{C01C689A-A5C1-479C-B493-8A4F97387F96}" dt="2022-01-24T08:58:56.626" v="23" actId="47"/>
        <pc:sldMkLst>
          <pc:docMk/>
          <pc:sldMk cId="842717496" sldId="395"/>
        </pc:sldMkLst>
      </pc:sldChg>
      <pc:sldChg chg="del">
        <pc:chgData name="tran ngan" userId="53bcb93868f6791d" providerId="LiveId" clId="{C01C689A-A5C1-479C-B493-8A4F97387F96}" dt="2022-01-24T08:59:04.058" v="25" actId="47"/>
        <pc:sldMkLst>
          <pc:docMk/>
          <pc:sldMk cId="3654960878" sldId="396"/>
        </pc:sldMkLst>
      </pc:sldChg>
      <pc:sldChg chg="del">
        <pc:chgData name="tran ngan" userId="53bcb93868f6791d" providerId="LiveId" clId="{C01C689A-A5C1-479C-B493-8A4F97387F96}" dt="2022-01-24T08:58:16.651" v="16" actId="47"/>
        <pc:sldMkLst>
          <pc:docMk/>
          <pc:sldMk cId="1267457764" sldId="397"/>
        </pc:sldMkLst>
      </pc:sldChg>
      <pc:sldChg chg="addSp delSp modSp add mod modNotesTx">
        <pc:chgData name="tran ngan" userId="53bcb93868f6791d" providerId="LiveId" clId="{C01C689A-A5C1-479C-B493-8A4F97387F96}" dt="2022-01-27T16:29:58.918" v="1441"/>
        <pc:sldMkLst>
          <pc:docMk/>
          <pc:sldMk cId="1302643846" sldId="397"/>
        </pc:sldMkLst>
        <pc:spChg chg="add mod">
          <ac:chgData name="tran ngan" userId="53bcb93868f6791d" providerId="LiveId" clId="{C01C689A-A5C1-479C-B493-8A4F97387F96}" dt="2022-01-24T09:49:51.758" v="496" actId="122"/>
          <ac:spMkLst>
            <pc:docMk/>
            <pc:sldMk cId="1302643846" sldId="397"/>
            <ac:spMk id="2" creationId="{A553235C-76D1-4DAC-B98D-BB6A5DC935CE}"/>
          </ac:spMkLst>
        </pc:spChg>
        <pc:spChg chg="mod">
          <ac:chgData name="tran ngan" userId="53bcb93868f6791d" providerId="LiveId" clId="{C01C689A-A5C1-479C-B493-8A4F97387F96}" dt="2022-01-24T09:45:26.692" v="430" actId="1076"/>
          <ac:spMkLst>
            <pc:docMk/>
            <pc:sldMk cId="1302643846" sldId="397"/>
            <ac:spMk id="4" creationId="{0BFF2576-4A7D-4B7A-A6A8-B74F813D5293}"/>
          </ac:spMkLst>
        </pc:spChg>
        <pc:spChg chg="mod">
          <ac:chgData name="tran ngan" userId="53bcb93868f6791d" providerId="LiveId" clId="{C01C689A-A5C1-479C-B493-8A4F97387F96}" dt="2022-01-24T09:46:11.854" v="436" actId="1076"/>
          <ac:spMkLst>
            <pc:docMk/>
            <pc:sldMk cId="1302643846" sldId="397"/>
            <ac:spMk id="5" creationId="{181CA46D-26E2-4FC0-AB61-2DACDC140480}"/>
          </ac:spMkLst>
        </pc:spChg>
        <pc:spChg chg="mod">
          <ac:chgData name="tran ngan" userId="53bcb93868f6791d" providerId="LiveId" clId="{C01C689A-A5C1-479C-B493-8A4F97387F96}" dt="2022-01-24T09:46:06.654" v="435" actId="1076"/>
          <ac:spMkLst>
            <pc:docMk/>
            <pc:sldMk cId="1302643846" sldId="397"/>
            <ac:spMk id="6" creationId="{E4291459-1CA5-4536-B8B0-99B1B6BBA11B}"/>
          </ac:spMkLst>
        </pc:spChg>
        <pc:spChg chg="mod">
          <ac:chgData name="tran ngan" userId="53bcb93868f6791d" providerId="LiveId" clId="{C01C689A-A5C1-479C-B493-8A4F97387F96}" dt="2022-01-24T09:45:59.243" v="434" actId="1076"/>
          <ac:spMkLst>
            <pc:docMk/>
            <pc:sldMk cId="1302643846" sldId="397"/>
            <ac:spMk id="7" creationId="{30E6C8A4-4234-4E0A-A2E4-C4DE3F9E5FDC}"/>
          </ac:spMkLst>
        </pc:spChg>
        <pc:spChg chg="del">
          <ac:chgData name="tran ngan" userId="53bcb93868f6791d" providerId="LiveId" clId="{C01C689A-A5C1-479C-B493-8A4F97387F96}" dt="2022-01-24T09:46:37.166" v="441" actId="478"/>
          <ac:spMkLst>
            <pc:docMk/>
            <pc:sldMk cId="1302643846" sldId="397"/>
            <ac:spMk id="12" creationId="{26465F3B-5FB4-4AE8-A3C5-2A50469921E0}"/>
          </ac:spMkLst>
        </pc:spChg>
        <pc:spChg chg="mod">
          <ac:chgData name="tran ngan" userId="53bcb93868f6791d" providerId="LiveId" clId="{C01C689A-A5C1-479C-B493-8A4F97387F96}" dt="2022-01-24T09:46:19.196" v="437" actId="1076"/>
          <ac:spMkLst>
            <pc:docMk/>
            <pc:sldMk cId="1302643846" sldId="397"/>
            <ac:spMk id="13" creationId="{957F052A-46BE-4B1E-AFA1-D864ADF4241B}"/>
          </ac:spMkLst>
        </pc:spChg>
        <pc:spChg chg="mod">
          <ac:chgData name="tran ngan" userId="53bcb93868f6791d" providerId="LiveId" clId="{C01C689A-A5C1-479C-B493-8A4F97387F96}" dt="2022-01-24T09:46:24.773" v="438" actId="1076"/>
          <ac:spMkLst>
            <pc:docMk/>
            <pc:sldMk cId="1302643846" sldId="397"/>
            <ac:spMk id="14" creationId="{14A68C88-7B6B-4CA3-90FF-028E88451B92}"/>
          </ac:spMkLst>
        </pc:spChg>
        <pc:spChg chg="mod">
          <ac:chgData name="tran ngan" userId="53bcb93868f6791d" providerId="LiveId" clId="{C01C689A-A5C1-479C-B493-8A4F97387F96}" dt="2022-01-24T09:46:29.613" v="439" actId="1076"/>
          <ac:spMkLst>
            <pc:docMk/>
            <pc:sldMk cId="1302643846" sldId="397"/>
            <ac:spMk id="15" creationId="{5C3087F7-60D8-4240-9730-044AC8F322EF}"/>
          </ac:spMkLst>
        </pc:spChg>
        <pc:spChg chg="mod">
          <ac:chgData name="tran ngan" userId="53bcb93868f6791d" providerId="LiveId" clId="{C01C689A-A5C1-479C-B493-8A4F97387F96}" dt="2022-01-24T09:46:34.185" v="440" actId="1076"/>
          <ac:spMkLst>
            <pc:docMk/>
            <pc:sldMk cId="1302643846" sldId="397"/>
            <ac:spMk id="16" creationId="{84CA9E9A-0B9F-4557-9CAE-02432DE46F0D}"/>
          </ac:spMkLst>
        </pc:spChg>
        <pc:spChg chg="add mod">
          <ac:chgData name="tran ngan" userId="53bcb93868f6791d" providerId="LiveId" clId="{C01C689A-A5C1-479C-B493-8A4F97387F96}" dt="2022-01-24T09:46:55.455" v="443" actId="1076"/>
          <ac:spMkLst>
            <pc:docMk/>
            <pc:sldMk cId="1302643846" sldId="397"/>
            <ac:spMk id="18" creationId="{C0A048CA-DF79-4738-9E64-3809E7D06775}"/>
          </ac:spMkLst>
        </pc:spChg>
        <pc:spChg chg="add mod">
          <ac:chgData name="tran ngan" userId="53bcb93868f6791d" providerId="LiveId" clId="{C01C689A-A5C1-479C-B493-8A4F97387F96}" dt="2022-01-24T09:47:10.247" v="450" actId="1076"/>
          <ac:spMkLst>
            <pc:docMk/>
            <pc:sldMk cId="1302643846" sldId="397"/>
            <ac:spMk id="20" creationId="{F7DA2681-D899-4179-8B14-E4B9F145DC43}"/>
          </ac:spMkLst>
        </pc:spChg>
        <pc:spChg chg="add mod">
          <ac:chgData name="tran ngan" userId="53bcb93868f6791d" providerId="LiveId" clId="{C01C689A-A5C1-479C-B493-8A4F97387F96}" dt="2022-01-24T09:47:07.853" v="449" actId="1076"/>
          <ac:spMkLst>
            <pc:docMk/>
            <pc:sldMk cId="1302643846" sldId="397"/>
            <ac:spMk id="22" creationId="{15E88A78-9042-4233-870E-C945D4564DC1}"/>
          </ac:spMkLst>
        </pc:spChg>
        <pc:spChg chg="add mod">
          <ac:chgData name="tran ngan" userId="53bcb93868f6791d" providerId="LiveId" clId="{C01C689A-A5C1-479C-B493-8A4F97387F96}" dt="2022-01-24T09:47:05.454" v="448" actId="1076"/>
          <ac:spMkLst>
            <pc:docMk/>
            <pc:sldMk cId="1302643846" sldId="397"/>
            <ac:spMk id="24" creationId="{089DC412-3D7F-4F30-BDC7-4B8E974CCF56}"/>
          </ac:spMkLst>
        </pc:spChg>
        <pc:spChg chg="add mod">
          <ac:chgData name="tran ngan" userId="53bcb93868f6791d" providerId="LiveId" clId="{C01C689A-A5C1-479C-B493-8A4F97387F96}" dt="2022-01-24T09:50:15.774" v="509" actId="1076"/>
          <ac:spMkLst>
            <pc:docMk/>
            <pc:sldMk cId="1302643846" sldId="397"/>
            <ac:spMk id="39" creationId="{E763F85F-B5D3-4BB6-848E-E5364A13E156}"/>
          </ac:spMkLst>
        </pc:spChg>
        <pc:spChg chg="add mod">
          <ac:chgData name="tran ngan" userId="53bcb93868f6791d" providerId="LiveId" clId="{C01C689A-A5C1-479C-B493-8A4F97387F96}" dt="2022-01-24T09:50:31.242" v="521" actId="1076"/>
          <ac:spMkLst>
            <pc:docMk/>
            <pc:sldMk cId="1302643846" sldId="397"/>
            <ac:spMk id="40" creationId="{A23A11A2-D7E2-4C75-88C4-0E0B3DB30E42}"/>
          </ac:spMkLst>
        </pc:spChg>
        <pc:spChg chg="add mod">
          <ac:chgData name="tran ngan" userId="53bcb93868f6791d" providerId="LiveId" clId="{C01C689A-A5C1-479C-B493-8A4F97387F96}" dt="2022-01-24T09:50:38.875" v="528" actId="20577"/>
          <ac:spMkLst>
            <pc:docMk/>
            <pc:sldMk cId="1302643846" sldId="397"/>
            <ac:spMk id="41" creationId="{E7F650F0-09EF-478F-A7C2-57779FA3FFEB}"/>
          </ac:spMkLst>
        </pc:spChg>
        <pc:picChg chg="mod">
          <ac:chgData name="tran ngan" userId="53bcb93868f6791d" providerId="LiveId" clId="{C01C689A-A5C1-479C-B493-8A4F97387F96}" dt="2022-01-24T09:45:28.806" v="431" actId="1076"/>
          <ac:picMkLst>
            <pc:docMk/>
            <pc:sldMk cId="1302643846" sldId="397"/>
            <ac:picMk id="3" creationId="{99587E57-9D1D-4D1A-B63F-F90C87AE093F}"/>
          </ac:picMkLst>
        </pc:picChg>
        <pc:picChg chg="mod">
          <ac:chgData name="tran ngan" userId="53bcb93868f6791d" providerId="LiveId" clId="{C01C689A-A5C1-479C-B493-8A4F97387F96}" dt="2022-01-24T09:45:59.243" v="434" actId="1076"/>
          <ac:picMkLst>
            <pc:docMk/>
            <pc:sldMk cId="1302643846" sldId="397"/>
            <ac:picMk id="17" creationId="{285F3F2D-D57B-4789-ADEF-08536A151B9B}"/>
          </ac:picMkLst>
        </pc:picChg>
        <pc:picChg chg="mod">
          <ac:chgData name="tran ngan" userId="53bcb93868f6791d" providerId="LiveId" clId="{C01C689A-A5C1-479C-B493-8A4F97387F96}" dt="2022-01-24T09:45:26.692" v="430" actId="1076"/>
          <ac:picMkLst>
            <pc:docMk/>
            <pc:sldMk cId="1302643846" sldId="397"/>
            <ac:picMk id="19" creationId="{C61D64CD-8F9D-4767-9964-E2C3E5CFEE65}"/>
          </ac:picMkLst>
        </pc:picChg>
        <pc:picChg chg="mod">
          <ac:chgData name="tran ngan" userId="53bcb93868f6791d" providerId="LiveId" clId="{C01C689A-A5C1-479C-B493-8A4F97387F96}" dt="2022-01-24T09:46:06.654" v="435" actId="1076"/>
          <ac:picMkLst>
            <pc:docMk/>
            <pc:sldMk cId="1302643846" sldId="397"/>
            <ac:picMk id="21" creationId="{B1780B99-C3F4-4DCD-B6EC-C7947DD58238}"/>
          </ac:picMkLst>
        </pc:picChg>
        <pc:picChg chg="mod">
          <ac:chgData name="tran ngan" userId="53bcb93868f6791d" providerId="LiveId" clId="{C01C689A-A5C1-479C-B493-8A4F97387F96}" dt="2022-01-24T09:46:11.854" v="436" actId="1076"/>
          <ac:picMkLst>
            <pc:docMk/>
            <pc:sldMk cId="1302643846" sldId="397"/>
            <ac:picMk id="23" creationId="{22310229-5BE1-4CA4-8A56-21D1AF3A88AC}"/>
          </ac:picMkLst>
        </pc:picChg>
        <pc:picChg chg="add del mod">
          <ac:chgData name="tran ngan" userId="53bcb93868f6791d" providerId="LiveId" clId="{C01C689A-A5C1-479C-B493-8A4F97387F96}" dt="2022-01-24T09:48:07.339" v="460"/>
          <ac:picMkLst>
            <pc:docMk/>
            <pc:sldMk cId="1302643846" sldId="397"/>
            <ac:picMk id="25" creationId="{8D44AD29-59E8-4DB7-ACEF-23C698BF9401}"/>
          </ac:picMkLst>
        </pc:picChg>
        <pc:picChg chg="add del mod">
          <ac:chgData name="tran ngan" userId="53bcb93868f6791d" providerId="LiveId" clId="{C01C689A-A5C1-479C-B493-8A4F97387F96}" dt="2022-01-24T09:48:07.339" v="460"/>
          <ac:picMkLst>
            <pc:docMk/>
            <pc:sldMk cId="1302643846" sldId="397"/>
            <ac:picMk id="26" creationId="{BA00E0CF-3CA0-4CFD-A506-1969F0A88445}"/>
          </ac:picMkLst>
        </pc:picChg>
        <pc:picChg chg="add del mod">
          <ac:chgData name="tran ngan" userId="53bcb93868f6791d" providerId="LiveId" clId="{C01C689A-A5C1-479C-B493-8A4F97387F96}" dt="2022-01-24T09:48:07.339" v="460"/>
          <ac:picMkLst>
            <pc:docMk/>
            <pc:sldMk cId="1302643846" sldId="397"/>
            <ac:picMk id="27" creationId="{F2219DED-2382-4974-93C3-2BE46C121FA1}"/>
          </ac:picMkLst>
        </pc:picChg>
        <pc:picChg chg="add del mod">
          <ac:chgData name="tran ngan" userId="53bcb93868f6791d" providerId="LiveId" clId="{C01C689A-A5C1-479C-B493-8A4F97387F96}" dt="2022-01-24T09:48:07.339" v="460"/>
          <ac:picMkLst>
            <pc:docMk/>
            <pc:sldMk cId="1302643846" sldId="397"/>
            <ac:picMk id="28" creationId="{109E6921-1777-457F-858E-43D7BA78A00F}"/>
          </ac:picMkLst>
        </pc:picChg>
        <pc:picChg chg="add del mod">
          <ac:chgData name="tran ngan" userId="53bcb93868f6791d" providerId="LiveId" clId="{C01C689A-A5C1-479C-B493-8A4F97387F96}" dt="2022-01-24T09:48:07.339" v="460"/>
          <ac:picMkLst>
            <pc:docMk/>
            <pc:sldMk cId="1302643846" sldId="397"/>
            <ac:picMk id="29" creationId="{4D10B69B-B162-4EF8-A399-DD72DC78968F}"/>
          </ac:picMkLst>
        </pc:picChg>
        <pc:picChg chg="add del mod">
          <ac:chgData name="tran ngan" userId="53bcb93868f6791d" providerId="LiveId" clId="{C01C689A-A5C1-479C-B493-8A4F97387F96}" dt="2022-01-24T09:48:35.352" v="463" actId="478"/>
          <ac:picMkLst>
            <pc:docMk/>
            <pc:sldMk cId="1302643846" sldId="397"/>
            <ac:picMk id="30" creationId="{463F3B1F-8DA9-4129-9E8D-9625EF8D1EA9}"/>
          </ac:picMkLst>
        </pc:picChg>
        <pc:picChg chg="add del mod">
          <ac:chgData name="tran ngan" userId="53bcb93868f6791d" providerId="LiveId" clId="{C01C689A-A5C1-479C-B493-8A4F97387F96}" dt="2022-01-24T09:48:35.352" v="463" actId="478"/>
          <ac:picMkLst>
            <pc:docMk/>
            <pc:sldMk cId="1302643846" sldId="397"/>
            <ac:picMk id="31" creationId="{3ADA9542-F319-42B4-8615-9F3A161B5774}"/>
          </ac:picMkLst>
        </pc:picChg>
        <pc:picChg chg="add del mod">
          <ac:chgData name="tran ngan" userId="53bcb93868f6791d" providerId="LiveId" clId="{C01C689A-A5C1-479C-B493-8A4F97387F96}" dt="2022-01-24T09:48:35.352" v="463" actId="478"/>
          <ac:picMkLst>
            <pc:docMk/>
            <pc:sldMk cId="1302643846" sldId="397"/>
            <ac:picMk id="32" creationId="{072BCD3E-63E2-41AC-821D-D71B568AE685}"/>
          </ac:picMkLst>
        </pc:picChg>
        <pc:picChg chg="add del mod">
          <ac:chgData name="tran ngan" userId="53bcb93868f6791d" providerId="LiveId" clId="{C01C689A-A5C1-479C-B493-8A4F97387F96}" dt="2022-01-24T09:48:35.352" v="463" actId="478"/>
          <ac:picMkLst>
            <pc:docMk/>
            <pc:sldMk cId="1302643846" sldId="397"/>
            <ac:picMk id="33" creationId="{A4E5A4B8-82F5-4CEF-8483-0FAA2BD928E0}"/>
          </ac:picMkLst>
        </pc:picChg>
        <pc:picChg chg="add del mod">
          <ac:chgData name="tran ngan" userId="53bcb93868f6791d" providerId="LiveId" clId="{C01C689A-A5C1-479C-B493-8A4F97387F96}" dt="2022-01-24T09:48:35.352" v="463" actId="478"/>
          <ac:picMkLst>
            <pc:docMk/>
            <pc:sldMk cId="1302643846" sldId="397"/>
            <ac:picMk id="34" creationId="{13C3DCB5-B6FC-490C-B351-D366915946DE}"/>
          </ac:picMkLst>
        </pc:picChg>
        <pc:picChg chg="add mod">
          <ac:chgData name="tran ngan" userId="53bcb93868f6791d" providerId="LiveId" clId="{C01C689A-A5C1-479C-B493-8A4F97387F96}" dt="2022-01-24T09:49:11.930" v="468" actId="1076"/>
          <ac:picMkLst>
            <pc:docMk/>
            <pc:sldMk cId="1302643846" sldId="397"/>
            <ac:picMk id="35" creationId="{7A5CD2CC-B74D-42A3-A977-E8FCB0725637}"/>
          </ac:picMkLst>
        </pc:picChg>
        <pc:picChg chg="add mod">
          <ac:chgData name="tran ngan" userId="53bcb93868f6791d" providerId="LiveId" clId="{C01C689A-A5C1-479C-B493-8A4F97387F96}" dt="2022-01-24T09:49:14.745" v="469" actId="1076"/>
          <ac:picMkLst>
            <pc:docMk/>
            <pc:sldMk cId="1302643846" sldId="397"/>
            <ac:picMk id="36" creationId="{EAE77A40-6D51-4852-942F-0A4B76717083}"/>
          </ac:picMkLst>
        </pc:picChg>
        <pc:picChg chg="add mod">
          <ac:chgData name="tran ngan" userId="53bcb93868f6791d" providerId="LiveId" clId="{C01C689A-A5C1-479C-B493-8A4F97387F96}" dt="2022-01-24T09:49:16.705" v="470" actId="1076"/>
          <ac:picMkLst>
            <pc:docMk/>
            <pc:sldMk cId="1302643846" sldId="397"/>
            <ac:picMk id="37" creationId="{2729F58C-0770-4A26-8160-05D40348BEC7}"/>
          </ac:picMkLst>
        </pc:picChg>
        <pc:picChg chg="add mod">
          <ac:chgData name="tran ngan" userId="53bcb93868f6791d" providerId="LiveId" clId="{C01C689A-A5C1-479C-B493-8A4F97387F96}" dt="2022-01-24T09:49:08.557" v="467" actId="1076"/>
          <ac:picMkLst>
            <pc:docMk/>
            <pc:sldMk cId="1302643846" sldId="397"/>
            <ac:picMk id="38" creationId="{B9A792A6-5828-409B-A272-BA6A4E8C00DF}"/>
          </ac:picMkLst>
        </pc:picChg>
      </pc:sldChg>
      <pc:sldChg chg="del">
        <pc:chgData name="tran ngan" userId="53bcb93868f6791d" providerId="LiveId" clId="{C01C689A-A5C1-479C-B493-8A4F97387F96}" dt="2022-01-24T08:58:18.244" v="18" actId="47"/>
        <pc:sldMkLst>
          <pc:docMk/>
          <pc:sldMk cId="235764366" sldId="398"/>
        </pc:sldMkLst>
      </pc:sldChg>
      <pc:sldChg chg="del">
        <pc:chgData name="tran ngan" userId="53bcb93868f6791d" providerId="LiveId" clId="{C01C689A-A5C1-479C-B493-8A4F97387F96}" dt="2022-01-24T08:58:18.940" v="19" actId="47"/>
        <pc:sldMkLst>
          <pc:docMk/>
          <pc:sldMk cId="611096265" sldId="399"/>
        </pc:sldMkLst>
      </pc:sldChg>
      <pc:sldChg chg="del">
        <pc:chgData name="tran ngan" userId="53bcb93868f6791d" providerId="LiveId" clId="{C01C689A-A5C1-479C-B493-8A4F97387F96}" dt="2022-01-24T08:58:19.571" v="20" actId="47"/>
        <pc:sldMkLst>
          <pc:docMk/>
          <pc:sldMk cId="2684713859" sldId="400"/>
        </pc:sldMkLst>
      </pc:sldChg>
      <pc:sldChg chg="del">
        <pc:chgData name="tran ngan" userId="53bcb93868f6791d" providerId="LiveId" clId="{C01C689A-A5C1-479C-B493-8A4F97387F96}" dt="2022-01-24T08:58:17.384" v="17" actId="47"/>
        <pc:sldMkLst>
          <pc:docMk/>
          <pc:sldMk cId="373983295" sldId="401"/>
        </pc:sldMkLst>
      </pc:sldChg>
      <pc:sldChg chg="del">
        <pc:chgData name="tran ngan" userId="53bcb93868f6791d" providerId="LiveId" clId="{C01C689A-A5C1-479C-B493-8A4F97387F96}" dt="2022-01-24T09:01:50.790" v="31" actId="47"/>
        <pc:sldMkLst>
          <pc:docMk/>
          <pc:sldMk cId="1036469141" sldId="402"/>
        </pc:sldMkLst>
      </pc:sldChg>
      <pc:sldChg chg="delSp modSp del mod">
        <pc:chgData name="tran ngan" userId="53bcb93868f6791d" providerId="LiveId" clId="{C01C689A-A5C1-479C-B493-8A4F97387F96}" dt="2022-01-24T09:02:33.789" v="39" actId="47"/>
        <pc:sldMkLst>
          <pc:docMk/>
          <pc:sldMk cId="1387517019" sldId="403"/>
        </pc:sldMkLst>
        <pc:picChg chg="del mod">
          <ac:chgData name="tran ngan" userId="53bcb93868f6791d" providerId="LiveId" clId="{C01C689A-A5C1-479C-B493-8A4F97387F96}" dt="2022-01-24T08:58:00.747" v="11" actId="478"/>
          <ac:picMkLst>
            <pc:docMk/>
            <pc:sldMk cId="1387517019" sldId="403"/>
            <ac:picMk id="6" creationId="{C58A413A-6D95-4894-9233-9CD5B69E95E2}"/>
          </ac:picMkLst>
        </pc:picChg>
      </pc:sldChg>
      <pc:sldChg chg="delSp modSp del mod">
        <pc:chgData name="tran ngan" userId="53bcb93868f6791d" providerId="LiveId" clId="{C01C689A-A5C1-479C-B493-8A4F97387F96}" dt="2022-01-24T08:58:08.949" v="14" actId="47"/>
        <pc:sldMkLst>
          <pc:docMk/>
          <pc:sldMk cId="2686980870" sldId="404"/>
        </pc:sldMkLst>
        <pc:picChg chg="del mod">
          <ac:chgData name="tran ngan" userId="53bcb93868f6791d" providerId="LiveId" clId="{C01C689A-A5C1-479C-B493-8A4F97387F96}" dt="2022-01-24T08:58:05.637" v="13" actId="478"/>
          <ac:picMkLst>
            <pc:docMk/>
            <pc:sldMk cId="2686980870" sldId="404"/>
            <ac:picMk id="6" creationId="{C58A413A-6D95-4894-9233-9CD5B69E95E2}"/>
          </ac:picMkLst>
        </pc:picChg>
      </pc:sldChg>
      <pc:sldChg chg="addSp modSp add modNotesTx">
        <pc:chgData name="tran ngan" userId="53bcb93868f6791d" providerId="LiveId" clId="{C01C689A-A5C1-479C-B493-8A4F97387F96}" dt="2022-01-27T16:27:09.832" v="1437" actId="20577"/>
        <pc:sldMkLst>
          <pc:docMk/>
          <pc:sldMk cId="987190037" sldId="410"/>
        </pc:sldMkLst>
        <pc:picChg chg="add mod">
          <ac:chgData name="tran ngan" userId="53bcb93868f6791d" providerId="LiveId" clId="{C01C689A-A5C1-479C-B493-8A4F97387F96}" dt="2022-01-24T10:42:22.388" v="531"/>
          <ac:picMkLst>
            <pc:docMk/>
            <pc:sldMk cId="987190037" sldId="410"/>
            <ac:picMk id="3" creationId="{C816C9B1-2F3B-44C5-8031-14797EA9EF1F}"/>
          </ac:picMkLst>
        </pc:picChg>
      </pc:sldChg>
      <pc:sldChg chg="addSp modSp mod modAnim">
        <pc:chgData name="tran ngan" userId="53bcb93868f6791d" providerId="LiveId" clId="{C01C689A-A5C1-479C-B493-8A4F97387F96}" dt="2022-01-24T08:56:56.835" v="3"/>
        <pc:sldMkLst>
          <pc:docMk/>
          <pc:sldMk cId="3119577111" sldId="411"/>
        </pc:sldMkLst>
        <pc:spChg chg="add mod">
          <ac:chgData name="tran ngan" userId="53bcb93868f6791d" providerId="LiveId" clId="{C01C689A-A5C1-479C-B493-8A4F97387F96}" dt="2022-01-24T08:55:23.144" v="1" actId="20577"/>
          <ac:spMkLst>
            <pc:docMk/>
            <pc:sldMk cId="3119577111" sldId="411"/>
            <ac:spMk id="11" creationId="{BBD1DF59-1DDD-45E5-8E59-A0F27106BDD6}"/>
          </ac:spMkLst>
        </pc:spChg>
        <pc:spChg chg="add mod">
          <ac:chgData name="tran ngan" userId="53bcb93868f6791d" providerId="LiveId" clId="{C01C689A-A5C1-479C-B493-8A4F97387F96}" dt="2022-01-24T08:55:26.073" v="2" actId="20577"/>
          <ac:spMkLst>
            <pc:docMk/>
            <pc:sldMk cId="3119577111" sldId="411"/>
            <ac:spMk id="12" creationId="{AF944C8E-F138-49E4-B1C1-FDCF98191397}"/>
          </ac:spMkLst>
        </pc:spChg>
        <pc:picChg chg="add mod">
          <ac:chgData name="tran ngan" userId="53bcb93868f6791d" providerId="LiveId" clId="{C01C689A-A5C1-479C-B493-8A4F97387F96}" dt="2022-01-24T08:54:55.392" v="0"/>
          <ac:picMkLst>
            <pc:docMk/>
            <pc:sldMk cId="3119577111" sldId="411"/>
            <ac:picMk id="10" creationId="{95155034-AA26-4738-A8EC-9C908DD73A96}"/>
          </ac:picMkLst>
        </pc:picChg>
      </pc:sldChg>
      <pc:sldChg chg="modNotesTx">
        <pc:chgData name="tran ngan" userId="53bcb93868f6791d" providerId="LiveId" clId="{C01C689A-A5C1-479C-B493-8A4F97387F96}" dt="2022-01-27T16:05:32.980" v="842" actId="20577"/>
        <pc:sldMkLst>
          <pc:docMk/>
          <pc:sldMk cId="729767139" sldId="412"/>
        </pc:sldMkLst>
      </pc:sldChg>
      <pc:sldChg chg="addSp modSp add mod modAnim modNotesTx">
        <pc:chgData name="tran ngan" userId="53bcb93868f6791d" providerId="LiveId" clId="{C01C689A-A5C1-479C-B493-8A4F97387F96}" dt="2022-01-27T16:12:46.344" v="873"/>
        <pc:sldMkLst>
          <pc:docMk/>
          <pc:sldMk cId="2834249167" sldId="413"/>
        </pc:sldMkLst>
        <pc:spChg chg="add mod">
          <ac:chgData name="tran ngan" userId="53bcb93868f6791d" providerId="LiveId" clId="{C01C689A-A5C1-479C-B493-8A4F97387F96}" dt="2022-01-27T16:11:12.138" v="854" actId="207"/>
          <ac:spMkLst>
            <pc:docMk/>
            <pc:sldMk cId="2834249167" sldId="413"/>
            <ac:spMk id="3" creationId="{D71D82D0-7CDD-46C5-ACD8-B77882DB1B06}"/>
          </ac:spMkLst>
        </pc:spChg>
        <pc:spChg chg="add mod">
          <ac:chgData name="tran ngan" userId="53bcb93868f6791d" providerId="LiveId" clId="{C01C689A-A5C1-479C-B493-8A4F97387F96}" dt="2022-01-27T16:11:31.523" v="857" actId="20577"/>
          <ac:spMkLst>
            <pc:docMk/>
            <pc:sldMk cId="2834249167" sldId="413"/>
            <ac:spMk id="6" creationId="{1AE7BDF0-D190-40E5-87FA-B60C54247FF2}"/>
          </ac:spMkLst>
        </pc:spChg>
        <pc:spChg chg="add mod">
          <ac:chgData name="tran ngan" userId="53bcb93868f6791d" providerId="LiveId" clId="{C01C689A-A5C1-479C-B493-8A4F97387F96}" dt="2022-01-27T16:11:50.263" v="862" actId="20577"/>
          <ac:spMkLst>
            <pc:docMk/>
            <pc:sldMk cId="2834249167" sldId="413"/>
            <ac:spMk id="7" creationId="{97829098-5843-43A3-A8B7-5E706D8345F9}"/>
          </ac:spMkLst>
        </pc:spChg>
        <pc:spChg chg="add mod">
          <ac:chgData name="tran ngan" userId="53bcb93868f6791d" providerId="LiveId" clId="{C01C689A-A5C1-479C-B493-8A4F97387F96}" dt="2022-01-27T16:12:04.024" v="865" actId="20577"/>
          <ac:spMkLst>
            <pc:docMk/>
            <pc:sldMk cId="2834249167" sldId="413"/>
            <ac:spMk id="9" creationId="{B4EF544B-9C1A-47BA-BD62-0D25318947EE}"/>
          </ac:spMkLst>
        </pc:spChg>
        <pc:picChg chg="add mod">
          <ac:chgData name="tran ngan" userId="53bcb93868f6791d" providerId="LiveId" clId="{C01C689A-A5C1-479C-B493-8A4F97387F96}" dt="2022-01-27T16:12:46.344" v="873"/>
          <ac:picMkLst>
            <pc:docMk/>
            <pc:sldMk cId="2834249167" sldId="413"/>
            <ac:picMk id="10" creationId="{1DD24526-AE32-46C8-9605-0041DC0F252B}"/>
          </ac:picMkLst>
        </pc:picChg>
      </pc:sldChg>
      <pc:sldChg chg="addSp delSp modSp add mod modNotesTx">
        <pc:chgData name="tran ngan" userId="53bcb93868f6791d" providerId="LiveId" clId="{C01C689A-A5C1-479C-B493-8A4F97387F96}" dt="2022-01-27T16:26:49.570" v="1428" actId="20577"/>
        <pc:sldMkLst>
          <pc:docMk/>
          <pc:sldMk cId="3228716841" sldId="414"/>
        </pc:sldMkLst>
        <pc:spChg chg="add mod">
          <ac:chgData name="tran ngan" userId="53bcb93868f6791d" providerId="LiveId" clId="{C01C689A-A5C1-479C-B493-8A4F97387F96}" dt="2022-01-24T09:28:51.851" v="320" actId="20577"/>
          <ac:spMkLst>
            <pc:docMk/>
            <pc:sldMk cId="3228716841" sldId="414"/>
            <ac:spMk id="6" creationId="{6AC3A7A7-3264-49E7-9AD9-8849740A0A2D}"/>
          </ac:spMkLst>
        </pc:spChg>
        <pc:picChg chg="add del mod">
          <ac:chgData name="tran ngan" userId="53bcb93868f6791d" providerId="LiveId" clId="{C01C689A-A5C1-479C-B493-8A4F97387F96}" dt="2022-01-24T09:29:51.035" v="325" actId="478"/>
          <ac:picMkLst>
            <pc:docMk/>
            <pc:sldMk cId="3228716841" sldId="414"/>
            <ac:picMk id="18" creationId="{F0FE9D28-EDE6-463A-9FEC-46BC7C69BFF5}"/>
          </ac:picMkLst>
        </pc:picChg>
        <pc:picChg chg="add mod">
          <ac:chgData name="tran ngan" userId="53bcb93868f6791d" providerId="LiveId" clId="{C01C689A-A5C1-479C-B493-8A4F97387F96}" dt="2022-01-24T09:32:26.365" v="342" actId="1076"/>
          <ac:picMkLst>
            <pc:docMk/>
            <pc:sldMk cId="3228716841" sldId="414"/>
            <ac:picMk id="19" creationId="{2A9CC2FF-D1F9-49F8-ACF1-F32F377C9D41}"/>
          </ac:picMkLst>
        </pc:picChg>
        <pc:cxnChg chg="add mod">
          <ac:chgData name="tran ngan" userId="53bcb93868f6791d" providerId="LiveId" clId="{C01C689A-A5C1-479C-B493-8A4F97387F96}" dt="2022-01-24T09:29:58.536" v="327" actId="1076"/>
          <ac:cxnSpMkLst>
            <pc:docMk/>
            <pc:sldMk cId="3228716841" sldId="414"/>
            <ac:cxnSpMk id="20" creationId="{76A2B5C7-C6FC-42B8-B945-C29A67551A18}"/>
          </ac:cxnSpMkLst>
        </pc:cxnChg>
      </pc:sldChg>
      <pc:sldChg chg="addSp delSp modSp add mod modNotesTx">
        <pc:chgData name="tran ngan" userId="53bcb93868f6791d" providerId="LiveId" clId="{C01C689A-A5C1-479C-B493-8A4F97387F96}" dt="2022-01-27T16:05:40.866" v="843"/>
        <pc:sldMkLst>
          <pc:docMk/>
          <pc:sldMk cId="1277999195" sldId="415"/>
        </pc:sldMkLst>
        <pc:spChg chg="del mod">
          <ac:chgData name="tran ngan" userId="53bcb93868f6791d" providerId="LiveId" clId="{C01C689A-A5C1-479C-B493-8A4F97387F96}" dt="2022-01-24T09:32:17.027" v="341"/>
          <ac:spMkLst>
            <pc:docMk/>
            <pc:sldMk cId="1277999195" sldId="415"/>
            <ac:spMk id="3" creationId="{DF51F8AD-9769-4F03-858F-B0776A8C02C3}"/>
          </ac:spMkLst>
        </pc:spChg>
        <pc:spChg chg="add mod">
          <ac:chgData name="tran ngan" userId="53bcb93868f6791d" providerId="LiveId" clId="{C01C689A-A5C1-479C-B493-8A4F97387F96}" dt="2022-01-24T09:34:02.742" v="371" actId="20577"/>
          <ac:spMkLst>
            <pc:docMk/>
            <pc:sldMk cId="1277999195" sldId="415"/>
            <ac:spMk id="6" creationId="{69AA904A-8039-436B-AF2A-2342DF9F02BE}"/>
          </ac:spMkLst>
        </pc:spChg>
        <pc:spChg chg="del">
          <ac:chgData name="tran ngan" userId="53bcb93868f6791d" providerId="LiveId" clId="{C01C689A-A5C1-479C-B493-8A4F97387F96}" dt="2022-01-24T09:31:47.769" v="329" actId="478"/>
          <ac:spMkLst>
            <pc:docMk/>
            <pc:sldMk cId="1277999195" sldId="415"/>
            <ac:spMk id="26" creationId="{805E25F3-0C3A-4EE1-904D-1FE2B2D61660}"/>
          </ac:spMkLst>
        </pc:spChg>
        <pc:spChg chg="del">
          <ac:chgData name="tran ngan" userId="53bcb93868f6791d" providerId="LiveId" clId="{C01C689A-A5C1-479C-B493-8A4F97387F96}" dt="2022-01-24T09:31:49.675" v="330" actId="478"/>
          <ac:spMkLst>
            <pc:docMk/>
            <pc:sldMk cId="1277999195" sldId="415"/>
            <ac:spMk id="28" creationId="{5F8CECC7-814C-4EFF-ACE4-8E18011343E3}"/>
          </ac:spMkLst>
        </pc:spChg>
        <pc:picChg chg="mod">
          <ac:chgData name="tran ngan" userId="53bcb93868f6791d" providerId="LiveId" clId="{C01C689A-A5C1-479C-B493-8A4F97387F96}" dt="2022-01-24T09:32:11.093" v="337" actId="1076"/>
          <ac:picMkLst>
            <pc:docMk/>
            <pc:sldMk cId="1277999195" sldId="415"/>
            <ac:picMk id="9" creationId="{3392852B-A85A-47F2-ABAC-A67D610CE052}"/>
          </ac:picMkLst>
        </pc:picChg>
        <pc:picChg chg="mod">
          <ac:chgData name="tran ngan" userId="53bcb93868f6791d" providerId="LiveId" clId="{C01C689A-A5C1-479C-B493-8A4F97387F96}" dt="2022-01-24T09:32:15.371" v="339" actId="1076"/>
          <ac:picMkLst>
            <pc:docMk/>
            <pc:sldMk cId="1277999195" sldId="415"/>
            <ac:picMk id="10" creationId="{B773DFEF-EB8B-4610-805D-E40F0D1E71AE}"/>
          </ac:picMkLst>
        </pc:picChg>
        <pc:picChg chg="mod">
          <ac:chgData name="tran ngan" userId="53bcb93868f6791d" providerId="LiveId" clId="{C01C689A-A5C1-479C-B493-8A4F97387F96}" dt="2022-01-24T09:32:06.379" v="335" actId="1076"/>
          <ac:picMkLst>
            <pc:docMk/>
            <pc:sldMk cId="1277999195" sldId="415"/>
            <ac:picMk id="12" creationId="{7BCC9FAF-5E56-421E-A15A-27B48099CD66}"/>
          </ac:picMkLst>
        </pc:picChg>
        <pc:picChg chg="mod">
          <ac:chgData name="tran ngan" userId="53bcb93868f6791d" providerId="LiveId" clId="{C01C689A-A5C1-479C-B493-8A4F97387F96}" dt="2022-01-24T09:32:02.349" v="333" actId="1076"/>
          <ac:picMkLst>
            <pc:docMk/>
            <pc:sldMk cId="1277999195" sldId="415"/>
            <ac:picMk id="13" creationId="{F955AA4E-9984-4280-8784-081C9E1CC550}"/>
          </ac:picMkLst>
        </pc:picChg>
        <pc:picChg chg="add mod">
          <ac:chgData name="tran ngan" userId="53bcb93868f6791d" providerId="LiveId" clId="{C01C689A-A5C1-479C-B493-8A4F97387F96}" dt="2022-01-24T10:10:02.326" v="529" actId="1076"/>
          <ac:picMkLst>
            <pc:docMk/>
            <pc:sldMk cId="1277999195" sldId="415"/>
            <ac:picMk id="17" creationId="{23BC13AD-24DB-4133-874B-A7F88C265B73}"/>
          </ac:picMkLst>
        </pc:picChg>
        <pc:picChg chg="mod">
          <ac:chgData name="tran ngan" userId="53bcb93868f6791d" providerId="LiveId" clId="{C01C689A-A5C1-479C-B493-8A4F97387F96}" dt="2022-01-24T09:32:04.247" v="334" actId="1076"/>
          <ac:picMkLst>
            <pc:docMk/>
            <pc:sldMk cId="1277999195" sldId="415"/>
            <ac:picMk id="22" creationId="{16C395C3-F54A-45EF-9DBD-1D7246266106}"/>
          </ac:picMkLst>
        </pc:picChg>
        <pc:picChg chg="mod">
          <ac:chgData name="tran ngan" userId="53bcb93868f6791d" providerId="LiveId" clId="{C01C689A-A5C1-479C-B493-8A4F97387F96}" dt="2022-01-24T09:32:12.973" v="338" actId="1076"/>
          <ac:picMkLst>
            <pc:docMk/>
            <pc:sldMk cId="1277999195" sldId="415"/>
            <ac:picMk id="23" creationId="{1035A0D5-6C13-45B5-A5AF-A9DB423F1125}"/>
          </ac:picMkLst>
        </pc:picChg>
        <pc:picChg chg="mod">
          <ac:chgData name="tran ngan" userId="53bcb93868f6791d" providerId="LiveId" clId="{C01C689A-A5C1-479C-B493-8A4F97387F96}" dt="2022-01-24T09:32:08.487" v="336" actId="1076"/>
          <ac:picMkLst>
            <pc:docMk/>
            <pc:sldMk cId="1277999195" sldId="415"/>
            <ac:picMk id="24" creationId="{CB3F053E-558D-42C0-A92C-BE4DD9E0025B}"/>
          </ac:picMkLst>
        </pc:picChg>
        <pc:picChg chg="mod">
          <ac:chgData name="tran ngan" userId="53bcb93868f6791d" providerId="LiveId" clId="{C01C689A-A5C1-479C-B493-8A4F97387F96}" dt="2022-01-24T09:32:00.486" v="332" actId="1076"/>
          <ac:picMkLst>
            <pc:docMk/>
            <pc:sldMk cId="1277999195" sldId="415"/>
            <ac:picMk id="25" creationId="{C3BB7493-BCB6-4AB9-B687-93BF2530A004}"/>
          </ac:picMkLst>
        </pc:picChg>
      </pc:sldChg>
      <pc:sldChg chg="addSp delSp modSp add mod modNotesTx">
        <pc:chgData name="tran ngan" userId="53bcb93868f6791d" providerId="LiveId" clId="{C01C689A-A5C1-479C-B493-8A4F97387F96}" dt="2022-01-27T16:05:46.006" v="846"/>
        <pc:sldMkLst>
          <pc:docMk/>
          <pc:sldMk cId="1577154121" sldId="416"/>
        </pc:sldMkLst>
        <pc:spChg chg="add del">
          <ac:chgData name="tran ngan" userId="53bcb93868f6791d" providerId="LiveId" clId="{C01C689A-A5C1-479C-B493-8A4F97387F96}" dt="2022-01-27T16:05:44.551" v="845" actId="22"/>
          <ac:spMkLst>
            <pc:docMk/>
            <pc:sldMk cId="1577154121" sldId="416"/>
            <ac:spMk id="16" creationId="{526CB5C9-B015-4469-8038-BA1E8357A4B2}"/>
          </ac:spMkLst>
        </pc:spChg>
        <pc:picChg chg="add mod">
          <ac:chgData name="tran ngan" userId="53bcb93868f6791d" providerId="LiveId" clId="{C01C689A-A5C1-479C-B493-8A4F97387F96}" dt="2022-01-24T09:33:17.526" v="348"/>
          <ac:picMkLst>
            <pc:docMk/>
            <pc:sldMk cId="1577154121" sldId="416"/>
            <ac:picMk id="14" creationId="{E55328B4-899E-41E4-B11C-73942ECD6630}"/>
          </ac:picMkLst>
        </pc:picChg>
        <pc:picChg chg="mod">
          <ac:chgData name="tran ngan" userId="53bcb93868f6791d" providerId="LiveId" clId="{C01C689A-A5C1-479C-B493-8A4F97387F96}" dt="2022-01-24T09:33:34.235" v="350" actId="14100"/>
          <ac:picMkLst>
            <pc:docMk/>
            <pc:sldMk cId="1577154121" sldId="416"/>
            <ac:picMk id="23" creationId="{1035A0D5-6C13-45B5-A5AF-A9DB423F1125}"/>
          </ac:picMkLst>
        </pc:picChg>
      </pc:sldChg>
      <pc:sldChg chg="addSp delSp modSp new del mod">
        <pc:chgData name="tran ngan" userId="53bcb93868f6791d" providerId="LiveId" clId="{C01C689A-A5C1-479C-B493-8A4F97387F96}" dt="2022-01-24T09:44:47.733" v="428" actId="47"/>
        <pc:sldMkLst>
          <pc:docMk/>
          <pc:sldMk cId="2098639283" sldId="417"/>
        </pc:sldMkLst>
        <pc:picChg chg="add mod">
          <ac:chgData name="tran ngan" userId="53bcb93868f6791d" providerId="LiveId" clId="{C01C689A-A5C1-479C-B493-8A4F97387F96}" dt="2022-01-24T09:39:40.472" v="376" actId="14100"/>
          <ac:picMkLst>
            <pc:docMk/>
            <pc:sldMk cId="2098639283" sldId="417"/>
            <ac:picMk id="3" creationId="{5730A142-25FC-4C77-B75F-10F029CF88AA}"/>
          </ac:picMkLst>
        </pc:picChg>
        <pc:picChg chg="add del">
          <ac:chgData name="tran ngan" userId="53bcb93868f6791d" providerId="LiveId" clId="{C01C689A-A5C1-479C-B493-8A4F97387F96}" dt="2022-01-24T09:38:31.564" v="374" actId="478"/>
          <ac:picMkLst>
            <pc:docMk/>
            <pc:sldMk cId="2098639283" sldId="417"/>
            <ac:picMk id="1026" creationId="{29A1100B-A3AB-42DA-8DEC-6A2C37C0EC3F}"/>
          </ac:picMkLst>
        </pc:picChg>
      </pc:sldChg>
      <pc:sldChg chg="new del">
        <pc:chgData name="tran ngan" userId="53bcb93868f6791d" providerId="LiveId" clId="{C01C689A-A5C1-479C-B493-8A4F97387F96}" dt="2022-01-24T09:40:01.894" v="378" actId="47"/>
        <pc:sldMkLst>
          <pc:docMk/>
          <pc:sldMk cId="509930406" sldId="418"/>
        </pc:sldMkLst>
      </pc:sldChg>
      <pc:sldChg chg="addSp delSp modSp new del mod ord">
        <pc:chgData name="tran ngan" userId="53bcb93868f6791d" providerId="LiveId" clId="{C01C689A-A5C1-479C-B493-8A4F97387F96}" dt="2022-01-24T09:44:44.127" v="427" actId="47"/>
        <pc:sldMkLst>
          <pc:docMk/>
          <pc:sldMk cId="3161351127" sldId="418"/>
        </pc:sldMkLst>
        <pc:spChg chg="add del mod">
          <ac:chgData name="tran ngan" userId="53bcb93868f6791d" providerId="LiveId" clId="{C01C689A-A5C1-479C-B493-8A4F97387F96}" dt="2022-01-24T09:42:43.316" v="404" actId="21"/>
          <ac:spMkLst>
            <pc:docMk/>
            <pc:sldMk cId="3161351127" sldId="418"/>
            <ac:spMk id="7" creationId="{5E5567AD-39B0-4086-A3D7-4CA93CE4F2A8}"/>
          </ac:spMkLst>
        </pc:spChg>
        <pc:spChg chg="add del mod">
          <ac:chgData name="tran ngan" userId="53bcb93868f6791d" providerId="LiveId" clId="{C01C689A-A5C1-479C-B493-8A4F97387F96}" dt="2022-01-24T09:42:43.316" v="404" actId="21"/>
          <ac:spMkLst>
            <pc:docMk/>
            <pc:sldMk cId="3161351127" sldId="418"/>
            <ac:spMk id="8" creationId="{FBF789E2-7AA5-4D64-9E83-DC3905CE7014}"/>
          </ac:spMkLst>
        </pc:spChg>
        <pc:spChg chg="add del mod">
          <ac:chgData name="tran ngan" userId="53bcb93868f6791d" providerId="LiveId" clId="{C01C689A-A5C1-479C-B493-8A4F97387F96}" dt="2022-01-24T09:42:43.316" v="404" actId="21"/>
          <ac:spMkLst>
            <pc:docMk/>
            <pc:sldMk cId="3161351127" sldId="418"/>
            <ac:spMk id="9" creationId="{FF380CC6-B86C-4C6F-B9E2-AFBAACE7BC0B}"/>
          </ac:spMkLst>
        </pc:spChg>
        <pc:spChg chg="add del mod">
          <ac:chgData name="tran ngan" userId="53bcb93868f6791d" providerId="LiveId" clId="{C01C689A-A5C1-479C-B493-8A4F97387F96}" dt="2022-01-24T09:42:43.316" v="404" actId="21"/>
          <ac:spMkLst>
            <pc:docMk/>
            <pc:sldMk cId="3161351127" sldId="418"/>
            <ac:spMk id="10" creationId="{8B3FFBDD-031F-4254-A11C-28CAB5DE28C0}"/>
          </ac:spMkLst>
        </pc:spChg>
        <pc:picChg chg="add mod">
          <ac:chgData name="tran ngan" userId="53bcb93868f6791d" providerId="LiveId" clId="{C01C689A-A5C1-479C-B493-8A4F97387F96}" dt="2022-01-24T09:40:09.805" v="380"/>
          <ac:picMkLst>
            <pc:docMk/>
            <pc:sldMk cId="3161351127" sldId="418"/>
            <ac:picMk id="2" creationId="{CFB10DBD-9C95-4655-BFEF-9CF2344896B6}"/>
          </ac:picMkLst>
        </pc:picChg>
        <pc:picChg chg="add del mod">
          <ac:chgData name="tran ngan" userId="53bcb93868f6791d" providerId="LiveId" clId="{C01C689A-A5C1-479C-B493-8A4F97387F96}" dt="2022-01-24T09:42:43.316" v="404" actId="21"/>
          <ac:picMkLst>
            <pc:docMk/>
            <pc:sldMk cId="3161351127" sldId="418"/>
            <ac:picMk id="3" creationId="{7E20E72D-D663-46D4-9ACC-794EF303A0A6}"/>
          </ac:picMkLst>
        </pc:picChg>
        <pc:picChg chg="add del mod">
          <ac:chgData name="tran ngan" userId="53bcb93868f6791d" providerId="LiveId" clId="{C01C689A-A5C1-479C-B493-8A4F97387F96}" dt="2022-01-24T09:42:43.316" v="404" actId="21"/>
          <ac:picMkLst>
            <pc:docMk/>
            <pc:sldMk cId="3161351127" sldId="418"/>
            <ac:picMk id="4" creationId="{A8C25F96-11AA-4206-90DC-CDC4BAC74F34}"/>
          </ac:picMkLst>
        </pc:picChg>
        <pc:picChg chg="add del mod">
          <ac:chgData name="tran ngan" userId="53bcb93868f6791d" providerId="LiveId" clId="{C01C689A-A5C1-479C-B493-8A4F97387F96}" dt="2022-01-24T09:42:43.316" v="404" actId="21"/>
          <ac:picMkLst>
            <pc:docMk/>
            <pc:sldMk cId="3161351127" sldId="418"/>
            <ac:picMk id="5" creationId="{5E23C8EA-E2FB-4606-B3DE-4DDCE45212F1}"/>
          </ac:picMkLst>
        </pc:picChg>
        <pc:picChg chg="add del mod">
          <ac:chgData name="tran ngan" userId="53bcb93868f6791d" providerId="LiveId" clId="{C01C689A-A5C1-479C-B493-8A4F97387F96}" dt="2022-01-24T09:42:43.316" v="404" actId="21"/>
          <ac:picMkLst>
            <pc:docMk/>
            <pc:sldMk cId="3161351127" sldId="418"/>
            <ac:picMk id="6" creationId="{90BB8079-1305-4D45-913A-21F0750CC7F0}"/>
          </ac:picMkLst>
        </pc:picChg>
      </pc:sldChg>
      <pc:sldChg chg="addSp delSp modSp add mod modNotesTx">
        <pc:chgData name="tran ngan" userId="53bcb93868f6791d" providerId="LiveId" clId="{C01C689A-A5C1-479C-B493-8A4F97387F96}" dt="2022-01-27T16:34:55.440" v="1773"/>
        <pc:sldMkLst>
          <pc:docMk/>
          <pc:sldMk cId="701586156" sldId="419"/>
        </pc:sldMkLst>
        <pc:spChg chg="del mod">
          <ac:chgData name="tran ngan" userId="53bcb93868f6791d" providerId="LiveId" clId="{C01C689A-A5C1-479C-B493-8A4F97387F96}" dt="2022-01-24T09:41:43.300" v="396" actId="21"/>
          <ac:spMkLst>
            <pc:docMk/>
            <pc:sldMk cId="701586156" sldId="419"/>
            <ac:spMk id="26" creationId="{805E25F3-0C3A-4EE1-904D-1FE2B2D61660}"/>
          </ac:spMkLst>
        </pc:spChg>
        <pc:spChg chg="del mod">
          <ac:chgData name="tran ngan" userId="53bcb93868f6791d" providerId="LiveId" clId="{C01C689A-A5C1-479C-B493-8A4F97387F96}" dt="2022-01-24T09:41:40.942" v="395" actId="478"/>
          <ac:spMkLst>
            <pc:docMk/>
            <pc:sldMk cId="701586156" sldId="419"/>
            <ac:spMk id="28" creationId="{5F8CECC7-814C-4EFF-ACE4-8E18011343E3}"/>
          </ac:spMkLst>
        </pc:spChg>
        <pc:spChg chg="add mod">
          <ac:chgData name="tran ngan" userId="53bcb93868f6791d" providerId="LiveId" clId="{C01C689A-A5C1-479C-B493-8A4F97387F96}" dt="2022-01-24T09:43:39.892" v="422" actId="1076"/>
          <ac:spMkLst>
            <pc:docMk/>
            <pc:sldMk cId="701586156" sldId="419"/>
            <ac:spMk id="32" creationId="{3CCE3AB0-5BB5-45F3-9E3D-AD3B083FDA91}"/>
          </ac:spMkLst>
        </pc:spChg>
        <pc:spChg chg="add mod">
          <ac:chgData name="tran ngan" userId="53bcb93868f6791d" providerId="LiveId" clId="{C01C689A-A5C1-479C-B493-8A4F97387F96}" dt="2022-01-24T09:43:25.240" v="416" actId="1076"/>
          <ac:spMkLst>
            <pc:docMk/>
            <pc:sldMk cId="701586156" sldId="419"/>
            <ac:spMk id="33" creationId="{14888964-CF9A-4065-9B73-B483E0F4D888}"/>
          </ac:spMkLst>
        </pc:spChg>
        <pc:spChg chg="add mod">
          <ac:chgData name="tran ngan" userId="53bcb93868f6791d" providerId="LiveId" clId="{C01C689A-A5C1-479C-B493-8A4F97387F96}" dt="2022-01-24T09:43:19.828" v="414" actId="1076"/>
          <ac:spMkLst>
            <pc:docMk/>
            <pc:sldMk cId="701586156" sldId="419"/>
            <ac:spMk id="34" creationId="{7EA3CBC1-F6B2-4435-87F5-C2562262FFAD}"/>
          </ac:spMkLst>
        </pc:spChg>
        <pc:spChg chg="add mod">
          <ac:chgData name="tran ngan" userId="53bcb93868f6791d" providerId="LiveId" clId="{C01C689A-A5C1-479C-B493-8A4F97387F96}" dt="2022-01-24T09:43:14.606" v="412" actId="1076"/>
          <ac:spMkLst>
            <pc:docMk/>
            <pc:sldMk cId="701586156" sldId="419"/>
            <ac:spMk id="35" creationId="{25672C14-0913-4260-A732-F2CF42C0850B}"/>
          </ac:spMkLst>
        </pc:spChg>
        <pc:picChg chg="mod">
          <ac:chgData name="tran ngan" userId="53bcb93868f6791d" providerId="LiveId" clId="{C01C689A-A5C1-479C-B493-8A4F97387F96}" dt="2022-01-24T09:47:34.357" v="456" actId="1076"/>
          <ac:picMkLst>
            <pc:docMk/>
            <pc:sldMk cId="701586156" sldId="419"/>
            <ac:picMk id="5" creationId="{AAC5648C-039C-43D8-978D-8B6466F23165}"/>
          </ac:picMkLst>
        </pc:picChg>
        <pc:picChg chg="mod">
          <ac:chgData name="tran ngan" userId="53bcb93868f6791d" providerId="LiveId" clId="{C01C689A-A5C1-479C-B493-8A4F97387F96}" dt="2022-01-24T09:43:52.995" v="426" actId="1076"/>
          <ac:picMkLst>
            <pc:docMk/>
            <pc:sldMk cId="701586156" sldId="419"/>
            <ac:picMk id="8" creationId="{7B6A1D9F-6E68-44DC-B7D0-23AFCEC5AEA2}"/>
          </ac:picMkLst>
        </pc:picChg>
        <pc:picChg chg="mod">
          <ac:chgData name="tran ngan" userId="53bcb93868f6791d" providerId="LiveId" clId="{C01C689A-A5C1-479C-B493-8A4F97387F96}" dt="2022-01-24T09:47:34.357" v="456" actId="1076"/>
          <ac:picMkLst>
            <pc:docMk/>
            <pc:sldMk cId="701586156" sldId="419"/>
            <ac:picMk id="13" creationId="{F955AA4E-9984-4280-8784-081C9E1CC550}"/>
          </ac:picMkLst>
        </pc:picChg>
        <pc:picChg chg="add mod">
          <ac:chgData name="tran ngan" userId="53bcb93868f6791d" providerId="LiveId" clId="{C01C689A-A5C1-479C-B493-8A4F97387F96}" dt="2022-01-24T09:43:28.260" v="417" actId="1076"/>
          <ac:picMkLst>
            <pc:docMk/>
            <pc:sldMk cId="701586156" sldId="419"/>
            <ac:picMk id="20" creationId="{CDF1426D-9680-4E63-9BEC-6718BEB70F98}"/>
          </ac:picMkLst>
        </pc:picChg>
        <pc:picChg chg="add mod">
          <ac:chgData name="tran ngan" userId="53bcb93868f6791d" providerId="LiveId" clId="{C01C689A-A5C1-479C-B493-8A4F97387F96}" dt="2022-01-24T09:43:22.273" v="415" actId="1076"/>
          <ac:picMkLst>
            <pc:docMk/>
            <pc:sldMk cId="701586156" sldId="419"/>
            <ac:picMk id="21" creationId="{466DFB71-4574-4C3F-92B8-19624A139FD2}"/>
          </ac:picMkLst>
        </pc:picChg>
        <pc:picChg chg="add mod">
          <ac:chgData name="tran ngan" userId="53bcb93868f6791d" providerId="LiveId" clId="{C01C689A-A5C1-479C-B493-8A4F97387F96}" dt="2022-01-24T09:43:17.098" v="413" actId="1076"/>
          <ac:picMkLst>
            <pc:docMk/>
            <pc:sldMk cId="701586156" sldId="419"/>
            <ac:picMk id="27" creationId="{E5C6E6A6-F1F9-430B-A7DB-475EF467102F}"/>
          </ac:picMkLst>
        </pc:picChg>
        <pc:picChg chg="mod">
          <ac:chgData name="tran ngan" userId="53bcb93868f6791d" providerId="LiveId" clId="{C01C689A-A5C1-479C-B493-8A4F97387F96}" dt="2022-01-24T09:49:02.355" v="466" actId="1076"/>
          <ac:picMkLst>
            <pc:docMk/>
            <pc:sldMk cId="701586156" sldId="419"/>
            <ac:picMk id="29" creationId="{2D83A90D-D9F8-4925-AA0C-E1F565E8D3F7}"/>
          </ac:picMkLst>
        </pc:picChg>
        <pc:picChg chg="add mod">
          <ac:chgData name="tran ngan" userId="53bcb93868f6791d" providerId="LiveId" clId="{C01C689A-A5C1-479C-B493-8A4F97387F96}" dt="2022-01-24T09:43:12.747" v="411" actId="1076"/>
          <ac:picMkLst>
            <pc:docMk/>
            <pc:sldMk cId="701586156" sldId="419"/>
            <ac:picMk id="31" creationId="{05069EEE-2C60-45EE-8128-D752B5A17ED8}"/>
          </ac:picMkLst>
        </pc:picChg>
        <pc:picChg chg="add mod">
          <ac:chgData name="tran ngan" userId="53bcb93868f6791d" providerId="LiveId" clId="{C01C689A-A5C1-479C-B493-8A4F97387F96}" dt="2022-01-24T09:43:50.009" v="425" actId="1076"/>
          <ac:picMkLst>
            <pc:docMk/>
            <pc:sldMk cId="701586156" sldId="419"/>
            <ac:picMk id="36" creationId="{5010EBCC-EDA0-4471-8BC9-848BF5F239FF}"/>
          </ac:picMkLst>
        </pc:picChg>
        <pc:cxnChg chg="mod">
          <ac:chgData name="tran ngan" userId="53bcb93868f6791d" providerId="LiveId" clId="{C01C689A-A5C1-479C-B493-8A4F97387F96}" dt="2022-01-24T09:42:17.010" v="403" actId="14100"/>
          <ac:cxnSpMkLst>
            <pc:docMk/>
            <pc:sldMk cId="701586156" sldId="419"/>
            <ac:cxnSpMk id="30" creationId="{EF29992B-5EC0-4637-858C-6B3A6F794CE6}"/>
          </ac:cxnSpMkLst>
        </pc:cxnChg>
      </pc:sldChg>
      <pc:sldChg chg="addSp modSp add mod modNotesTx">
        <pc:chgData name="tran ngan" userId="53bcb93868f6791d" providerId="LiveId" clId="{C01C689A-A5C1-479C-B493-8A4F97387F96}" dt="2022-01-27T16:18:11.586" v="888" actId="14100"/>
        <pc:sldMkLst>
          <pc:docMk/>
          <pc:sldMk cId="1085548148" sldId="420"/>
        </pc:sldMkLst>
        <pc:cxnChg chg="add mod">
          <ac:chgData name="tran ngan" userId="53bcb93868f6791d" providerId="LiveId" clId="{C01C689A-A5C1-479C-B493-8A4F97387F96}" dt="2022-01-27T16:17:35.814" v="882" actId="13822"/>
          <ac:cxnSpMkLst>
            <pc:docMk/>
            <pc:sldMk cId="1085548148" sldId="420"/>
            <ac:cxnSpMk id="5" creationId="{E988FB41-D0A4-4FA7-86D5-1F36E5D29A32}"/>
          </ac:cxnSpMkLst>
        </pc:cxnChg>
        <pc:cxnChg chg="add mod">
          <ac:chgData name="tran ngan" userId="53bcb93868f6791d" providerId="LiveId" clId="{C01C689A-A5C1-479C-B493-8A4F97387F96}" dt="2022-01-27T16:17:46.591" v="884" actId="1076"/>
          <ac:cxnSpMkLst>
            <pc:docMk/>
            <pc:sldMk cId="1085548148" sldId="420"/>
            <ac:cxnSpMk id="8" creationId="{98F4EC08-D1E3-4EB0-9642-08F40653F759}"/>
          </ac:cxnSpMkLst>
        </pc:cxnChg>
        <pc:cxnChg chg="add mod">
          <ac:chgData name="tran ngan" userId="53bcb93868f6791d" providerId="LiveId" clId="{C01C689A-A5C1-479C-B493-8A4F97387F96}" dt="2022-01-27T16:17:57.222" v="885"/>
          <ac:cxnSpMkLst>
            <pc:docMk/>
            <pc:sldMk cId="1085548148" sldId="420"/>
            <ac:cxnSpMk id="9" creationId="{CF5CADDB-95C3-48C0-9EC5-1999F2B4DF11}"/>
          </ac:cxnSpMkLst>
        </pc:cxnChg>
        <pc:cxnChg chg="add mod">
          <ac:chgData name="tran ngan" userId="53bcb93868f6791d" providerId="LiveId" clId="{C01C689A-A5C1-479C-B493-8A4F97387F96}" dt="2022-01-27T16:18:11.586" v="888" actId="14100"/>
          <ac:cxnSpMkLst>
            <pc:docMk/>
            <pc:sldMk cId="1085548148" sldId="420"/>
            <ac:cxnSpMk id="10" creationId="{35E44DE3-46FF-49C0-970C-A93FD132638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92F8AE-F1B0-45E4-8E03-D6E9735AB1DB}" type="datetimeFigureOut">
              <a:rPr lang="en-US" smtClean="0"/>
              <a:t>3/19/2025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ECAA5-E740-457F-8F2E-EA49209A003B}" type="slidenum">
              <a:rPr lang="en-US" smtClean="0"/>
              <a:t>‹#›</a:t>
            </a:fld>
            <a:endParaRPr lang="en-US"/>
          </a:p>
        </p:txBody>
      </p:sp>
    </p:spTree>
    <p:extLst>
      <p:ext uri="{BB962C8B-B14F-4D97-AF65-F5344CB8AC3E}">
        <p14:creationId xmlns:p14="http://schemas.microsoft.com/office/powerpoint/2010/main" val="1337463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83079-BE9A-46A6-AC2F-B0350B537248}" type="slidenum">
              <a:rPr lang="en-US" smtClean="0"/>
              <a:t>1</a:t>
            </a:fld>
            <a:endParaRPr lang="en-US"/>
          </a:p>
        </p:txBody>
      </p:sp>
    </p:spTree>
    <p:extLst>
      <p:ext uri="{BB962C8B-B14F-4D97-AF65-F5344CB8AC3E}">
        <p14:creationId xmlns:p14="http://schemas.microsoft.com/office/powerpoint/2010/main" val="3969523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98256-1837-4ECE-8D31-FD212B644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145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98256-1837-4ECE-8D31-FD212B644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147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Who’s faster?</a:t>
            </a:r>
          </a:p>
          <a:p>
            <a:pPr rtl="0" fontAlgn="base"/>
            <a:r>
              <a:rPr lang="en-GB" sz="1200" b="0" i="0" u="none" strike="noStrike" kern="1200" dirty="0">
                <a:solidFill>
                  <a:schemeClr val="tx1"/>
                </a:solidFill>
                <a:effectLst/>
                <a:latin typeface="+mn-lt"/>
                <a:ea typeface="+mn-ea"/>
                <a:cs typeface="+mn-cs"/>
              </a:rPr>
              <a:t>Teacher calls 4 pupils to come to the board.</a:t>
            </a:r>
          </a:p>
          <a:p>
            <a:pPr rtl="0" fontAlgn="base"/>
            <a:r>
              <a:rPr lang="en-GB" sz="1200" b="0" i="0" u="none" strike="noStrike" kern="1200" dirty="0">
                <a:solidFill>
                  <a:schemeClr val="tx1"/>
                </a:solidFill>
                <a:effectLst/>
                <a:latin typeface="+mn-lt"/>
                <a:ea typeface="+mn-ea"/>
                <a:cs typeface="+mn-cs"/>
              </a:rPr>
              <a:t>Pupils on the board have a quick look at the break time activities on the board.</a:t>
            </a:r>
          </a:p>
          <a:p>
            <a:pPr rtl="0" fontAlgn="base"/>
            <a:r>
              <a:rPr lang="en-GB" sz="1200" b="0" i="0" u="none" strike="noStrike" kern="1200" dirty="0">
                <a:solidFill>
                  <a:schemeClr val="tx1"/>
                </a:solidFill>
                <a:effectLst/>
                <a:latin typeface="+mn-lt"/>
                <a:ea typeface="+mn-ea"/>
                <a:cs typeface="+mn-cs"/>
              </a:rPr>
              <a:t>On the four chairs,</a:t>
            </a:r>
            <a:r>
              <a:rPr lang="en-GB" sz="1200" b="0" i="0" u="none" strike="noStrike" kern="1200" baseline="0" dirty="0">
                <a:solidFill>
                  <a:schemeClr val="tx1"/>
                </a:solidFill>
                <a:effectLst/>
                <a:latin typeface="+mn-lt"/>
                <a:ea typeface="+mn-ea"/>
                <a:cs typeface="+mn-cs"/>
              </a:rPr>
              <a:t> t</a:t>
            </a:r>
            <a:r>
              <a:rPr lang="en-GB" sz="1200" b="0" i="0" u="none" strike="noStrike" kern="1200" dirty="0">
                <a:solidFill>
                  <a:schemeClr val="tx1"/>
                </a:solidFill>
                <a:effectLst/>
                <a:latin typeface="+mn-lt"/>
                <a:ea typeface="+mn-ea"/>
                <a:cs typeface="+mn-cs"/>
              </a:rPr>
              <a:t>here are phrases written on pieces</a:t>
            </a:r>
            <a:r>
              <a:rPr lang="en-GB" sz="1200" b="0" i="0" u="none" strike="noStrike" kern="1200" baseline="0" dirty="0">
                <a:solidFill>
                  <a:schemeClr val="tx1"/>
                </a:solidFill>
                <a:effectLst/>
                <a:latin typeface="+mn-lt"/>
                <a:ea typeface="+mn-ea"/>
                <a:cs typeface="+mn-cs"/>
              </a:rPr>
              <a:t> of paper which match with the pictures.</a:t>
            </a:r>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When the teacher points to the pictures, 4 pupils try to run fast and look for the matching pieces</a:t>
            </a:r>
            <a:r>
              <a:rPr lang="en-GB" sz="1200" b="0" i="0" u="none" strike="noStrike" kern="1200" baseline="0" dirty="0">
                <a:solidFill>
                  <a:schemeClr val="tx1"/>
                </a:solidFill>
                <a:effectLst/>
                <a:latin typeface="+mn-lt"/>
                <a:ea typeface="+mn-ea"/>
                <a:cs typeface="+mn-cs"/>
              </a:rPr>
              <a:t> of paper </a:t>
            </a:r>
            <a:r>
              <a:rPr lang="en-GB" sz="1200" b="0" i="0" u="none" strike="noStrike" kern="1200" dirty="0">
                <a:solidFill>
                  <a:schemeClr val="tx1"/>
                </a:solidFill>
                <a:effectLst/>
                <a:latin typeface="+mn-lt"/>
                <a:ea typeface="+mn-ea"/>
                <a:cs typeface="+mn-cs"/>
              </a:rPr>
              <a:t>and sit on the</a:t>
            </a:r>
            <a:r>
              <a:rPr lang="en-GB" sz="1200" b="0" i="0" u="none" strike="noStrike" kern="1200" baseline="0" dirty="0">
                <a:solidFill>
                  <a:schemeClr val="tx1"/>
                </a:solidFill>
                <a:effectLst/>
                <a:latin typeface="+mn-lt"/>
                <a:ea typeface="+mn-ea"/>
                <a:cs typeface="+mn-cs"/>
              </a:rPr>
              <a:t> chairs having those pieces</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There are 3 correct answers, so one pupil has to go back to his or her seat.</a:t>
            </a:r>
          </a:p>
          <a:p>
            <a:pPr rtl="0" fontAlgn="base"/>
            <a:r>
              <a:rPr lang="en-GB" sz="1200" b="0" i="0" u="none" strike="noStrike" kern="1200" dirty="0">
                <a:solidFill>
                  <a:schemeClr val="tx1"/>
                </a:solidFill>
                <a:effectLst/>
                <a:latin typeface="+mn-lt"/>
                <a:ea typeface="+mn-ea"/>
                <a:cs typeface="+mn-cs"/>
              </a:rPr>
              <a:t>Repeat the game until the last</a:t>
            </a:r>
            <a:r>
              <a:rPr lang="en-GB" sz="1200" b="0" i="0" u="none" strike="noStrike" kern="1200" baseline="0" dirty="0">
                <a:solidFill>
                  <a:schemeClr val="tx1"/>
                </a:solidFill>
                <a:effectLst/>
                <a:latin typeface="+mn-lt"/>
                <a:ea typeface="+mn-ea"/>
                <a:cs typeface="+mn-cs"/>
              </a:rPr>
              <a:t> picture.</a:t>
            </a:r>
            <a:endParaRPr lang="en-GB" sz="1200" b="0" i="0" u="none" strike="noStrike" kern="1200" dirty="0">
              <a:solidFill>
                <a:schemeClr val="tx1"/>
              </a:solidFill>
              <a:effectLst/>
              <a:latin typeface="+mn-lt"/>
              <a:ea typeface="+mn-ea"/>
              <a:cs typeface="+mn-cs"/>
            </a:endParaRPr>
          </a:p>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98256-1837-4ECE-8D31-FD212B644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548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98256-1837-4ECE-8D31-FD212B644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507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98256-1837-4ECE-8D31-FD212B644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873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T shows pictures of break time activities on the board and asks pupils to make sentences</a:t>
            </a:r>
            <a:r>
              <a:rPr lang="en-US" sz="1200" baseline="0" dirty="0">
                <a:effectLst/>
                <a:latin typeface="Times New Roman" panose="02020603050405020304" pitchFamily="18" charset="0"/>
                <a:ea typeface="Times New Roman" panose="02020603050405020304" pitchFamily="18" charset="0"/>
              </a:rPr>
              <a:t> using the model structure.</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Chỗ dành sẵn cho Số hiệu Bản chiếu 3"/>
          <p:cNvSpPr>
            <a:spLocks noGrp="1"/>
          </p:cNvSpPr>
          <p:nvPr>
            <p:ph type="sldNum" sz="quarter" idx="5"/>
          </p:nvPr>
        </p:nvSpPr>
        <p:spPr/>
        <p:txBody>
          <a:bodyPr/>
          <a:lstStyle/>
          <a:p>
            <a:fld id="{0E8ECAA5-E740-457F-8F2E-EA49209A003B}" type="slidenum">
              <a:rPr lang="en-US" smtClean="0"/>
              <a:t>15</a:t>
            </a:fld>
            <a:endParaRPr lang="en-US"/>
          </a:p>
        </p:txBody>
      </p:sp>
    </p:spTree>
    <p:extLst>
      <p:ext uri="{BB962C8B-B14F-4D97-AF65-F5344CB8AC3E}">
        <p14:creationId xmlns:p14="http://schemas.microsoft.com/office/powerpoint/2010/main" val="244428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Who’s faster?</a:t>
            </a:r>
          </a:p>
          <a:p>
            <a:r>
              <a:rPr lang="en-US" dirty="0"/>
              <a:t>- Teacher calls 2 pupils to come to the board.</a:t>
            </a:r>
          </a:p>
          <a:p>
            <a:r>
              <a:rPr lang="en-US" dirty="0"/>
              <a:t>- Pupils on the board have a quick look at the break time activities on the board.</a:t>
            </a:r>
          </a:p>
          <a:p>
            <a:r>
              <a:rPr lang="en-US" dirty="0"/>
              <a:t>- When the teacher says the sentences, who get the pictures of those sentences first will get the points.</a:t>
            </a:r>
          </a:p>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98256-1837-4ECE-8D31-FD212B644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349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Who’s faster?</a:t>
            </a:r>
          </a:p>
          <a:p>
            <a:r>
              <a:rPr lang="en-US" dirty="0"/>
              <a:t>- Teacher calls 2 pupils to come to the board.</a:t>
            </a:r>
          </a:p>
          <a:p>
            <a:r>
              <a:rPr lang="en-US" dirty="0"/>
              <a:t>- Pupils on the board have a quick look at the break time activities on the board.</a:t>
            </a:r>
          </a:p>
          <a:p>
            <a:r>
              <a:rPr lang="en-US" dirty="0"/>
              <a:t>- When the teacher says the sentences, who get the pictures of those sentences first will get the points.</a:t>
            </a:r>
          </a:p>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98256-1837-4ECE-8D31-FD212B644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655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3DC89-564F-40D1-B776-536E2B88EB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707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3DC89-564F-40D1-B776-536E2B88EB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634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GB" sz="1200" b="1" i="0" u="none" strike="noStrike" kern="1200" dirty="0">
                <a:solidFill>
                  <a:schemeClr val="tx1"/>
                </a:solidFill>
                <a:effectLst/>
                <a:latin typeface="+mn-lt"/>
                <a:ea typeface="+mn-ea"/>
                <a:cs typeface="+mn-cs"/>
              </a:rPr>
              <a:t>Lucky numbers</a:t>
            </a:r>
          </a:p>
          <a:p>
            <a:r>
              <a:rPr lang="en-US" dirty="0"/>
              <a:t>- Teacher divides the class into 2 teams (Boys and Girls).</a:t>
            </a:r>
          </a:p>
          <a:p>
            <a:r>
              <a:rPr lang="en-US" dirty="0"/>
              <a:t>- 1 pupil in each team comes to the board, has a look at the pictures of break time activities and their corresponding</a:t>
            </a:r>
            <a:r>
              <a:rPr lang="en-US" baseline="0" dirty="0"/>
              <a:t> phrases.</a:t>
            </a:r>
            <a:endParaRPr lang="en-US" dirty="0"/>
          </a:p>
          <a:p>
            <a:r>
              <a:rPr lang="en-US" dirty="0"/>
              <a:t>- </a:t>
            </a:r>
            <a:r>
              <a:rPr lang="en-GB" sz="1200" b="0" i="0" u="none" strike="noStrike" kern="1200" dirty="0">
                <a:solidFill>
                  <a:schemeClr val="tx1"/>
                </a:solidFill>
                <a:effectLst/>
                <a:latin typeface="+mn-lt"/>
                <a:ea typeface="+mn-ea"/>
                <a:cs typeface="+mn-cs"/>
              </a:rPr>
              <a:t>When the teacher points to the picture, the first one to write the correct phrases matching with the pictures will choose the lucky numbers to open the boxes and get the hidden points.</a:t>
            </a:r>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C7D13A-854C-4F5A-A9D1-4C432CFEB4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293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98256-1837-4ECE-8D31-FD212B644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965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98256-1837-4ECE-8D31-FD212B644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941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Look, Write and Choose lucky numbers.</a:t>
            </a:r>
          </a:p>
          <a:p>
            <a:r>
              <a:rPr lang="en-US" dirty="0"/>
              <a:t>- Teacher divides the</a:t>
            </a:r>
            <a:r>
              <a:rPr lang="en-US" baseline="0" dirty="0"/>
              <a:t> </a:t>
            </a:r>
            <a:r>
              <a:rPr lang="en-US" dirty="0"/>
              <a:t>class into 2 Teams (Boys and Girls)</a:t>
            </a:r>
          </a:p>
          <a:p>
            <a:r>
              <a:rPr lang="en-US" dirty="0"/>
              <a:t>- 1 pupil in each team comes to the board, have a look at the pictures(8) of break time activities and their words.</a:t>
            </a:r>
          </a:p>
          <a:p>
            <a:r>
              <a:rPr lang="en-US" dirty="0"/>
              <a:t>- </a:t>
            </a:r>
            <a:r>
              <a:rPr lang="en-GB" sz="1200" b="0" i="0" u="none" strike="noStrike" kern="1200" dirty="0">
                <a:solidFill>
                  <a:schemeClr val="tx1"/>
                </a:solidFill>
                <a:effectLst/>
                <a:latin typeface="+mn-lt"/>
                <a:ea typeface="+mn-ea"/>
                <a:cs typeface="+mn-cs"/>
              </a:rPr>
              <a:t>When the teacher points to the picture, the first one to write the correct phrases matching with the pictures will choose the lucky numbers to open the boxes and get the hidden points.</a:t>
            </a:r>
            <a:endParaRPr lang="en-US" dirty="0"/>
          </a:p>
        </p:txBody>
      </p:sp>
      <p:sp>
        <p:nvSpPr>
          <p:cNvPr id="4" name="Chỗ dành sẵn cho Số hiệu Bản chiếu 3"/>
          <p:cNvSpPr>
            <a:spLocks noGrp="1"/>
          </p:cNvSpPr>
          <p:nvPr>
            <p:ph type="sldNum" sz="quarter" idx="5"/>
          </p:nvPr>
        </p:nvSpPr>
        <p:spPr/>
        <p:txBody>
          <a:bodyPr/>
          <a:lstStyle/>
          <a:p>
            <a:fld id="{0E8ECAA5-E740-457F-8F2E-EA49209A003B}" type="slidenum">
              <a:rPr lang="en-US" smtClean="0"/>
              <a:t>9</a:t>
            </a:fld>
            <a:endParaRPr lang="en-US"/>
          </a:p>
        </p:txBody>
      </p:sp>
    </p:spTree>
    <p:extLst>
      <p:ext uri="{BB962C8B-B14F-4D97-AF65-F5344CB8AC3E}">
        <p14:creationId xmlns:p14="http://schemas.microsoft.com/office/powerpoint/2010/main" val="409117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emf"/><Relationship Id="rId2" Type="http://schemas.openxmlformats.org/officeDocument/2006/relationships/image" Target="../media/image5.png"/><Relationship Id="rId16" Type="http://schemas.openxmlformats.org/officeDocument/2006/relationships/image" Target="../media/image19.sv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43AE3B3-688D-4DE6-8374-086155AA777E}"/>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F295DC1-1140-46DB-BCF2-F5A13EF1C3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9ED7E67E-44E2-4279-8CC8-585FC57E06F5}"/>
              </a:ext>
            </a:extLst>
          </p:cNvPr>
          <p:cNvSpPr>
            <a:spLocks noGrp="1"/>
          </p:cNvSpPr>
          <p:nvPr>
            <p:ph type="dt" sz="half" idx="10"/>
          </p:nvPr>
        </p:nvSpPr>
        <p:spPr/>
        <p:txBody>
          <a:bodyPr/>
          <a:lstStyle/>
          <a:p>
            <a:fld id="{DC2D4E02-44A9-4E2C-ADDA-9816F9BFA847}" type="datetimeFigureOut">
              <a:rPr lang="en-US" smtClean="0"/>
              <a:t>3/19/2025</a:t>
            </a:fld>
            <a:endParaRPr lang="en-US"/>
          </a:p>
        </p:txBody>
      </p:sp>
      <p:sp>
        <p:nvSpPr>
          <p:cNvPr id="5" name="Chỗ dành sẵn cho Chân trang 4">
            <a:extLst>
              <a:ext uri="{FF2B5EF4-FFF2-40B4-BE49-F238E27FC236}">
                <a16:creationId xmlns:a16="http://schemas.microsoft.com/office/drawing/2014/main" id="{E47ABC71-FF4F-4A52-A99A-6864E2DE1298}"/>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64D2148-C4A8-4987-8704-163E1E79B2FA}"/>
              </a:ext>
            </a:extLst>
          </p:cNvPr>
          <p:cNvSpPr>
            <a:spLocks noGrp="1"/>
          </p:cNvSpPr>
          <p:nvPr>
            <p:ph type="sldNum" sz="quarter" idx="12"/>
          </p:nvPr>
        </p:nvSpPr>
        <p:spPr/>
        <p:txBody>
          <a:bodyPr/>
          <a:lstStyle/>
          <a:p>
            <a:fld id="{0977B106-A4E3-4BCF-902A-2ED2D7388F42}" type="slidenum">
              <a:rPr lang="en-US" smtClean="0"/>
              <a:t>‹#›</a:t>
            </a:fld>
            <a:endParaRPr lang="en-US"/>
          </a:p>
        </p:txBody>
      </p:sp>
    </p:spTree>
    <p:extLst>
      <p:ext uri="{BB962C8B-B14F-4D97-AF65-F5344CB8AC3E}">
        <p14:creationId xmlns:p14="http://schemas.microsoft.com/office/powerpoint/2010/main" val="2196898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5BBF218-AFC2-4C99-8D41-C31009307F6F}"/>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D64FA8CD-4F20-46F0-B9E5-E6058595D95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228936E-A5DD-4F37-891A-8455DCCCEB16}"/>
              </a:ext>
            </a:extLst>
          </p:cNvPr>
          <p:cNvSpPr>
            <a:spLocks noGrp="1"/>
          </p:cNvSpPr>
          <p:nvPr>
            <p:ph type="dt" sz="half" idx="10"/>
          </p:nvPr>
        </p:nvSpPr>
        <p:spPr/>
        <p:txBody>
          <a:bodyPr/>
          <a:lstStyle/>
          <a:p>
            <a:fld id="{DC2D4E02-44A9-4E2C-ADDA-9816F9BFA847}" type="datetimeFigureOut">
              <a:rPr lang="en-US" smtClean="0"/>
              <a:t>3/19/2025</a:t>
            </a:fld>
            <a:endParaRPr lang="en-US"/>
          </a:p>
        </p:txBody>
      </p:sp>
      <p:sp>
        <p:nvSpPr>
          <p:cNvPr id="5" name="Chỗ dành sẵn cho Chân trang 4">
            <a:extLst>
              <a:ext uri="{FF2B5EF4-FFF2-40B4-BE49-F238E27FC236}">
                <a16:creationId xmlns:a16="http://schemas.microsoft.com/office/drawing/2014/main" id="{D18B20A9-CD65-4166-8326-CD8663E7FB5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80258D9-5532-436E-9453-285B24ED4CC0}"/>
              </a:ext>
            </a:extLst>
          </p:cNvPr>
          <p:cNvSpPr>
            <a:spLocks noGrp="1"/>
          </p:cNvSpPr>
          <p:nvPr>
            <p:ph type="sldNum" sz="quarter" idx="12"/>
          </p:nvPr>
        </p:nvSpPr>
        <p:spPr/>
        <p:txBody>
          <a:bodyPr/>
          <a:lstStyle/>
          <a:p>
            <a:fld id="{0977B106-A4E3-4BCF-902A-2ED2D7388F42}" type="slidenum">
              <a:rPr lang="en-US" smtClean="0"/>
              <a:t>‹#›</a:t>
            </a:fld>
            <a:endParaRPr lang="en-US"/>
          </a:p>
        </p:txBody>
      </p:sp>
    </p:spTree>
    <p:extLst>
      <p:ext uri="{BB962C8B-B14F-4D97-AF65-F5344CB8AC3E}">
        <p14:creationId xmlns:p14="http://schemas.microsoft.com/office/powerpoint/2010/main" val="795169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D2C8E4BA-F7E0-41A7-883B-F2AF7EB6640E}"/>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413EC1D-8DA4-4025-A5F9-53D512A61E73}"/>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528C7AC-79A1-4AF8-AC75-91E2EAE757CB}"/>
              </a:ext>
            </a:extLst>
          </p:cNvPr>
          <p:cNvSpPr>
            <a:spLocks noGrp="1"/>
          </p:cNvSpPr>
          <p:nvPr>
            <p:ph type="dt" sz="half" idx="10"/>
          </p:nvPr>
        </p:nvSpPr>
        <p:spPr/>
        <p:txBody>
          <a:bodyPr/>
          <a:lstStyle/>
          <a:p>
            <a:fld id="{DC2D4E02-44A9-4E2C-ADDA-9816F9BFA847}" type="datetimeFigureOut">
              <a:rPr lang="en-US" smtClean="0"/>
              <a:t>3/19/2025</a:t>
            </a:fld>
            <a:endParaRPr lang="en-US"/>
          </a:p>
        </p:txBody>
      </p:sp>
      <p:sp>
        <p:nvSpPr>
          <p:cNvPr id="5" name="Chỗ dành sẵn cho Chân trang 4">
            <a:extLst>
              <a:ext uri="{FF2B5EF4-FFF2-40B4-BE49-F238E27FC236}">
                <a16:creationId xmlns:a16="http://schemas.microsoft.com/office/drawing/2014/main" id="{C418B564-24CD-48CD-9A5E-25B7EE6CD61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337A01F-AAB0-440E-A8AA-E0E8C646A774}"/>
              </a:ext>
            </a:extLst>
          </p:cNvPr>
          <p:cNvSpPr>
            <a:spLocks noGrp="1"/>
          </p:cNvSpPr>
          <p:nvPr>
            <p:ph type="sldNum" sz="quarter" idx="12"/>
          </p:nvPr>
        </p:nvSpPr>
        <p:spPr/>
        <p:txBody>
          <a:bodyPr/>
          <a:lstStyle/>
          <a:p>
            <a:fld id="{0977B106-A4E3-4BCF-902A-2ED2D7388F42}" type="slidenum">
              <a:rPr lang="en-US" smtClean="0"/>
              <a:t>‹#›</a:t>
            </a:fld>
            <a:endParaRPr lang="en-US"/>
          </a:p>
        </p:txBody>
      </p:sp>
    </p:spTree>
    <p:extLst>
      <p:ext uri="{BB962C8B-B14F-4D97-AF65-F5344CB8AC3E}">
        <p14:creationId xmlns:p14="http://schemas.microsoft.com/office/powerpoint/2010/main" val="1065784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D726594-28C5-49BB-9650-C73FEF4126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41183" y="531795"/>
            <a:ext cx="9334713" cy="5647765"/>
          </a:xfrm>
          <a:prstGeom prst="rect">
            <a:avLst/>
          </a:prstGeom>
        </p:spPr>
      </p:pic>
      <p:sp>
        <p:nvSpPr>
          <p:cNvPr id="7" name="Text Placeholder 6">
            <a:extLst>
              <a:ext uri="{FF2B5EF4-FFF2-40B4-BE49-F238E27FC236}">
                <a16:creationId xmlns:a16="http://schemas.microsoft.com/office/drawing/2014/main" id="{9B5EFF00-F523-47FB-8C8D-C3E3D048EC46}"/>
              </a:ext>
            </a:extLst>
          </p:cNvPr>
          <p:cNvSpPr>
            <a:spLocks noGrp="1"/>
          </p:cNvSpPr>
          <p:nvPr>
            <p:ph type="body" sz="quarter" idx="10" hasCustomPrompt="1"/>
          </p:nvPr>
        </p:nvSpPr>
        <p:spPr>
          <a:xfrm>
            <a:off x="2960539" y="1315122"/>
            <a:ext cx="6096000" cy="403412"/>
          </a:xfrm>
        </p:spPr>
        <p:txBody>
          <a:bodyPr/>
          <a:lstStyle>
            <a:lvl1pPr algn="ctr">
              <a:defRPr sz="1765"/>
            </a:lvl1pPr>
          </a:lstStyle>
          <a:p>
            <a:pPr lvl="0"/>
            <a:r>
              <a:rPr lang="en-US" dirty="0"/>
              <a:t>Add text</a:t>
            </a:r>
          </a:p>
        </p:txBody>
      </p:sp>
      <p:sp>
        <p:nvSpPr>
          <p:cNvPr id="6" name="Text Placeholder 6">
            <a:extLst>
              <a:ext uri="{FF2B5EF4-FFF2-40B4-BE49-F238E27FC236}">
                <a16:creationId xmlns:a16="http://schemas.microsoft.com/office/drawing/2014/main" id="{48388A6B-2E80-4B02-967B-5F07FF5FDA92}"/>
              </a:ext>
            </a:extLst>
          </p:cNvPr>
          <p:cNvSpPr>
            <a:spLocks noGrp="1"/>
          </p:cNvSpPr>
          <p:nvPr>
            <p:ph type="body" sz="quarter" idx="12" hasCustomPrompt="1"/>
          </p:nvPr>
        </p:nvSpPr>
        <p:spPr>
          <a:xfrm>
            <a:off x="2770909" y="2840019"/>
            <a:ext cx="6650182" cy="403412"/>
          </a:xfrm>
        </p:spPr>
        <p:txBody>
          <a:bodyPr>
            <a:noAutofit/>
          </a:bodyPr>
          <a:lstStyle>
            <a:lvl1pPr algn="ctr">
              <a:defRPr sz="2118">
                <a:solidFill>
                  <a:schemeClr val="accent1"/>
                </a:solidFill>
                <a:latin typeface="+mj-lt"/>
              </a:defRPr>
            </a:lvl1pPr>
          </a:lstStyle>
          <a:p>
            <a:pPr lvl="0"/>
            <a:r>
              <a:rPr lang="en-US" dirty="0"/>
              <a:t>Add text</a:t>
            </a:r>
          </a:p>
        </p:txBody>
      </p:sp>
      <p:sp>
        <p:nvSpPr>
          <p:cNvPr id="8" name="Text Placeholder 6">
            <a:extLst>
              <a:ext uri="{FF2B5EF4-FFF2-40B4-BE49-F238E27FC236}">
                <a16:creationId xmlns:a16="http://schemas.microsoft.com/office/drawing/2014/main" id="{7E09718B-46DA-4611-8060-44868BFC1587}"/>
              </a:ext>
            </a:extLst>
          </p:cNvPr>
          <p:cNvSpPr>
            <a:spLocks noGrp="1"/>
          </p:cNvSpPr>
          <p:nvPr>
            <p:ph type="body" sz="quarter" idx="13" hasCustomPrompt="1"/>
          </p:nvPr>
        </p:nvSpPr>
        <p:spPr>
          <a:xfrm>
            <a:off x="2770909" y="3388659"/>
            <a:ext cx="6650182" cy="403412"/>
          </a:xfrm>
        </p:spPr>
        <p:txBody>
          <a:bodyPr>
            <a:noAutofit/>
          </a:bodyPr>
          <a:lstStyle>
            <a:lvl1pPr algn="ctr">
              <a:defRPr sz="2118">
                <a:solidFill>
                  <a:schemeClr val="accent1"/>
                </a:solidFill>
                <a:latin typeface="+mj-lt"/>
              </a:defRPr>
            </a:lvl1pPr>
          </a:lstStyle>
          <a:p>
            <a:pPr lvl="0"/>
            <a:r>
              <a:rPr lang="en-US" dirty="0"/>
              <a:t>Add text</a:t>
            </a:r>
          </a:p>
        </p:txBody>
      </p:sp>
      <p:sp>
        <p:nvSpPr>
          <p:cNvPr id="9" name="Text Placeholder 6">
            <a:extLst>
              <a:ext uri="{FF2B5EF4-FFF2-40B4-BE49-F238E27FC236}">
                <a16:creationId xmlns:a16="http://schemas.microsoft.com/office/drawing/2014/main" id="{934E8D9F-9026-46FD-B26A-590CF532AF79}"/>
              </a:ext>
            </a:extLst>
          </p:cNvPr>
          <p:cNvSpPr>
            <a:spLocks noGrp="1"/>
          </p:cNvSpPr>
          <p:nvPr>
            <p:ph type="body" sz="quarter" idx="14" hasCustomPrompt="1"/>
          </p:nvPr>
        </p:nvSpPr>
        <p:spPr>
          <a:xfrm>
            <a:off x="2770909" y="3945367"/>
            <a:ext cx="6650182" cy="403412"/>
          </a:xfrm>
        </p:spPr>
        <p:txBody>
          <a:bodyPr>
            <a:noAutofit/>
          </a:bodyPr>
          <a:lstStyle>
            <a:lvl1pPr algn="ctr">
              <a:defRPr sz="2118">
                <a:solidFill>
                  <a:schemeClr val="accent1"/>
                </a:solidFill>
                <a:latin typeface="+mj-lt"/>
              </a:defRPr>
            </a:lvl1pPr>
          </a:lstStyle>
          <a:p>
            <a:pPr lvl="0"/>
            <a:r>
              <a:rPr lang="en-US" dirty="0"/>
              <a:t>Add text</a:t>
            </a:r>
          </a:p>
        </p:txBody>
      </p:sp>
      <p:sp>
        <p:nvSpPr>
          <p:cNvPr id="10" name="Text Placeholder 6">
            <a:extLst>
              <a:ext uri="{FF2B5EF4-FFF2-40B4-BE49-F238E27FC236}">
                <a16:creationId xmlns:a16="http://schemas.microsoft.com/office/drawing/2014/main" id="{41009B24-6BCC-481A-B6A9-57963FAAF4F3}"/>
              </a:ext>
            </a:extLst>
          </p:cNvPr>
          <p:cNvSpPr>
            <a:spLocks noGrp="1"/>
          </p:cNvSpPr>
          <p:nvPr>
            <p:ph type="body" sz="quarter" idx="15" hasCustomPrompt="1"/>
          </p:nvPr>
        </p:nvSpPr>
        <p:spPr>
          <a:xfrm>
            <a:off x="2770909" y="4477870"/>
            <a:ext cx="6650182" cy="403412"/>
          </a:xfrm>
        </p:spPr>
        <p:txBody>
          <a:bodyPr>
            <a:noAutofit/>
          </a:bodyPr>
          <a:lstStyle>
            <a:lvl1pPr algn="ctr">
              <a:defRPr sz="2118">
                <a:solidFill>
                  <a:schemeClr val="accent1"/>
                </a:solidFill>
                <a:latin typeface="+mj-lt"/>
              </a:defRPr>
            </a:lvl1pPr>
          </a:lstStyle>
          <a:p>
            <a:pPr lvl="0"/>
            <a:r>
              <a:rPr lang="en-US" dirty="0"/>
              <a:t>Add text</a:t>
            </a:r>
          </a:p>
        </p:txBody>
      </p:sp>
      <p:sp>
        <p:nvSpPr>
          <p:cNvPr id="11" name="Text Placeholder 6">
            <a:extLst>
              <a:ext uri="{FF2B5EF4-FFF2-40B4-BE49-F238E27FC236}">
                <a16:creationId xmlns:a16="http://schemas.microsoft.com/office/drawing/2014/main" id="{475874D6-993B-4386-9814-8A9B2CE7A529}"/>
              </a:ext>
            </a:extLst>
          </p:cNvPr>
          <p:cNvSpPr>
            <a:spLocks noGrp="1"/>
          </p:cNvSpPr>
          <p:nvPr>
            <p:ph type="body" sz="quarter" idx="16" hasCustomPrompt="1"/>
          </p:nvPr>
        </p:nvSpPr>
        <p:spPr>
          <a:xfrm>
            <a:off x="2770909" y="5042647"/>
            <a:ext cx="6650182" cy="403412"/>
          </a:xfrm>
        </p:spPr>
        <p:txBody>
          <a:bodyPr>
            <a:noAutofit/>
          </a:bodyPr>
          <a:lstStyle>
            <a:lvl1pPr algn="ctr">
              <a:defRPr sz="2118">
                <a:solidFill>
                  <a:schemeClr val="accent1"/>
                </a:solidFill>
                <a:latin typeface="+mj-lt"/>
              </a:defRPr>
            </a:lvl1pPr>
          </a:lstStyle>
          <a:p>
            <a:pPr lvl="0"/>
            <a:r>
              <a:rPr lang="en-US" dirty="0"/>
              <a:t>Add text</a:t>
            </a:r>
          </a:p>
        </p:txBody>
      </p:sp>
      <p:pic>
        <p:nvPicPr>
          <p:cNvPr id="2" name="Graphic 1">
            <a:extLst>
              <a:ext uri="{FF2B5EF4-FFF2-40B4-BE49-F238E27FC236}">
                <a16:creationId xmlns:a16="http://schemas.microsoft.com/office/drawing/2014/main" id="{2D9018A6-EC8E-46FC-A247-2D203FAFBBC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9397" y="2435678"/>
            <a:ext cx="5723518" cy="173599"/>
          </a:xfrm>
          <a:prstGeom prst="rect">
            <a:avLst/>
          </a:prstGeom>
        </p:spPr>
      </p:pic>
      <p:sp>
        <p:nvSpPr>
          <p:cNvPr id="3" name="Title 2">
            <a:extLst>
              <a:ext uri="{FF2B5EF4-FFF2-40B4-BE49-F238E27FC236}">
                <a16:creationId xmlns:a16="http://schemas.microsoft.com/office/drawing/2014/main" id="{EB82EAE9-C244-4B7C-83DA-D7894525502E}"/>
              </a:ext>
            </a:extLst>
          </p:cNvPr>
          <p:cNvSpPr>
            <a:spLocks noGrp="1"/>
          </p:cNvSpPr>
          <p:nvPr>
            <p:ph type="title" hasCustomPrompt="1"/>
          </p:nvPr>
        </p:nvSpPr>
        <p:spPr>
          <a:xfrm>
            <a:off x="2960538" y="1749878"/>
            <a:ext cx="6096001" cy="654456"/>
          </a:xfrm>
        </p:spPr>
        <p:txBody>
          <a:bodyPr>
            <a:normAutofit/>
          </a:bodyPr>
          <a:lstStyle>
            <a:lvl1pPr algn="ctr">
              <a:defRPr sz="4236"/>
            </a:lvl1pPr>
          </a:lstStyle>
          <a:p>
            <a:r>
              <a:rPr lang="en-US" dirty="0"/>
              <a:t>Add Title</a:t>
            </a:r>
          </a:p>
        </p:txBody>
      </p:sp>
    </p:spTree>
    <p:extLst>
      <p:ext uri="{BB962C8B-B14F-4D97-AF65-F5344CB8AC3E}">
        <p14:creationId xmlns:p14="http://schemas.microsoft.com/office/powerpoint/2010/main" val="897807343"/>
      </p:ext>
    </p:extLst>
  </p:cSld>
  <p:clrMapOvr>
    <a:masterClrMapping/>
  </p:clrMapOvr>
  <p:extLst>
    <p:ext uri="{DCECCB84-F9BA-43D5-87BE-67443E8EF086}">
      <p15:sldGuideLst xmlns:p15="http://schemas.microsoft.com/office/powerpoint/2012/main">
        <p15:guide id="1" pos="144">
          <p15:clr>
            <a:srgbClr val="FBAE40"/>
          </p15:clr>
        </p15:guide>
        <p15:guide id="2" orient="horz" pos="144">
          <p15:clr>
            <a:srgbClr val="FBAE40"/>
          </p15:clr>
        </p15:guide>
        <p15:guide id="3" pos="6192">
          <p15:clr>
            <a:srgbClr val="FBAE40"/>
          </p15:clr>
        </p15:guide>
        <p15:guide id="4" orient="horz" pos="47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B194FA4C-2DE0-994F-9FE9-56269D16BF6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345370">
            <a:off x="8986697" y="695281"/>
            <a:ext cx="3041178" cy="2361386"/>
          </a:xfrm>
          <a:prstGeom prst="rect">
            <a:avLst/>
          </a:prstGeom>
        </p:spPr>
      </p:pic>
      <p:pic>
        <p:nvPicPr>
          <p:cNvPr id="18" name="Graphic 17">
            <a:extLst>
              <a:ext uri="{FF2B5EF4-FFF2-40B4-BE49-F238E27FC236}">
                <a16:creationId xmlns:a16="http://schemas.microsoft.com/office/drawing/2014/main" id="{36C84385-BF2D-1A48-8ABF-182D8CFE8FF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4291" y="4736051"/>
            <a:ext cx="3035954" cy="1974505"/>
          </a:xfrm>
          <a:prstGeom prst="rect">
            <a:avLst/>
          </a:prstGeom>
        </p:spPr>
      </p:pic>
      <p:pic>
        <p:nvPicPr>
          <p:cNvPr id="14" name="Graphic 13">
            <a:extLst>
              <a:ext uri="{FF2B5EF4-FFF2-40B4-BE49-F238E27FC236}">
                <a16:creationId xmlns:a16="http://schemas.microsoft.com/office/drawing/2014/main" id="{FC6B08E2-B34E-D842-A62E-52C605DD453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042650">
            <a:off x="798069" y="3913118"/>
            <a:ext cx="2709423" cy="2349610"/>
          </a:xfrm>
          <a:prstGeom prst="rect">
            <a:avLst/>
          </a:prstGeom>
        </p:spPr>
      </p:pic>
      <p:pic>
        <p:nvPicPr>
          <p:cNvPr id="10" name="Graphic 9">
            <a:extLst>
              <a:ext uri="{FF2B5EF4-FFF2-40B4-BE49-F238E27FC236}">
                <a16:creationId xmlns:a16="http://schemas.microsoft.com/office/drawing/2014/main" id="{36AA9A5D-001C-DB44-A987-D00CEBAFDF8A}"/>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891533">
            <a:off x="8504760" y="3800401"/>
            <a:ext cx="2955321" cy="2120785"/>
          </a:xfrm>
          <a:prstGeom prst="rect">
            <a:avLst/>
          </a:prstGeom>
        </p:spPr>
      </p:pic>
      <p:pic>
        <p:nvPicPr>
          <p:cNvPr id="9" name="Graphic 8">
            <a:extLst>
              <a:ext uri="{FF2B5EF4-FFF2-40B4-BE49-F238E27FC236}">
                <a16:creationId xmlns:a16="http://schemas.microsoft.com/office/drawing/2014/main" id="{1F717B7B-8014-49A8-8DEE-0B76DC52BBB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037711" y="326122"/>
            <a:ext cx="5907719" cy="4300472"/>
          </a:xfrm>
          <a:prstGeom prst="rect">
            <a:avLst/>
          </a:prstGeom>
        </p:spPr>
      </p:pic>
      <p:pic>
        <p:nvPicPr>
          <p:cNvPr id="11" name="Picture 10">
            <a:extLst>
              <a:ext uri="{FF2B5EF4-FFF2-40B4-BE49-F238E27FC236}">
                <a16:creationId xmlns:a16="http://schemas.microsoft.com/office/drawing/2014/main" id="{2BDD0522-1B9F-4B49-9036-9D80455C400B}"/>
              </a:ext>
            </a:extLst>
          </p:cNvPr>
          <p:cNvPicPr>
            <a:picLocks noChangeAspect="1"/>
          </p:cNvPicPr>
          <p:nvPr userDrawn="1"/>
        </p:nvPicPr>
        <p:blipFill>
          <a:blip r:embed="rId12"/>
          <a:stretch>
            <a:fillRect/>
          </a:stretch>
        </p:blipFill>
        <p:spPr>
          <a:xfrm>
            <a:off x="3975898" y="1041022"/>
            <a:ext cx="4030267" cy="2944466"/>
          </a:xfrm>
          <a:prstGeom prst="rect">
            <a:avLst/>
          </a:prstGeom>
        </p:spPr>
      </p:pic>
      <p:pic>
        <p:nvPicPr>
          <p:cNvPr id="13" name="Graphic 12">
            <a:extLst>
              <a:ext uri="{FF2B5EF4-FFF2-40B4-BE49-F238E27FC236}">
                <a16:creationId xmlns:a16="http://schemas.microsoft.com/office/drawing/2014/main" id="{AEFF3B96-43B8-4405-AB94-25EEBADE306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rot="336419">
            <a:off x="444495" y="694006"/>
            <a:ext cx="2331114" cy="2298221"/>
          </a:xfrm>
          <a:prstGeom prst="rect">
            <a:avLst/>
          </a:prstGeom>
        </p:spPr>
      </p:pic>
      <p:pic>
        <p:nvPicPr>
          <p:cNvPr id="27" name="Graphic 26">
            <a:extLst>
              <a:ext uri="{FF2B5EF4-FFF2-40B4-BE49-F238E27FC236}">
                <a16:creationId xmlns:a16="http://schemas.microsoft.com/office/drawing/2014/main" id="{30283C0C-5422-43FF-BE18-A1A604B036B7}"/>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rot="496944">
            <a:off x="778778" y="1726221"/>
            <a:ext cx="1662545" cy="29883"/>
          </a:xfrm>
          <a:prstGeom prst="rect">
            <a:avLst/>
          </a:prstGeom>
        </p:spPr>
      </p:pic>
      <p:pic>
        <p:nvPicPr>
          <p:cNvPr id="29" name="Graphic 28">
            <a:extLst>
              <a:ext uri="{FF2B5EF4-FFF2-40B4-BE49-F238E27FC236}">
                <a16:creationId xmlns:a16="http://schemas.microsoft.com/office/drawing/2014/main" id="{7A44C2EB-B795-4B2E-90BF-763FDB6874F0}"/>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rot="21134069">
            <a:off x="1271486" y="5096253"/>
            <a:ext cx="1662545" cy="29883"/>
          </a:xfrm>
          <a:prstGeom prst="rect">
            <a:avLst/>
          </a:prstGeom>
        </p:spPr>
      </p:pic>
      <p:pic>
        <p:nvPicPr>
          <p:cNvPr id="31" name="Graphic 30">
            <a:extLst>
              <a:ext uri="{FF2B5EF4-FFF2-40B4-BE49-F238E27FC236}">
                <a16:creationId xmlns:a16="http://schemas.microsoft.com/office/drawing/2014/main" id="{BA76D571-91E0-48A9-8FCE-72376A6BD35C}"/>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rot="21387953">
            <a:off x="9610558" y="1669796"/>
            <a:ext cx="1662545" cy="29883"/>
          </a:xfrm>
          <a:prstGeom prst="rect">
            <a:avLst/>
          </a:prstGeom>
        </p:spPr>
      </p:pic>
      <p:sp>
        <p:nvSpPr>
          <p:cNvPr id="2" name="Title 1">
            <a:extLst>
              <a:ext uri="{FF2B5EF4-FFF2-40B4-BE49-F238E27FC236}">
                <a16:creationId xmlns:a16="http://schemas.microsoft.com/office/drawing/2014/main" id="{767CA9E3-AC82-42CE-84E2-9DD7091FD010}"/>
              </a:ext>
            </a:extLst>
          </p:cNvPr>
          <p:cNvSpPr>
            <a:spLocks noGrp="1"/>
          </p:cNvSpPr>
          <p:nvPr>
            <p:ph type="title" hasCustomPrompt="1"/>
          </p:nvPr>
        </p:nvSpPr>
        <p:spPr>
          <a:xfrm>
            <a:off x="4366953" y="2047200"/>
            <a:ext cx="3325091" cy="1298986"/>
          </a:xfrm>
        </p:spPr>
        <p:txBody>
          <a:bodyPr>
            <a:normAutofit/>
          </a:bodyPr>
          <a:lstStyle>
            <a:lvl1pPr algn="ctr">
              <a:lnSpc>
                <a:spcPts val="4765"/>
              </a:lnSpc>
              <a:defRPr sz="3883" b="1">
                <a:solidFill>
                  <a:schemeClr val="accent1"/>
                </a:solidFill>
              </a:defRPr>
            </a:lvl1pPr>
          </a:lstStyle>
          <a:p>
            <a:r>
              <a:rPr lang="en-US" dirty="0"/>
              <a:t>Add title</a:t>
            </a:r>
          </a:p>
        </p:txBody>
      </p:sp>
      <p:sp>
        <p:nvSpPr>
          <p:cNvPr id="33" name="Text Placeholder 32">
            <a:extLst>
              <a:ext uri="{FF2B5EF4-FFF2-40B4-BE49-F238E27FC236}">
                <a16:creationId xmlns:a16="http://schemas.microsoft.com/office/drawing/2014/main" id="{AE13F347-2D12-4D3C-B05A-1CAD54B29F7C}"/>
              </a:ext>
            </a:extLst>
          </p:cNvPr>
          <p:cNvSpPr>
            <a:spLocks noGrp="1"/>
          </p:cNvSpPr>
          <p:nvPr>
            <p:ph type="body" sz="quarter" idx="10" hasCustomPrompt="1"/>
          </p:nvPr>
        </p:nvSpPr>
        <p:spPr>
          <a:xfrm rot="462530">
            <a:off x="598516" y="1339327"/>
            <a:ext cx="2116975" cy="355002"/>
          </a:xfrm>
        </p:spPr>
        <p:txBody>
          <a:bodyPr>
            <a:normAutofit/>
          </a:bodyPr>
          <a:lstStyle>
            <a:lvl1pPr algn="ctr">
              <a:defRPr sz="1765"/>
            </a:lvl1pPr>
          </a:lstStyle>
          <a:p>
            <a:pPr lvl="0"/>
            <a:r>
              <a:rPr lang="en-US" dirty="0"/>
              <a:t>Add text</a:t>
            </a:r>
          </a:p>
        </p:txBody>
      </p:sp>
      <p:sp>
        <p:nvSpPr>
          <p:cNvPr id="34" name="Text Placeholder 32">
            <a:extLst>
              <a:ext uri="{FF2B5EF4-FFF2-40B4-BE49-F238E27FC236}">
                <a16:creationId xmlns:a16="http://schemas.microsoft.com/office/drawing/2014/main" id="{38EF6AA3-FB4B-4FD2-A9F5-45B69D73F7EB}"/>
              </a:ext>
            </a:extLst>
          </p:cNvPr>
          <p:cNvSpPr>
            <a:spLocks noGrp="1"/>
          </p:cNvSpPr>
          <p:nvPr>
            <p:ph type="body" sz="quarter" idx="11" hasCustomPrompt="1"/>
          </p:nvPr>
        </p:nvSpPr>
        <p:spPr>
          <a:xfrm rot="21076257">
            <a:off x="953193" y="4703781"/>
            <a:ext cx="2116975" cy="355002"/>
          </a:xfrm>
        </p:spPr>
        <p:txBody>
          <a:bodyPr>
            <a:normAutofit/>
          </a:bodyPr>
          <a:lstStyle>
            <a:lvl1pPr algn="ctr">
              <a:defRPr sz="1765"/>
            </a:lvl1pPr>
          </a:lstStyle>
          <a:p>
            <a:pPr lvl="0"/>
            <a:r>
              <a:rPr lang="en-US" dirty="0"/>
              <a:t>Add text</a:t>
            </a:r>
          </a:p>
        </p:txBody>
      </p:sp>
      <p:sp>
        <p:nvSpPr>
          <p:cNvPr id="35" name="Text Placeholder 32">
            <a:extLst>
              <a:ext uri="{FF2B5EF4-FFF2-40B4-BE49-F238E27FC236}">
                <a16:creationId xmlns:a16="http://schemas.microsoft.com/office/drawing/2014/main" id="{0E42CCB3-AA1A-4EDC-9889-6138E5A43BD9}"/>
              </a:ext>
            </a:extLst>
          </p:cNvPr>
          <p:cNvSpPr>
            <a:spLocks noGrp="1"/>
          </p:cNvSpPr>
          <p:nvPr>
            <p:ph type="body" sz="quarter" idx="12" hasCustomPrompt="1"/>
          </p:nvPr>
        </p:nvSpPr>
        <p:spPr>
          <a:xfrm>
            <a:off x="4837546" y="5091057"/>
            <a:ext cx="2493818" cy="355002"/>
          </a:xfrm>
        </p:spPr>
        <p:txBody>
          <a:bodyPr>
            <a:normAutofit/>
          </a:bodyPr>
          <a:lstStyle>
            <a:lvl1pPr algn="ctr">
              <a:defRPr sz="1765"/>
            </a:lvl1pPr>
          </a:lstStyle>
          <a:p>
            <a:pPr lvl="0"/>
            <a:r>
              <a:rPr lang="en-US" dirty="0"/>
              <a:t>Add text</a:t>
            </a:r>
          </a:p>
        </p:txBody>
      </p:sp>
      <p:sp>
        <p:nvSpPr>
          <p:cNvPr id="36" name="Text Placeholder 32">
            <a:extLst>
              <a:ext uri="{FF2B5EF4-FFF2-40B4-BE49-F238E27FC236}">
                <a16:creationId xmlns:a16="http://schemas.microsoft.com/office/drawing/2014/main" id="{65CD2D70-E5CE-4005-898D-ADEBF2BDB950}"/>
              </a:ext>
            </a:extLst>
          </p:cNvPr>
          <p:cNvSpPr>
            <a:spLocks noGrp="1"/>
          </p:cNvSpPr>
          <p:nvPr>
            <p:ph type="body" sz="quarter" idx="13" hasCustomPrompt="1"/>
          </p:nvPr>
        </p:nvSpPr>
        <p:spPr>
          <a:xfrm rot="20865409">
            <a:off x="8871758" y="4352578"/>
            <a:ext cx="1706880" cy="355002"/>
          </a:xfrm>
        </p:spPr>
        <p:txBody>
          <a:bodyPr>
            <a:normAutofit/>
          </a:bodyPr>
          <a:lstStyle>
            <a:lvl1pPr algn="ctr">
              <a:defRPr sz="1765"/>
            </a:lvl1pPr>
          </a:lstStyle>
          <a:p>
            <a:pPr lvl="0"/>
            <a:r>
              <a:rPr lang="en-US" dirty="0"/>
              <a:t>Add text</a:t>
            </a:r>
          </a:p>
        </p:txBody>
      </p:sp>
      <p:sp>
        <p:nvSpPr>
          <p:cNvPr id="38" name="Text Placeholder 32">
            <a:extLst>
              <a:ext uri="{FF2B5EF4-FFF2-40B4-BE49-F238E27FC236}">
                <a16:creationId xmlns:a16="http://schemas.microsoft.com/office/drawing/2014/main" id="{66CAC128-DAA4-4DEB-B22C-6FD6222E60E9}"/>
              </a:ext>
            </a:extLst>
          </p:cNvPr>
          <p:cNvSpPr>
            <a:spLocks noGrp="1"/>
          </p:cNvSpPr>
          <p:nvPr>
            <p:ph type="body" sz="quarter" idx="14" hasCustomPrompt="1"/>
          </p:nvPr>
        </p:nvSpPr>
        <p:spPr>
          <a:xfrm rot="21424352">
            <a:off x="9376756" y="1294737"/>
            <a:ext cx="2116975" cy="355002"/>
          </a:xfrm>
        </p:spPr>
        <p:txBody>
          <a:bodyPr>
            <a:normAutofit/>
          </a:bodyPr>
          <a:lstStyle>
            <a:lvl1pPr algn="ctr">
              <a:defRPr sz="1765"/>
            </a:lvl1pPr>
          </a:lstStyle>
          <a:p>
            <a:pPr lvl="0"/>
            <a:r>
              <a:rPr lang="en-US" dirty="0"/>
              <a:t>Add text</a:t>
            </a:r>
          </a:p>
        </p:txBody>
      </p:sp>
      <p:sp>
        <p:nvSpPr>
          <p:cNvPr id="40" name="Text Placeholder 39">
            <a:extLst>
              <a:ext uri="{FF2B5EF4-FFF2-40B4-BE49-F238E27FC236}">
                <a16:creationId xmlns:a16="http://schemas.microsoft.com/office/drawing/2014/main" id="{9217FCA8-AD80-4367-8B93-77947ECD42FC}"/>
              </a:ext>
            </a:extLst>
          </p:cNvPr>
          <p:cNvSpPr>
            <a:spLocks noGrp="1"/>
          </p:cNvSpPr>
          <p:nvPr>
            <p:ph type="body" sz="quarter" idx="15" hasCustomPrompt="1"/>
          </p:nvPr>
        </p:nvSpPr>
        <p:spPr>
          <a:xfrm rot="435466">
            <a:off x="377213" y="1899857"/>
            <a:ext cx="2216727" cy="734209"/>
          </a:xfrm>
        </p:spPr>
        <p:txBody>
          <a:bodyPr>
            <a:noAutofit/>
          </a:bodyPr>
          <a:lstStyle>
            <a:lvl1pPr algn="ctr">
              <a:defRPr sz="2118">
                <a:solidFill>
                  <a:schemeClr val="accent5"/>
                </a:solidFill>
                <a:latin typeface="+mj-lt"/>
              </a:defRPr>
            </a:lvl1pPr>
            <a:lvl2pPr>
              <a:defRPr sz="2118">
                <a:latin typeface="+mj-lt"/>
              </a:defRPr>
            </a:lvl2pPr>
            <a:lvl3pPr>
              <a:defRPr sz="2118">
                <a:latin typeface="+mj-lt"/>
              </a:defRPr>
            </a:lvl3pPr>
            <a:lvl4pPr>
              <a:defRPr sz="2118">
                <a:latin typeface="+mj-lt"/>
              </a:defRPr>
            </a:lvl4pPr>
            <a:lvl5pPr>
              <a:defRPr sz="2118">
                <a:latin typeface="+mj-lt"/>
              </a:defRPr>
            </a:lvl5pPr>
          </a:lstStyle>
          <a:p>
            <a:pPr lvl="0"/>
            <a:r>
              <a:rPr lang="en-US" dirty="0"/>
              <a:t>Add text</a:t>
            </a:r>
          </a:p>
        </p:txBody>
      </p:sp>
      <p:sp>
        <p:nvSpPr>
          <p:cNvPr id="41" name="Text Placeholder 39">
            <a:extLst>
              <a:ext uri="{FF2B5EF4-FFF2-40B4-BE49-F238E27FC236}">
                <a16:creationId xmlns:a16="http://schemas.microsoft.com/office/drawing/2014/main" id="{A26EB10B-C1B7-4602-8644-638ABFBF9087}"/>
              </a:ext>
            </a:extLst>
          </p:cNvPr>
          <p:cNvSpPr>
            <a:spLocks noGrp="1"/>
          </p:cNvSpPr>
          <p:nvPr>
            <p:ph type="body" sz="quarter" idx="16" hasCustomPrompt="1"/>
          </p:nvPr>
        </p:nvSpPr>
        <p:spPr>
          <a:xfrm rot="21014892">
            <a:off x="1152698" y="5220148"/>
            <a:ext cx="2050473" cy="734209"/>
          </a:xfrm>
        </p:spPr>
        <p:txBody>
          <a:bodyPr>
            <a:noAutofit/>
          </a:bodyPr>
          <a:lstStyle>
            <a:lvl1pPr algn="ctr">
              <a:defRPr sz="2118">
                <a:solidFill>
                  <a:schemeClr val="accent6"/>
                </a:solidFill>
                <a:latin typeface="+mj-lt"/>
              </a:defRPr>
            </a:lvl1pPr>
            <a:lvl2pPr>
              <a:defRPr sz="2118">
                <a:latin typeface="+mj-lt"/>
              </a:defRPr>
            </a:lvl2pPr>
            <a:lvl3pPr>
              <a:defRPr sz="2118">
                <a:latin typeface="+mj-lt"/>
              </a:defRPr>
            </a:lvl3pPr>
            <a:lvl4pPr>
              <a:defRPr sz="2118">
                <a:latin typeface="+mj-lt"/>
              </a:defRPr>
            </a:lvl4pPr>
            <a:lvl5pPr>
              <a:defRPr sz="2118">
                <a:latin typeface="+mj-lt"/>
              </a:defRPr>
            </a:lvl5pPr>
          </a:lstStyle>
          <a:p>
            <a:pPr lvl="0"/>
            <a:r>
              <a:rPr lang="en-US" dirty="0"/>
              <a:t>Add text</a:t>
            </a:r>
          </a:p>
        </p:txBody>
      </p:sp>
      <p:sp>
        <p:nvSpPr>
          <p:cNvPr id="42" name="Text Placeholder 39">
            <a:extLst>
              <a:ext uri="{FF2B5EF4-FFF2-40B4-BE49-F238E27FC236}">
                <a16:creationId xmlns:a16="http://schemas.microsoft.com/office/drawing/2014/main" id="{462471B7-CE57-4BBA-9FD0-5E5FAF6AA7CA}"/>
              </a:ext>
            </a:extLst>
          </p:cNvPr>
          <p:cNvSpPr>
            <a:spLocks noGrp="1"/>
          </p:cNvSpPr>
          <p:nvPr>
            <p:ph type="body" sz="quarter" idx="17" hasCustomPrompt="1"/>
          </p:nvPr>
        </p:nvSpPr>
        <p:spPr>
          <a:xfrm>
            <a:off x="4898967" y="5599356"/>
            <a:ext cx="2305396" cy="734209"/>
          </a:xfrm>
        </p:spPr>
        <p:txBody>
          <a:bodyPr>
            <a:noAutofit/>
          </a:bodyPr>
          <a:lstStyle>
            <a:lvl1pPr algn="ctr">
              <a:defRPr sz="2118">
                <a:solidFill>
                  <a:schemeClr val="accent2"/>
                </a:solidFill>
                <a:latin typeface="+mj-lt"/>
              </a:defRPr>
            </a:lvl1pPr>
            <a:lvl2pPr>
              <a:defRPr sz="2118">
                <a:latin typeface="+mj-lt"/>
              </a:defRPr>
            </a:lvl2pPr>
            <a:lvl3pPr>
              <a:defRPr sz="2118">
                <a:latin typeface="+mj-lt"/>
              </a:defRPr>
            </a:lvl3pPr>
            <a:lvl4pPr>
              <a:defRPr sz="2118">
                <a:latin typeface="+mj-lt"/>
              </a:defRPr>
            </a:lvl4pPr>
            <a:lvl5pPr>
              <a:defRPr sz="2118">
                <a:latin typeface="+mj-lt"/>
              </a:defRPr>
            </a:lvl5pPr>
          </a:lstStyle>
          <a:p>
            <a:pPr lvl="0"/>
            <a:r>
              <a:rPr lang="en-US" dirty="0"/>
              <a:t>Add text</a:t>
            </a:r>
          </a:p>
        </p:txBody>
      </p:sp>
      <p:sp>
        <p:nvSpPr>
          <p:cNvPr id="43" name="Text Placeholder 39">
            <a:extLst>
              <a:ext uri="{FF2B5EF4-FFF2-40B4-BE49-F238E27FC236}">
                <a16:creationId xmlns:a16="http://schemas.microsoft.com/office/drawing/2014/main" id="{2D23A9D7-FC3D-44F2-A43B-EB186586CAE0}"/>
              </a:ext>
            </a:extLst>
          </p:cNvPr>
          <p:cNvSpPr>
            <a:spLocks noGrp="1"/>
          </p:cNvSpPr>
          <p:nvPr>
            <p:ph type="body" sz="quarter" idx="18" hasCustomPrompt="1"/>
          </p:nvPr>
        </p:nvSpPr>
        <p:spPr>
          <a:xfrm rot="20934260">
            <a:off x="8871758" y="4836672"/>
            <a:ext cx="2216727" cy="734209"/>
          </a:xfrm>
        </p:spPr>
        <p:txBody>
          <a:bodyPr>
            <a:noAutofit/>
          </a:bodyPr>
          <a:lstStyle>
            <a:lvl1pPr algn="ctr">
              <a:defRPr sz="2118">
                <a:solidFill>
                  <a:schemeClr val="accent4"/>
                </a:solidFill>
                <a:latin typeface="+mj-lt"/>
              </a:defRPr>
            </a:lvl1pPr>
            <a:lvl2pPr>
              <a:defRPr sz="2118">
                <a:latin typeface="+mj-lt"/>
              </a:defRPr>
            </a:lvl2pPr>
            <a:lvl3pPr>
              <a:defRPr sz="2118">
                <a:latin typeface="+mj-lt"/>
              </a:defRPr>
            </a:lvl3pPr>
            <a:lvl4pPr>
              <a:defRPr sz="2118">
                <a:latin typeface="+mj-lt"/>
              </a:defRPr>
            </a:lvl4pPr>
            <a:lvl5pPr>
              <a:defRPr sz="2118">
                <a:latin typeface="+mj-lt"/>
              </a:defRPr>
            </a:lvl5pPr>
          </a:lstStyle>
          <a:p>
            <a:pPr lvl="0"/>
            <a:r>
              <a:rPr lang="en-US" dirty="0"/>
              <a:t>Add text</a:t>
            </a:r>
          </a:p>
        </p:txBody>
      </p:sp>
      <p:sp>
        <p:nvSpPr>
          <p:cNvPr id="44" name="Text Placeholder 39">
            <a:extLst>
              <a:ext uri="{FF2B5EF4-FFF2-40B4-BE49-F238E27FC236}">
                <a16:creationId xmlns:a16="http://schemas.microsoft.com/office/drawing/2014/main" id="{93C58976-3720-42C0-A62D-E3CD4143E153}"/>
              </a:ext>
            </a:extLst>
          </p:cNvPr>
          <p:cNvSpPr>
            <a:spLocks noGrp="1"/>
          </p:cNvSpPr>
          <p:nvPr>
            <p:ph type="body" sz="quarter" idx="19" hasCustomPrompt="1"/>
          </p:nvPr>
        </p:nvSpPr>
        <p:spPr>
          <a:xfrm rot="21378385">
            <a:off x="9354589" y="1814076"/>
            <a:ext cx="2305396" cy="734209"/>
          </a:xfrm>
        </p:spPr>
        <p:txBody>
          <a:bodyPr>
            <a:noAutofit/>
          </a:bodyPr>
          <a:lstStyle>
            <a:lvl1pPr algn="ctr">
              <a:defRPr sz="2118">
                <a:solidFill>
                  <a:schemeClr val="tx2"/>
                </a:solidFill>
                <a:latin typeface="+mj-lt"/>
              </a:defRPr>
            </a:lvl1pPr>
            <a:lvl2pPr>
              <a:defRPr sz="2118">
                <a:latin typeface="+mj-lt"/>
              </a:defRPr>
            </a:lvl2pPr>
            <a:lvl3pPr>
              <a:defRPr sz="2118">
                <a:latin typeface="+mj-lt"/>
              </a:defRPr>
            </a:lvl3pPr>
            <a:lvl4pPr>
              <a:defRPr sz="2118">
                <a:latin typeface="+mj-lt"/>
              </a:defRPr>
            </a:lvl4pPr>
            <a:lvl5pPr>
              <a:defRPr sz="2118">
                <a:latin typeface="+mj-lt"/>
              </a:defRPr>
            </a:lvl5pPr>
          </a:lstStyle>
          <a:p>
            <a:pPr lvl="0"/>
            <a:r>
              <a:rPr lang="en-US" dirty="0"/>
              <a:t>Add text</a:t>
            </a:r>
          </a:p>
        </p:txBody>
      </p:sp>
      <p:sp>
        <p:nvSpPr>
          <p:cNvPr id="45" name="Text Placeholder 32">
            <a:extLst>
              <a:ext uri="{FF2B5EF4-FFF2-40B4-BE49-F238E27FC236}">
                <a16:creationId xmlns:a16="http://schemas.microsoft.com/office/drawing/2014/main" id="{E39D7B93-907E-435D-A657-DCF26F92750A}"/>
              </a:ext>
            </a:extLst>
          </p:cNvPr>
          <p:cNvSpPr>
            <a:spLocks noGrp="1"/>
          </p:cNvSpPr>
          <p:nvPr>
            <p:ph type="body" sz="quarter" idx="20" hasCustomPrompt="1"/>
          </p:nvPr>
        </p:nvSpPr>
        <p:spPr>
          <a:xfrm>
            <a:off x="4544291" y="1621716"/>
            <a:ext cx="3103418" cy="369747"/>
          </a:xfrm>
        </p:spPr>
        <p:txBody>
          <a:bodyPr>
            <a:normAutofit/>
          </a:bodyPr>
          <a:lstStyle>
            <a:lvl1pPr algn="ctr">
              <a:defRPr sz="1765"/>
            </a:lvl1pPr>
          </a:lstStyle>
          <a:p>
            <a:pPr lvl="0"/>
            <a:r>
              <a:rPr lang="en-US" dirty="0"/>
              <a:t>Add text</a:t>
            </a:r>
          </a:p>
        </p:txBody>
      </p:sp>
      <p:pic>
        <p:nvPicPr>
          <p:cNvPr id="39" name="Graphic 38">
            <a:extLst>
              <a:ext uri="{FF2B5EF4-FFF2-40B4-BE49-F238E27FC236}">
                <a16:creationId xmlns:a16="http://schemas.microsoft.com/office/drawing/2014/main" id="{0EA9CD02-09B3-204C-8C79-BDC98ACBC628}"/>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198226" y="5412142"/>
            <a:ext cx="1662545" cy="29883"/>
          </a:xfrm>
          <a:prstGeom prst="rect">
            <a:avLst/>
          </a:prstGeom>
        </p:spPr>
      </p:pic>
      <p:pic>
        <p:nvPicPr>
          <p:cNvPr id="46" name="Graphic 45">
            <a:extLst>
              <a:ext uri="{FF2B5EF4-FFF2-40B4-BE49-F238E27FC236}">
                <a16:creationId xmlns:a16="http://schemas.microsoft.com/office/drawing/2014/main" id="{D6849C06-4809-7445-B720-4AB527FE71EC}"/>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rot="20828177">
            <a:off x="8964684" y="4723814"/>
            <a:ext cx="1662545" cy="29883"/>
          </a:xfrm>
          <a:prstGeom prst="rect">
            <a:avLst/>
          </a:prstGeom>
        </p:spPr>
      </p:pic>
    </p:spTree>
    <p:extLst>
      <p:ext uri="{BB962C8B-B14F-4D97-AF65-F5344CB8AC3E}">
        <p14:creationId xmlns:p14="http://schemas.microsoft.com/office/powerpoint/2010/main" val="1748664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D4D5BB8E-22C4-47E5-832A-FA3E56A2FDFD}"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2915682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5BB8E-22C4-47E5-832A-FA3E56A2FDFD}"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2960821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D4D5BB8E-22C4-47E5-832A-FA3E56A2FDFD}"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3883670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D5BB8E-22C4-47E5-832A-FA3E56A2FDFD}"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91C117-A548-43E2-A652-D282853DF44E}"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4389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D5BB8E-22C4-47E5-832A-FA3E56A2FDFD}" type="datetimeFigureOut">
              <a:rPr lang="en-US" smtClean="0"/>
              <a:t>3/19/2025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1546164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D5BB8E-22C4-47E5-832A-FA3E56A2FDFD}" type="datetimeFigureOut">
              <a:rPr lang="en-US" smtClean="0"/>
              <a:t>3/19/2025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155598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0310F63-5473-4724-B2E3-E71C4866AA69}"/>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8FF0A3E-A31E-4E19-BB6C-57FBE295D0DA}"/>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D09ED30-B4D5-455C-9B54-F04F1A9EB34F}"/>
              </a:ext>
            </a:extLst>
          </p:cNvPr>
          <p:cNvSpPr>
            <a:spLocks noGrp="1"/>
          </p:cNvSpPr>
          <p:nvPr>
            <p:ph type="dt" sz="half" idx="10"/>
          </p:nvPr>
        </p:nvSpPr>
        <p:spPr/>
        <p:txBody>
          <a:bodyPr/>
          <a:lstStyle/>
          <a:p>
            <a:fld id="{DC2D4E02-44A9-4E2C-ADDA-9816F9BFA847}" type="datetimeFigureOut">
              <a:rPr lang="en-US" smtClean="0"/>
              <a:t>3/19/2025</a:t>
            </a:fld>
            <a:endParaRPr lang="en-US"/>
          </a:p>
        </p:txBody>
      </p:sp>
      <p:sp>
        <p:nvSpPr>
          <p:cNvPr id="5" name="Chỗ dành sẵn cho Chân trang 4">
            <a:extLst>
              <a:ext uri="{FF2B5EF4-FFF2-40B4-BE49-F238E27FC236}">
                <a16:creationId xmlns:a16="http://schemas.microsoft.com/office/drawing/2014/main" id="{7833E3B0-6569-4EF1-B509-DDBC5D0DF41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A8DD24B-AB5A-41A3-9244-1F7A79133C7E}"/>
              </a:ext>
            </a:extLst>
          </p:cNvPr>
          <p:cNvSpPr>
            <a:spLocks noGrp="1"/>
          </p:cNvSpPr>
          <p:nvPr>
            <p:ph type="sldNum" sz="quarter" idx="12"/>
          </p:nvPr>
        </p:nvSpPr>
        <p:spPr/>
        <p:txBody>
          <a:bodyPr/>
          <a:lstStyle/>
          <a:p>
            <a:fld id="{0977B106-A4E3-4BCF-902A-2ED2D7388F42}" type="slidenum">
              <a:rPr lang="en-US" smtClean="0"/>
              <a:t>‹#›</a:t>
            </a:fld>
            <a:endParaRPr lang="en-US"/>
          </a:p>
        </p:txBody>
      </p:sp>
    </p:spTree>
    <p:extLst>
      <p:ext uri="{BB962C8B-B14F-4D97-AF65-F5344CB8AC3E}">
        <p14:creationId xmlns:p14="http://schemas.microsoft.com/office/powerpoint/2010/main" val="3764713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D5BB8E-22C4-47E5-832A-FA3E56A2FDFD}" type="datetimeFigureOut">
              <a:rPr lang="en-US" smtClean="0"/>
              <a:t>3/19/2025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2298444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D4D5BB8E-22C4-47E5-832A-FA3E56A2FDFD}" type="datetimeFigureOut">
              <a:rPr lang="en-US" smtClean="0"/>
              <a:t>3/19/2025</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E91C117-A548-43E2-A652-D282853DF44E}" type="slidenum">
              <a:rPr lang="en-US" smtClean="0"/>
              <a:t>‹#›</a:t>
            </a:fld>
            <a:endParaRPr lang="en-US" dirty="0"/>
          </a:p>
        </p:txBody>
      </p:sp>
    </p:spTree>
    <p:extLst>
      <p:ext uri="{BB962C8B-B14F-4D97-AF65-F5344CB8AC3E}">
        <p14:creationId xmlns:p14="http://schemas.microsoft.com/office/powerpoint/2010/main" val="1039346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a:t>Click icon to add picture</a:t>
            </a:r>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D5BB8E-22C4-47E5-832A-FA3E56A2FDFD}"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3160576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D5BB8E-22C4-47E5-832A-FA3E56A2FDFD}"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1697392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D5BB8E-22C4-47E5-832A-FA3E56A2FDFD}"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3008235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F21CB-D314-4DE3-AB0D-AB3CEDECD146}"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132F0-C20F-4B76-B148-C3F36139E776}" type="slidenum">
              <a:rPr lang="en-US" smtClean="0"/>
              <a:t>‹#›</a:t>
            </a:fld>
            <a:endParaRPr lang="en-US"/>
          </a:p>
        </p:txBody>
      </p:sp>
    </p:spTree>
    <p:extLst>
      <p:ext uri="{BB962C8B-B14F-4D97-AF65-F5344CB8AC3E}">
        <p14:creationId xmlns:p14="http://schemas.microsoft.com/office/powerpoint/2010/main" val="499338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5F21CB-D314-4DE3-AB0D-AB3CEDECD146}"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132F0-C20F-4B76-B148-C3F36139E776}" type="slidenum">
              <a:rPr lang="en-US" smtClean="0"/>
              <a:t>‹#›</a:t>
            </a:fld>
            <a:endParaRPr lang="en-US"/>
          </a:p>
        </p:txBody>
      </p:sp>
    </p:spTree>
    <p:extLst>
      <p:ext uri="{BB962C8B-B14F-4D97-AF65-F5344CB8AC3E}">
        <p14:creationId xmlns:p14="http://schemas.microsoft.com/office/powerpoint/2010/main" val="1649872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5F21CB-D314-4DE3-AB0D-AB3CEDECD146}"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132F0-C20F-4B76-B148-C3F36139E776}" type="slidenum">
              <a:rPr lang="en-US" smtClean="0"/>
              <a:t>‹#›</a:t>
            </a:fld>
            <a:endParaRPr lang="en-US"/>
          </a:p>
        </p:txBody>
      </p:sp>
    </p:spTree>
    <p:extLst>
      <p:ext uri="{BB962C8B-B14F-4D97-AF65-F5344CB8AC3E}">
        <p14:creationId xmlns:p14="http://schemas.microsoft.com/office/powerpoint/2010/main" val="32577341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1" y="1600202"/>
            <a:ext cx="72114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7484" y="1600202"/>
            <a:ext cx="72114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5F21CB-D314-4DE3-AB0D-AB3CEDECD146}"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132F0-C20F-4B76-B148-C3F36139E776}" type="slidenum">
              <a:rPr lang="en-US" smtClean="0"/>
              <a:t>‹#›</a:t>
            </a:fld>
            <a:endParaRPr lang="en-US"/>
          </a:p>
        </p:txBody>
      </p:sp>
    </p:spTree>
    <p:extLst>
      <p:ext uri="{BB962C8B-B14F-4D97-AF65-F5344CB8AC3E}">
        <p14:creationId xmlns:p14="http://schemas.microsoft.com/office/powerpoint/2010/main" val="17888105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5F21CB-D314-4DE3-AB0D-AB3CEDECD146}" type="datetimeFigureOut">
              <a:rPr lang="en-US" smtClean="0"/>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132F0-C20F-4B76-B148-C3F36139E776}" type="slidenum">
              <a:rPr lang="en-US" smtClean="0"/>
              <a:t>‹#›</a:t>
            </a:fld>
            <a:endParaRPr lang="en-US"/>
          </a:p>
        </p:txBody>
      </p:sp>
    </p:spTree>
    <p:extLst>
      <p:ext uri="{BB962C8B-B14F-4D97-AF65-F5344CB8AC3E}">
        <p14:creationId xmlns:p14="http://schemas.microsoft.com/office/powerpoint/2010/main" val="227211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9B491B8-1F9D-4607-8086-D59EA5B15EDA}"/>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A310406-45F7-40FE-9B77-A3F9260AD7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B3D20954-4149-477A-B674-2E9E586ADF7C}"/>
              </a:ext>
            </a:extLst>
          </p:cNvPr>
          <p:cNvSpPr>
            <a:spLocks noGrp="1"/>
          </p:cNvSpPr>
          <p:nvPr>
            <p:ph type="dt" sz="half" idx="10"/>
          </p:nvPr>
        </p:nvSpPr>
        <p:spPr/>
        <p:txBody>
          <a:bodyPr/>
          <a:lstStyle/>
          <a:p>
            <a:fld id="{DC2D4E02-44A9-4E2C-ADDA-9816F9BFA847}" type="datetimeFigureOut">
              <a:rPr lang="en-US" smtClean="0"/>
              <a:t>3/19/2025</a:t>
            </a:fld>
            <a:endParaRPr lang="en-US"/>
          </a:p>
        </p:txBody>
      </p:sp>
      <p:sp>
        <p:nvSpPr>
          <p:cNvPr id="5" name="Chỗ dành sẵn cho Chân trang 4">
            <a:extLst>
              <a:ext uri="{FF2B5EF4-FFF2-40B4-BE49-F238E27FC236}">
                <a16:creationId xmlns:a16="http://schemas.microsoft.com/office/drawing/2014/main" id="{B5A6A3CC-A6AF-4568-A8B0-CB8DD471A3D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CBBF03A-1170-4F9C-AD8B-49ABDBF15623}"/>
              </a:ext>
            </a:extLst>
          </p:cNvPr>
          <p:cNvSpPr>
            <a:spLocks noGrp="1"/>
          </p:cNvSpPr>
          <p:nvPr>
            <p:ph type="sldNum" sz="quarter" idx="12"/>
          </p:nvPr>
        </p:nvSpPr>
        <p:spPr/>
        <p:txBody>
          <a:bodyPr/>
          <a:lstStyle/>
          <a:p>
            <a:fld id="{0977B106-A4E3-4BCF-902A-2ED2D7388F42}" type="slidenum">
              <a:rPr lang="en-US" smtClean="0"/>
              <a:t>‹#›</a:t>
            </a:fld>
            <a:endParaRPr lang="en-US"/>
          </a:p>
        </p:txBody>
      </p:sp>
    </p:spTree>
    <p:extLst>
      <p:ext uri="{BB962C8B-B14F-4D97-AF65-F5344CB8AC3E}">
        <p14:creationId xmlns:p14="http://schemas.microsoft.com/office/powerpoint/2010/main" val="18441391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5F21CB-D314-4DE3-AB0D-AB3CEDECD146}" type="datetimeFigureOut">
              <a:rPr lang="en-US" smtClean="0"/>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E132F0-C20F-4B76-B148-C3F36139E776}" type="slidenum">
              <a:rPr lang="en-US" smtClean="0"/>
              <a:t>‹#›</a:t>
            </a:fld>
            <a:endParaRPr lang="en-US"/>
          </a:p>
        </p:txBody>
      </p:sp>
    </p:spTree>
    <p:extLst>
      <p:ext uri="{BB962C8B-B14F-4D97-AF65-F5344CB8AC3E}">
        <p14:creationId xmlns:p14="http://schemas.microsoft.com/office/powerpoint/2010/main" val="1727765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F21CB-D314-4DE3-AB0D-AB3CEDECD146}" type="datetimeFigureOut">
              <a:rPr lang="en-US" smtClean="0"/>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132F0-C20F-4B76-B148-C3F36139E776}" type="slidenum">
              <a:rPr lang="en-US" smtClean="0"/>
              <a:t>‹#›</a:t>
            </a:fld>
            <a:endParaRPr lang="en-US"/>
          </a:p>
        </p:txBody>
      </p:sp>
    </p:spTree>
    <p:extLst>
      <p:ext uri="{BB962C8B-B14F-4D97-AF65-F5344CB8AC3E}">
        <p14:creationId xmlns:p14="http://schemas.microsoft.com/office/powerpoint/2010/main" val="560431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5F21CB-D314-4DE3-AB0D-AB3CEDECD146}"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132F0-C20F-4B76-B148-C3F36139E776}" type="slidenum">
              <a:rPr lang="en-US" smtClean="0"/>
              <a:t>‹#›</a:t>
            </a:fld>
            <a:endParaRPr lang="en-US"/>
          </a:p>
        </p:txBody>
      </p:sp>
    </p:spTree>
    <p:extLst>
      <p:ext uri="{BB962C8B-B14F-4D97-AF65-F5344CB8AC3E}">
        <p14:creationId xmlns:p14="http://schemas.microsoft.com/office/powerpoint/2010/main" val="1590354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5F21CB-D314-4DE3-AB0D-AB3CEDECD146}"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132F0-C20F-4B76-B148-C3F36139E776}" type="slidenum">
              <a:rPr lang="en-US" smtClean="0"/>
              <a:t>‹#›</a:t>
            </a:fld>
            <a:endParaRPr lang="en-US"/>
          </a:p>
        </p:txBody>
      </p:sp>
    </p:spTree>
    <p:extLst>
      <p:ext uri="{BB962C8B-B14F-4D97-AF65-F5344CB8AC3E}">
        <p14:creationId xmlns:p14="http://schemas.microsoft.com/office/powerpoint/2010/main" val="3313685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5F21CB-D314-4DE3-AB0D-AB3CEDECD146}"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132F0-C20F-4B76-B148-C3F36139E776}" type="slidenum">
              <a:rPr lang="en-US" smtClean="0"/>
              <a:t>‹#›</a:t>
            </a:fld>
            <a:endParaRPr lang="en-US"/>
          </a:p>
        </p:txBody>
      </p:sp>
    </p:spTree>
    <p:extLst>
      <p:ext uri="{BB962C8B-B14F-4D97-AF65-F5344CB8AC3E}">
        <p14:creationId xmlns:p14="http://schemas.microsoft.com/office/powerpoint/2010/main" val="26583297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3484" y="274640"/>
            <a:ext cx="365548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1" y="274640"/>
            <a:ext cx="1076748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5F21CB-D314-4DE3-AB0D-AB3CEDECD146}"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132F0-C20F-4B76-B148-C3F36139E776}" type="slidenum">
              <a:rPr lang="en-US" smtClean="0"/>
              <a:t>‹#›</a:t>
            </a:fld>
            <a:endParaRPr lang="en-US"/>
          </a:p>
        </p:txBody>
      </p:sp>
    </p:spTree>
    <p:extLst>
      <p:ext uri="{BB962C8B-B14F-4D97-AF65-F5344CB8AC3E}">
        <p14:creationId xmlns:p14="http://schemas.microsoft.com/office/powerpoint/2010/main" val="4010589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23B630E-71EE-4C36-A0D8-A6199F1EDB98}"/>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51D7570-67B4-4227-B5E8-032DFE1CE467}"/>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11B5919C-0886-4468-9454-792F3E661A92}"/>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380BB35D-4761-4493-AF25-9003C51ABC6B}"/>
              </a:ext>
            </a:extLst>
          </p:cNvPr>
          <p:cNvSpPr>
            <a:spLocks noGrp="1"/>
          </p:cNvSpPr>
          <p:nvPr>
            <p:ph type="dt" sz="half" idx="10"/>
          </p:nvPr>
        </p:nvSpPr>
        <p:spPr/>
        <p:txBody>
          <a:bodyPr/>
          <a:lstStyle/>
          <a:p>
            <a:fld id="{DC2D4E02-44A9-4E2C-ADDA-9816F9BFA847}" type="datetimeFigureOut">
              <a:rPr lang="en-US" smtClean="0"/>
              <a:t>3/19/2025</a:t>
            </a:fld>
            <a:endParaRPr lang="en-US"/>
          </a:p>
        </p:txBody>
      </p:sp>
      <p:sp>
        <p:nvSpPr>
          <p:cNvPr id="6" name="Chỗ dành sẵn cho Chân trang 5">
            <a:extLst>
              <a:ext uri="{FF2B5EF4-FFF2-40B4-BE49-F238E27FC236}">
                <a16:creationId xmlns:a16="http://schemas.microsoft.com/office/drawing/2014/main" id="{B75822D8-A12F-4AF1-88F7-2C9575BE203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575E25C3-9858-4CF9-B3C4-1225CC7CC818}"/>
              </a:ext>
            </a:extLst>
          </p:cNvPr>
          <p:cNvSpPr>
            <a:spLocks noGrp="1"/>
          </p:cNvSpPr>
          <p:nvPr>
            <p:ph type="sldNum" sz="quarter" idx="12"/>
          </p:nvPr>
        </p:nvSpPr>
        <p:spPr/>
        <p:txBody>
          <a:bodyPr/>
          <a:lstStyle/>
          <a:p>
            <a:fld id="{0977B106-A4E3-4BCF-902A-2ED2D7388F42}" type="slidenum">
              <a:rPr lang="en-US" smtClean="0"/>
              <a:t>‹#›</a:t>
            </a:fld>
            <a:endParaRPr lang="en-US"/>
          </a:p>
        </p:txBody>
      </p:sp>
    </p:spTree>
    <p:extLst>
      <p:ext uri="{BB962C8B-B14F-4D97-AF65-F5344CB8AC3E}">
        <p14:creationId xmlns:p14="http://schemas.microsoft.com/office/powerpoint/2010/main" val="95630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145E42-377D-419F-80EF-7C55E8C8050D}"/>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ADDCB18-DAF5-4573-B5C4-FD6D5F3C67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A394BBE8-33F2-435E-B4E6-4DD5B3BDAF5B}"/>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1A436034-A998-4650-8396-EE6E234DA7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5F6F6F5-91A7-4353-8041-E3EDC2230564}"/>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45CC6079-A49F-4B00-B08B-B25307BA2094}"/>
              </a:ext>
            </a:extLst>
          </p:cNvPr>
          <p:cNvSpPr>
            <a:spLocks noGrp="1"/>
          </p:cNvSpPr>
          <p:nvPr>
            <p:ph type="dt" sz="half" idx="10"/>
          </p:nvPr>
        </p:nvSpPr>
        <p:spPr/>
        <p:txBody>
          <a:bodyPr/>
          <a:lstStyle/>
          <a:p>
            <a:fld id="{DC2D4E02-44A9-4E2C-ADDA-9816F9BFA847}" type="datetimeFigureOut">
              <a:rPr lang="en-US" smtClean="0"/>
              <a:t>3/19/2025</a:t>
            </a:fld>
            <a:endParaRPr lang="en-US"/>
          </a:p>
        </p:txBody>
      </p:sp>
      <p:sp>
        <p:nvSpPr>
          <p:cNvPr id="8" name="Chỗ dành sẵn cho Chân trang 7">
            <a:extLst>
              <a:ext uri="{FF2B5EF4-FFF2-40B4-BE49-F238E27FC236}">
                <a16:creationId xmlns:a16="http://schemas.microsoft.com/office/drawing/2014/main" id="{1DB7E489-62B7-4E6E-B980-5F11475362E0}"/>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5E2EE4F7-E3C0-42D2-9859-536BE98451C7}"/>
              </a:ext>
            </a:extLst>
          </p:cNvPr>
          <p:cNvSpPr>
            <a:spLocks noGrp="1"/>
          </p:cNvSpPr>
          <p:nvPr>
            <p:ph type="sldNum" sz="quarter" idx="12"/>
          </p:nvPr>
        </p:nvSpPr>
        <p:spPr/>
        <p:txBody>
          <a:bodyPr/>
          <a:lstStyle/>
          <a:p>
            <a:fld id="{0977B106-A4E3-4BCF-902A-2ED2D7388F42}" type="slidenum">
              <a:rPr lang="en-US" smtClean="0"/>
              <a:t>‹#›</a:t>
            </a:fld>
            <a:endParaRPr lang="en-US"/>
          </a:p>
        </p:txBody>
      </p:sp>
    </p:spTree>
    <p:extLst>
      <p:ext uri="{BB962C8B-B14F-4D97-AF65-F5344CB8AC3E}">
        <p14:creationId xmlns:p14="http://schemas.microsoft.com/office/powerpoint/2010/main" val="338423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94A4954-0225-4A82-92B1-2D3D339FEF58}"/>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05FD42D9-5C2E-45F9-B7E1-1E25E589EE67}"/>
              </a:ext>
            </a:extLst>
          </p:cNvPr>
          <p:cNvSpPr>
            <a:spLocks noGrp="1"/>
          </p:cNvSpPr>
          <p:nvPr>
            <p:ph type="dt" sz="half" idx="10"/>
          </p:nvPr>
        </p:nvSpPr>
        <p:spPr/>
        <p:txBody>
          <a:bodyPr/>
          <a:lstStyle/>
          <a:p>
            <a:fld id="{DC2D4E02-44A9-4E2C-ADDA-9816F9BFA847}" type="datetimeFigureOut">
              <a:rPr lang="en-US" smtClean="0"/>
              <a:t>3/19/2025</a:t>
            </a:fld>
            <a:endParaRPr lang="en-US"/>
          </a:p>
        </p:txBody>
      </p:sp>
      <p:sp>
        <p:nvSpPr>
          <p:cNvPr id="4" name="Chỗ dành sẵn cho Chân trang 3">
            <a:extLst>
              <a:ext uri="{FF2B5EF4-FFF2-40B4-BE49-F238E27FC236}">
                <a16:creationId xmlns:a16="http://schemas.microsoft.com/office/drawing/2014/main" id="{5D2CA86C-7AD7-4A19-8AE9-BCDFCFF941EE}"/>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46275E22-0876-4948-8ADC-1518AD4A5859}"/>
              </a:ext>
            </a:extLst>
          </p:cNvPr>
          <p:cNvSpPr>
            <a:spLocks noGrp="1"/>
          </p:cNvSpPr>
          <p:nvPr>
            <p:ph type="sldNum" sz="quarter" idx="12"/>
          </p:nvPr>
        </p:nvSpPr>
        <p:spPr/>
        <p:txBody>
          <a:bodyPr/>
          <a:lstStyle/>
          <a:p>
            <a:fld id="{0977B106-A4E3-4BCF-902A-2ED2D7388F42}" type="slidenum">
              <a:rPr lang="en-US" smtClean="0"/>
              <a:t>‹#›</a:t>
            </a:fld>
            <a:endParaRPr lang="en-US"/>
          </a:p>
        </p:txBody>
      </p:sp>
    </p:spTree>
    <p:extLst>
      <p:ext uri="{BB962C8B-B14F-4D97-AF65-F5344CB8AC3E}">
        <p14:creationId xmlns:p14="http://schemas.microsoft.com/office/powerpoint/2010/main" val="50230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3067506-F978-4817-8DCC-5D493AC6B2E0}"/>
              </a:ext>
            </a:extLst>
          </p:cNvPr>
          <p:cNvSpPr>
            <a:spLocks noGrp="1"/>
          </p:cNvSpPr>
          <p:nvPr>
            <p:ph type="dt" sz="half" idx="10"/>
          </p:nvPr>
        </p:nvSpPr>
        <p:spPr/>
        <p:txBody>
          <a:bodyPr/>
          <a:lstStyle/>
          <a:p>
            <a:fld id="{DC2D4E02-44A9-4E2C-ADDA-9816F9BFA847}" type="datetimeFigureOut">
              <a:rPr lang="en-US" smtClean="0"/>
              <a:t>3/19/2025</a:t>
            </a:fld>
            <a:endParaRPr lang="en-US"/>
          </a:p>
        </p:txBody>
      </p:sp>
      <p:sp>
        <p:nvSpPr>
          <p:cNvPr id="3" name="Chỗ dành sẵn cho Chân trang 2">
            <a:extLst>
              <a:ext uri="{FF2B5EF4-FFF2-40B4-BE49-F238E27FC236}">
                <a16:creationId xmlns:a16="http://schemas.microsoft.com/office/drawing/2014/main" id="{38D7C8FF-1ACB-4192-A543-C464B811EE40}"/>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DC177202-E857-49F1-BBB9-289D680403FA}"/>
              </a:ext>
            </a:extLst>
          </p:cNvPr>
          <p:cNvSpPr>
            <a:spLocks noGrp="1"/>
          </p:cNvSpPr>
          <p:nvPr>
            <p:ph type="sldNum" sz="quarter" idx="12"/>
          </p:nvPr>
        </p:nvSpPr>
        <p:spPr/>
        <p:txBody>
          <a:bodyPr/>
          <a:lstStyle/>
          <a:p>
            <a:fld id="{0977B106-A4E3-4BCF-902A-2ED2D7388F42}" type="slidenum">
              <a:rPr lang="en-US" smtClean="0"/>
              <a:t>‹#›</a:t>
            </a:fld>
            <a:endParaRPr lang="en-US"/>
          </a:p>
        </p:txBody>
      </p:sp>
    </p:spTree>
    <p:extLst>
      <p:ext uri="{BB962C8B-B14F-4D97-AF65-F5344CB8AC3E}">
        <p14:creationId xmlns:p14="http://schemas.microsoft.com/office/powerpoint/2010/main" val="342108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8C52E56-CF0D-46A6-9F0E-B1E2E26E0317}"/>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4CDAAF13-B2BD-485A-AFA9-0C70E2D5CA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8BBFE38B-AEA9-483F-B115-A0F16A778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9B165A6-1322-40A1-93C7-04AE3545458E}"/>
              </a:ext>
            </a:extLst>
          </p:cNvPr>
          <p:cNvSpPr>
            <a:spLocks noGrp="1"/>
          </p:cNvSpPr>
          <p:nvPr>
            <p:ph type="dt" sz="half" idx="10"/>
          </p:nvPr>
        </p:nvSpPr>
        <p:spPr/>
        <p:txBody>
          <a:bodyPr/>
          <a:lstStyle/>
          <a:p>
            <a:fld id="{DC2D4E02-44A9-4E2C-ADDA-9816F9BFA847}" type="datetimeFigureOut">
              <a:rPr lang="en-US" smtClean="0"/>
              <a:t>3/19/2025</a:t>
            </a:fld>
            <a:endParaRPr lang="en-US"/>
          </a:p>
        </p:txBody>
      </p:sp>
      <p:sp>
        <p:nvSpPr>
          <p:cNvPr id="6" name="Chỗ dành sẵn cho Chân trang 5">
            <a:extLst>
              <a:ext uri="{FF2B5EF4-FFF2-40B4-BE49-F238E27FC236}">
                <a16:creationId xmlns:a16="http://schemas.microsoft.com/office/drawing/2014/main" id="{3FFF9078-22D4-4527-BA3D-095516B47608}"/>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6CCDE78F-353A-42AD-BC34-7D395195BD0B}"/>
              </a:ext>
            </a:extLst>
          </p:cNvPr>
          <p:cNvSpPr>
            <a:spLocks noGrp="1"/>
          </p:cNvSpPr>
          <p:nvPr>
            <p:ph type="sldNum" sz="quarter" idx="12"/>
          </p:nvPr>
        </p:nvSpPr>
        <p:spPr/>
        <p:txBody>
          <a:bodyPr/>
          <a:lstStyle/>
          <a:p>
            <a:fld id="{0977B106-A4E3-4BCF-902A-2ED2D7388F42}" type="slidenum">
              <a:rPr lang="en-US" smtClean="0"/>
              <a:t>‹#›</a:t>
            </a:fld>
            <a:endParaRPr lang="en-US"/>
          </a:p>
        </p:txBody>
      </p:sp>
    </p:spTree>
    <p:extLst>
      <p:ext uri="{BB962C8B-B14F-4D97-AF65-F5344CB8AC3E}">
        <p14:creationId xmlns:p14="http://schemas.microsoft.com/office/powerpoint/2010/main" val="136508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2133B49-DB02-4880-99E8-7DD6875341D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71CCB6B9-0437-40DF-ABE1-70A2360597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4C3C99C1-1DF4-4C37-9A00-13D46F137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E3F545A-B440-4724-8353-18BE5B9770F3}"/>
              </a:ext>
            </a:extLst>
          </p:cNvPr>
          <p:cNvSpPr>
            <a:spLocks noGrp="1"/>
          </p:cNvSpPr>
          <p:nvPr>
            <p:ph type="dt" sz="half" idx="10"/>
          </p:nvPr>
        </p:nvSpPr>
        <p:spPr/>
        <p:txBody>
          <a:bodyPr/>
          <a:lstStyle/>
          <a:p>
            <a:fld id="{DC2D4E02-44A9-4E2C-ADDA-9816F9BFA847}" type="datetimeFigureOut">
              <a:rPr lang="en-US" smtClean="0"/>
              <a:t>3/19/2025</a:t>
            </a:fld>
            <a:endParaRPr lang="en-US"/>
          </a:p>
        </p:txBody>
      </p:sp>
      <p:sp>
        <p:nvSpPr>
          <p:cNvPr id="6" name="Chỗ dành sẵn cho Chân trang 5">
            <a:extLst>
              <a:ext uri="{FF2B5EF4-FFF2-40B4-BE49-F238E27FC236}">
                <a16:creationId xmlns:a16="http://schemas.microsoft.com/office/drawing/2014/main" id="{9C2194C9-EF0E-4AC5-949C-1337201E8B05}"/>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855A3B71-90ED-4984-84C8-1925912234AE}"/>
              </a:ext>
            </a:extLst>
          </p:cNvPr>
          <p:cNvSpPr>
            <a:spLocks noGrp="1"/>
          </p:cNvSpPr>
          <p:nvPr>
            <p:ph type="sldNum" sz="quarter" idx="12"/>
          </p:nvPr>
        </p:nvSpPr>
        <p:spPr/>
        <p:txBody>
          <a:bodyPr/>
          <a:lstStyle/>
          <a:p>
            <a:fld id="{0977B106-A4E3-4BCF-902A-2ED2D7388F42}" type="slidenum">
              <a:rPr lang="en-US" smtClean="0"/>
              <a:t>‹#›</a:t>
            </a:fld>
            <a:endParaRPr lang="en-US"/>
          </a:p>
        </p:txBody>
      </p:sp>
    </p:spTree>
    <p:extLst>
      <p:ext uri="{BB962C8B-B14F-4D97-AF65-F5344CB8AC3E}">
        <p14:creationId xmlns:p14="http://schemas.microsoft.com/office/powerpoint/2010/main" val="1224394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EE7F206B-81DB-47E4-8DE2-5D6A59D42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BFFBF20-405E-4E05-A0EC-8D7EB2D9A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D0C498D-5A9F-417D-AB75-2C09BD4DE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D4E02-44A9-4E2C-ADDA-9816F9BFA847}" type="datetimeFigureOut">
              <a:rPr lang="en-US" smtClean="0"/>
              <a:t>3/19/2025</a:t>
            </a:fld>
            <a:endParaRPr lang="en-US"/>
          </a:p>
        </p:txBody>
      </p:sp>
      <p:sp>
        <p:nvSpPr>
          <p:cNvPr id="5" name="Chỗ dành sẵn cho Chân trang 4">
            <a:extLst>
              <a:ext uri="{FF2B5EF4-FFF2-40B4-BE49-F238E27FC236}">
                <a16:creationId xmlns:a16="http://schemas.microsoft.com/office/drawing/2014/main" id="{1A87237D-B497-4562-8901-3E1E492744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28A5323E-472E-4EF5-894E-E7E47E1E9D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7B106-A4E3-4BCF-902A-2ED2D7388F42}" type="slidenum">
              <a:rPr lang="en-US" smtClean="0"/>
              <a:t>‹#›</a:t>
            </a:fld>
            <a:endParaRPr lang="en-US"/>
          </a:p>
        </p:txBody>
      </p:sp>
    </p:spTree>
    <p:extLst>
      <p:ext uri="{BB962C8B-B14F-4D97-AF65-F5344CB8AC3E}">
        <p14:creationId xmlns:p14="http://schemas.microsoft.com/office/powerpoint/2010/main" val="866844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Tree>
    <p:extLst>
      <p:ext uri="{BB962C8B-B14F-4D97-AF65-F5344CB8AC3E}">
        <p14:creationId xmlns:p14="http://schemas.microsoft.com/office/powerpoint/2010/main" val="3356296068"/>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887553"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0" indent="0" algn="l" defTabSz="887553" rtl="0" eaLnBrk="1" latinLnBrk="0" hangingPunct="1">
        <a:lnSpc>
          <a:spcPct val="90000"/>
        </a:lnSpc>
        <a:spcBef>
          <a:spcPts val="971"/>
        </a:spcBef>
        <a:buFont typeface="Arial" panose="020B0604020202020204" pitchFamily="34" charset="0"/>
        <a:buNone/>
        <a:defRPr sz="2718" kern="1200">
          <a:solidFill>
            <a:schemeClr val="tx1"/>
          </a:solidFill>
          <a:latin typeface="+mn-lt"/>
          <a:ea typeface="+mn-ea"/>
          <a:cs typeface="+mn-cs"/>
        </a:defRPr>
      </a:lvl1pPr>
      <a:lvl2pPr marL="443777" indent="0" algn="l" defTabSz="887553" rtl="0" eaLnBrk="1" latinLnBrk="0" hangingPunct="1">
        <a:lnSpc>
          <a:spcPct val="90000"/>
        </a:lnSpc>
        <a:spcBef>
          <a:spcPts val="485"/>
        </a:spcBef>
        <a:buFont typeface="Arial" panose="020B0604020202020204" pitchFamily="34" charset="0"/>
        <a:buNone/>
        <a:defRPr sz="2330" kern="1200">
          <a:solidFill>
            <a:schemeClr val="tx1"/>
          </a:solidFill>
          <a:latin typeface="+mn-lt"/>
          <a:ea typeface="+mn-ea"/>
          <a:cs typeface="+mn-cs"/>
        </a:defRPr>
      </a:lvl2pPr>
      <a:lvl3pPr marL="887553" indent="0" algn="l" defTabSz="887553" rtl="0" eaLnBrk="1" latinLnBrk="0" hangingPunct="1">
        <a:lnSpc>
          <a:spcPct val="90000"/>
        </a:lnSpc>
        <a:spcBef>
          <a:spcPts val="485"/>
        </a:spcBef>
        <a:buFont typeface="Arial" panose="020B0604020202020204" pitchFamily="34" charset="0"/>
        <a:buNone/>
        <a:defRPr sz="1941" kern="1200">
          <a:solidFill>
            <a:schemeClr val="tx1"/>
          </a:solidFill>
          <a:latin typeface="+mn-lt"/>
          <a:ea typeface="+mn-ea"/>
          <a:cs typeface="+mn-cs"/>
        </a:defRPr>
      </a:lvl3pPr>
      <a:lvl4pPr marL="1331330" indent="0" algn="l" defTabSz="887553" rtl="0" eaLnBrk="1" latinLnBrk="0" hangingPunct="1">
        <a:lnSpc>
          <a:spcPct val="90000"/>
        </a:lnSpc>
        <a:spcBef>
          <a:spcPts val="485"/>
        </a:spcBef>
        <a:buFont typeface="Arial" panose="020B0604020202020204" pitchFamily="34" charset="0"/>
        <a:buNone/>
        <a:defRPr sz="1747" kern="1200">
          <a:solidFill>
            <a:schemeClr val="tx1"/>
          </a:solidFill>
          <a:latin typeface="+mn-lt"/>
          <a:ea typeface="+mn-ea"/>
          <a:cs typeface="+mn-cs"/>
        </a:defRPr>
      </a:lvl4pPr>
      <a:lvl5pPr marL="1775106" indent="0" algn="l" defTabSz="887553" rtl="0" eaLnBrk="1" latinLnBrk="0" hangingPunct="1">
        <a:lnSpc>
          <a:spcPct val="90000"/>
        </a:lnSpc>
        <a:spcBef>
          <a:spcPts val="485"/>
        </a:spcBef>
        <a:buFont typeface="Arial" panose="020B0604020202020204" pitchFamily="34" charset="0"/>
        <a:buNone/>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4">
          <p15:clr>
            <a:srgbClr val="F26B43"/>
          </p15:clr>
        </p15:guide>
        <p15:guide id="2" orient="horz" pos="144">
          <p15:clr>
            <a:srgbClr val="F26B43"/>
          </p15:clr>
        </p15:guide>
        <p15:guide id="3" pos="6192">
          <p15:clr>
            <a:srgbClr val="F26B43"/>
          </p15:clr>
        </p15:guide>
        <p15:guide id="4" orient="horz" pos="475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D4D5BB8E-22C4-47E5-832A-FA3E56A2FDFD}" type="datetimeFigureOut">
              <a:rPr lang="en-US" smtClean="0"/>
              <a:t>3/19/2025</a:t>
            </a:fld>
            <a:endParaRPr lang="en-US"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E91C117-A548-43E2-A652-D282853DF44E}" type="slidenum">
              <a:rPr lang="en-US" smtClean="0"/>
              <a:t>‹#›</a:t>
            </a:fld>
            <a:endParaRPr lang="en-US" dirty="0"/>
          </a:p>
        </p:txBody>
      </p:sp>
    </p:spTree>
    <p:extLst>
      <p:ext uri="{BB962C8B-B14F-4D97-AF65-F5344CB8AC3E}">
        <p14:creationId xmlns:p14="http://schemas.microsoft.com/office/powerpoint/2010/main" val="246010167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F21CB-D314-4DE3-AB0D-AB3CEDECD146}" type="datetimeFigureOut">
              <a:rPr lang="en-US" smtClean="0"/>
              <a:t>3/19/2025</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132F0-C20F-4B76-B148-C3F36139E776}" type="slidenum">
              <a:rPr lang="en-US" smtClean="0"/>
              <a:t>‹#›</a:t>
            </a:fld>
            <a:endParaRPr lang="en-US"/>
          </a:p>
        </p:txBody>
      </p:sp>
    </p:spTree>
    <p:extLst>
      <p:ext uri="{BB962C8B-B14F-4D97-AF65-F5344CB8AC3E}">
        <p14:creationId xmlns:p14="http://schemas.microsoft.com/office/powerpoint/2010/main" val="1076541350"/>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4.wdp"/><Relationship Id="rId3" Type="http://schemas.openxmlformats.org/officeDocument/2006/relationships/image" Target="../media/image22.jpg"/><Relationship Id="rId7" Type="http://schemas.microsoft.com/office/2007/relationships/hdphoto" Target="../media/hdphoto1.wdp"/><Relationship Id="rId12"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5.png"/><Relationship Id="rId11" Type="http://schemas.microsoft.com/office/2007/relationships/hdphoto" Target="../media/hdphoto3.wdp"/><Relationship Id="rId5" Type="http://schemas.openxmlformats.org/officeDocument/2006/relationships/image" Target="../media/image24.png"/><Relationship Id="rId1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image" Target="../media/image23.png"/><Relationship Id="rId9" Type="http://schemas.microsoft.com/office/2007/relationships/hdphoto" Target="../media/hdphoto2.wdp"/><Relationship Id="rId14" Type="http://schemas.openxmlformats.org/officeDocument/2006/relationships/image" Target="../media/image29.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4.png"/><Relationship Id="rId3" Type="http://schemas.openxmlformats.org/officeDocument/2006/relationships/image" Target="../media/image31.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2.png"/><Relationship Id="rId10" Type="http://schemas.openxmlformats.org/officeDocument/2006/relationships/image" Target="../media/image39.png"/><Relationship Id="rId4" Type="http://schemas.openxmlformats.org/officeDocument/2006/relationships/image" Target="../media/image32.jpeg"/><Relationship Id="rId9" Type="http://schemas.openxmlformats.org/officeDocument/2006/relationships/image" Target="../media/image38.png"/><Relationship Id="rId1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54.png"/><Relationship Id="rId11" Type="http://schemas.openxmlformats.org/officeDocument/2006/relationships/image" Target="../media/image37.png"/><Relationship Id="rId5" Type="http://schemas.openxmlformats.org/officeDocument/2006/relationships/image" Target="../media/image41.png"/><Relationship Id="rId15" Type="http://schemas.openxmlformats.org/officeDocument/2006/relationships/image" Target="../media/image42.png"/><Relationship Id="rId10" Type="http://schemas.openxmlformats.org/officeDocument/2006/relationships/image" Target="../media/image36.png"/><Relationship Id="rId4" Type="http://schemas.openxmlformats.org/officeDocument/2006/relationships/image" Target="../media/image32.jpeg"/><Relationship Id="rId9" Type="http://schemas.openxmlformats.org/officeDocument/2006/relationships/image" Target="../media/image35.png"/><Relationship Id="rId1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5.jpeg"/><Relationship Id="rId7" Type="http://schemas.openxmlformats.org/officeDocument/2006/relationships/image" Target="../media/image36.png"/><Relationship Id="rId12"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41.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2.png"/><Relationship Id="rId3" Type="http://schemas.openxmlformats.org/officeDocument/2006/relationships/image" Target="../media/image31.png"/><Relationship Id="rId7" Type="http://schemas.openxmlformats.org/officeDocument/2006/relationships/image" Target="../media/image41.png"/><Relationship Id="rId12"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40.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jpeg"/><Relationship Id="rId9" Type="http://schemas.openxmlformats.org/officeDocument/2006/relationships/image" Target="../media/image36.png"/><Relationship Id="rId1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2.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41.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2.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41.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48.png"/><Relationship Id="rId7" Type="http://schemas.openxmlformats.org/officeDocument/2006/relationships/image" Target="../media/image50.png"/><Relationship Id="rId12" Type="http://schemas.microsoft.com/office/2007/relationships/hdphoto" Target="../media/hdphoto9.wdp"/><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52.png"/><Relationship Id="rId5" Type="http://schemas.openxmlformats.org/officeDocument/2006/relationships/image" Target="../media/image49.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8" name="Picture 17">
            <a:extLst>
              <a:ext uri="{FF2B5EF4-FFF2-40B4-BE49-F238E27FC236}">
                <a16:creationId xmlns:a16="http://schemas.microsoft.com/office/drawing/2014/main" id="{C5D3CFC4-1CC9-409F-99B9-B719D106C0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01" y="57454"/>
            <a:ext cx="1248324" cy="635113"/>
          </a:xfrm>
          <a:prstGeom prst="rect">
            <a:avLst/>
          </a:prstGeom>
        </p:spPr>
      </p:pic>
      <p:sp>
        <p:nvSpPr>
          <p:cNvPr id="12" name="Hộp Văn bản 11">
            <a:extLst>
              <a:ext uri="{FF2B5EF4-FFF2-40B4-BE49-F238E27FC236}">
                <a16:creationId xmlns:a16="http://schemas.microsoft.com/office/drawing/2014/main" id="{0CA66423-2B40-4FF4-82D2-82F8DC18D289}"/>
              </a:ext>
            </a:extLst>
          </p:cNvPr>
          <p:cNvSpPr txBox="1"/>
          <p:nvPr/>
        </p:nvSpPr>
        <p:spPr>
          <a:xfrm>
            <a:off x="9812529" y="1150561"/>
            <a:ext cx="2015678" cy="715089"/>
          </a:xfrm>
          <a:prstGeom prst="roundRect">
            <a:avLst/>
          </a:prstGeom>
          <a:solidFill>
            <a:schemeClr val="bg1"/>
          </a:solidFill>
        </p:spPr>
        <p:txBody>
          <a:bodyPr wrap="square">
            <a:spAutoFit/>
          </a:bodyPr>
          <a:lstStyle/>
          <a:p>
            <a:pPr algn="ctr"/>
            <a:r>
              <a:rPr lang="en" sz="3600" b="1" dirty="0">
                <a:solidFill>
                  <a:srgbClr val="16A9E1"/>
                </a:solidFill>
              </a:rPr>
              <a:t>Period 4</a:t>
            </a:r>
            <a:endParaRPr lang="en-US" sz="3600" b="1" dirty="0">
              <a:solidFill>
                <a:srgbClr val="16A9E1"/>
              </a:solidFill>
            </a:endParaRPr>
          </a:p>
        </p:txBody>
      </p:sp>
      <p:pic>
        <p:nvPicPr>
          <p:cNvPr id="17" name="Picture 12">
            <a:extLst>
              <a:ext uri="{FF2B5EF4-FFF2-40B4-BE49-F238E27FC236}">
                <a16:creationId xmlns:a16="http://schemas.microsoft.com/office/drawing/2014/main" id="{3691FADD-DF2D-4CC7-864A-5554C83D54AB}"/>
              </a:ext>
            </a:extLst>
          </p:cNvPr>
          <p:cNvPicPr>
            <a:picLocks noChangeAspect="1"/>
          </p:cNvPicPr>
          <p:nvPr/>
        </p:nvPicPr>
        <p:blipFill rotWithShape="1">
          <a:blip r:embed="rId5">
            <a:extLst>
              <a:ext uri="{28A0092B-C50C-407E-A947-70E740481C1C}">
                <a14:useLocalDpi xmlns:a14="http://schemas.microsoft.com/office/drawing/2010/main" val="0"/>
              </a:ext>
            </a:extLst>
          </a:blip>
          <a:srcRect l="24342" t="22022"/>
          <a:stretch/>
        </p:blipFill>
        <p:spPr>
          <a:xfrm>
            <a:off x="-14177" y="-14177"/>
            <a:ext cx="2469537" cy="2548549"/>
          </a:xfrm>
          <a:prstGeom prst="rect">
            <a:avLst/>
          </a:prstGeom>
        </p:spPr>
      </p:pic>
      <p:pic>
        <p:nvPicPr>
          <p:cNvPr id="18" name="Picture 17">
            <a:extLst>
              <a:ext uri="{FF2B5EF4-FFF2-40B4-BE49-F238E27FC236}">
                <a16:creationId xmlns:a16="http://schemas.microsoft.com/office/drawing/2014/main" id="{F34CE572-4C6A-478E-9469-0DDD03C418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663" y="208466"/>
            <a:ext cx="943195" cy="479871"/>
          </a:xfrm>
          <a:prstGeom prst="rect">
            <a:avLst/>
          </a:prstGeom>
        </p:spPr>
      </p:pic>
      <p:sp>
        <p:nvSpPr>
          <p:cNvPr id="19" name="TextBox 19">
            <a:extLst>
              <a:ext uri="{FF2B5EF4-FFF2-40B4-BE49-F238E27FC236}">
                <a16:creationId xmlns:a16="http://schemas.microsoft.com/office/drawing/2014/main" id="{FEACB60C-DAD1-4389-996E-51D4FC915CC2}"/>
              </a:ext>
            </a:extLst>
          </p:cNvPr>
          <p:cNvSpPr txBox="1"/>
          <p:nvPr/>
        </p:nvSpPr>
        <p:spPr>
          <a:xfrm>
            <a:off x="94701" y="566506"/>
            <a:ext cx="187506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800" b="1" dirty="0">
                <a:solidFill>
                  <a:prstClr val="black"/>
                </a:solidFill>
                <a:latin typeface="Sport Day" pitchFamily="2" charset="0"/>
              </a:rPr>
              <a:t>10</a:t>
            </a:r>
            <a:endParaRPr kumimoji="0" lang="en-US" sz="8800" b="1" i="0" u="none" strike="noStrike" kern="1200" cap="none" spc="0" normalizeH="0" baseline="0" noProof="0" dirty="0">
              <a:ln>
                <a:noFill/>
              </a:ln>
              <a:solidFill>
                <a:prstClr val="black"/>
              </a:solidFill>
              <a:effectLst/>
              <a:uLnTx/>
              <a:uFillTx/>
              <a:latin typeface="Sport Day" pitchFamily="2" charset="0"/>
            </a:endParaRPr>
          </a:p>
        </p:txBody>
      </p:sp>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1229" b="97789" l="299" r="97612"/>
                    </a14:imgEffect>
                  </a14:imgLayer>
                </a14:imgProps>
              </a:ext>
            </a:extLst>
          </a:blip>
          <a:stretch>
            <a:fillRect/>
          </a:stretch>
        </p:blipFill>
        <p:spPr>
          <a:xfrm>
            <a:off x="6030893" y="3637947"/>
            <a:ext cx="2494026" cy="3030056"/>
          </a:xfrm>
          <a:prstGeom prst="rect">
            <a:avLst/>
          </a:prstGeom>
        </p:spPr>
      </p:pic>
      <p:pic>
        <p:nvPicPr>
          <p:cNvPr id="20" name="Picture 19"/>
          <p:cNvPicPr>
            <a:picLocks noChangeAspect="1"/>
          </p:cNvPicPr>
          <p:nvPr/>
        </p:nvPicPr>
        <p:blipFill>
          <a:blip r:embed="rId8">
            <a:extLst>
              <a:ext uri="{BEBA8EAE-BF5A-486C-A8C5-ECC9F3942E4B}">
                <a14:imgProps xmlns:a14="http://schemas.microsoft.com/office/drawing/2010/main">
                  <a14:imgLayer r:embed="rId9">
                    <a14:imgEffect>
                      <a14:backgroundRemoval t="2118" b="98353" l="3965" r="96696">
                        <a14:foregroundMark x1="78194" y1="45412" x2="82159" y2="58824"/>
                        <a14:foregroundMark x1="49339" y1="29647" x2="51982" y2="36235"/>
                        <a14:backgroundMark x1="26432" y1="71765" x2="29075" y2="71294"/>
                        <a14:backgroundMark x1="75330" y1="71294" x2="76872" y2="71294"/>
                        <a14:backgroundMark x1="93392" y1="71294" x2="95595" y2="70824"/>
                      </a14:backgroundRemoval>
                    </a14:imgEffect>
                  </a14:imgLayer>
                </a14:imgProps>
              </a:ext>
            </a:extLst>
          </a:blip>
          <a:stretch>
            <a:fillRect/>
          </a:stretch>
        </p:blipFill>
        <p:spPr>
          <a:xfrm>
            <a:off x="2118655" y="3569639"/>
            <a:ext cx="3397349" cy="3180338"/>
          </a:xfrm>
          <a:prstGeom prst="rect">
            <a:avLst/>
          </a:prstGeom>
        </p:spPr>
      </p:pic>
      <p:pic>
        <p:nvPicPr>
          <p:cNvPr id="21" name="Picture 20"/>
          <p:cNvPicPr>
            <a:picLocks noChangeAspect="1"/>
          </p:cNvPicPr>
          <p:nvPr/>
        </p:nvPicPr>
        <p:blipFill>
          <a:blip r:embed="rId10">
            <a:extLst>
              <a:ext uri="{BEBA8EAE-BF5A-486C-A8C5-ECC9F3942E4B}">
                <a14:imgProps xmlns:a14="http://schemas.microsoft.com/office/drawing/2010/main">
                  <a14:imgLayer r:embed="rId11">
                    <a14:imgEffect>
                      <a14:backgroundRemoval t="1072" b="97855" l="1119" r="94183">
                        <a14:backgroundMark x1="10738" y1="64075" x2="14318" y2="64611"/>
                      </a14:backgroundRemoval>
                    </a14:imgEffect>
                  </a14:imgLayer>
                </a14:imgProps>
              </a:ext>
            </a:extLst>
          </a:blip>
          <a:stretch>
            <a:fillRect/>
          </a:stretch>
        </p:blipFill>
        <p:spPr>
          <a:xfrm>
            <a:off x="8598254" y="3859192"/>
            <a:ext cx="3593746" cy="2998808"/>
          </a:xfrm>
          <a:prstGeom prst="rect">
            <a:avLst/>
          </a:prstGeom>
        </p:spPr>
      </p:pic>
      <p:pic>
        <p:nvPicPr>
          <p:cNvPr id="24" name="Picture 23"/>
          <p:cNvPicPr>
            <a:picLocks noChangeAspect="1"/>
          </p:cNvPicPr>
          <p:nvPr/>
        </p:nvPicPr>
        <p:blipFill>
          <a:blip r:embed="rId12">
            <a:extLst>
              <a:ext uri="{BEBA8EAE-BF5A-486C-A8C5-ECC9F3942E4B}">
                <a14:imgProps xmlns:a14="http://schemas.microsoft.com/office/drawing/2010/main">
                  <a14:imgLayer r:embed="rId13">
                    <a14:imgEffect>
                      <a14:backgroundRemoval t="1263" b="98990" l="3010" r="96656">
                        <a14:foregroundMark x1="69231" y1="62121" x2="82943" y2="56061"/>
                      </a14:backgroundRemoval>
                    </a14:imgEffect>
                  </a14:imgLayer>
                </a14:imgProps>
              </a:ext>
            </a:extLst>
          </a:blip>
          <a:stretch>
            <a:fillRect/>
          </a:stretch>
        </p:blipFill>
        <p:spPr>
          <a:xfrm>
            <a:off x="94701" y="3527015"/>
            <a:ext cx="2368818" cy="3137297"/>
          </a:xfrm>
          <a:prstGeom prst="rect">
            <a:avLst/>
          </a:prstGeom>
        </p:spPr>
      </p:pic>
      <p:pic>
        <p:nvPicPr>
          <p:cNvPr id="2" name="Picture 1"/>
          <p:cNvPicPr>
            <a:picLocks noChangeAspect="1"/>
          </p:cNvPicPr>
          <p:nvPr/>
        </p:nvPicPr>
        <p:blipFill>
          <a:blip r:embed="rId14"/>
          <a:stretch>
            <a:fillRect/>
          </a:stretch>
        </p:blipFill>
        <p:spPr>
          <a:xfrm>
            <a:off x="3242187" y="93286"/>
            <a:ext cx="5943600" cy="2114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15"/>
          <a:stretch>
            <a:fillRect/>
          </a:stretch>
        </p:blipFill>
        <p:spPr>
          <a:xfrm>
            <a:off x="4948681" y="2300186"/>
            <a:ext cx="2329225" cy="770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5485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4599"/>
            <a:ext cx="7531497" cy="1204306"/>
          </a:xfrm>
        </p:spPr>
        <p:txBody>
          <a:bodyPr/>
          <a:lstStyle/>
          <a:p>
            <a:pPr algn="ctr"/>
            <a:br>
              <a:rPr lang="en-US" sz="9600" dirty="0">
                <a:solidFill>
                  <a:srgbClr val="39B4E1"/>
                </a:solidFill>
                <a:latin typeface="Times New Roman" panose="02020603050405020304" pitchFamily="18" charset="0"/>
                <a:cs typeface="Times New Roman" panose="02020603050405020304" pitchFamily="18" charset="0"/>
              </a:rPr>
            </a:br>
            <a:br>
              <a:rPr lang="en-US" sz="9600" dirty="0">
                <a:solidFill>
                  <a:srgbClr val="39B4E1"/>
                </a:solidFill>
                <a:latin typeface="Times New Roman" panose="02020603050405020304" pitchFamily="18" charset="0"/>
                <a:cs typeface="Times New Roman" panose="02020603050405020304" pitchFamily="18" charset="0"/>
              </a:rPr>
            </a:br>
            <a:br>
              <a:rPr lang="en-US" sz="9600" dirty="0">
                <a:solidFill>
                  <a:srgbClr val="39B4E1"/>
                </a:solidFill>
                <a:latin typeface="Times New Roman" panose="02020603050405020304" pitchFamily="18" charset="0"/>
                <a:cs typeface="Times New Roman" panose="02020603050405020304" pitchFamily="18" charset="0"/>
              </a:rPr>
            </a:br>
            <a:r>
              <a:rPr lang="en-US" sz="9600" b="1" dirty="0">
                <a:solidFill>
                  <a:srgbClr val="39B4E1"/>
                </a:solidFill>
                <a:latin typeface="Times New Roman" panose="02020603050405020304" pitchFamily="18" charset="0"/>
                <a:cs typeface="Times New Roman" panose="02020603050405020304" pitchFamily="18" charset="0"/>
              </a:rPr>
              <a:t>Let’s PLAY.</a:t>
            </a:r>
          </a:p>
        </p:txBody>
      </p:sp>
      <p:pic>
        <p:nvPicPr>
          <p:cNvPr id="4" name="Hình ảnh 3" descr="Ảnh có chứa văn bản, đồ chơi, búp bê, đồ họa véc-tơ&#10;&#10;Mô tả được tạo tự động">
            <a:extLst>
              <a:ext uri="{FF2B5EF4-FFF2-40B4-BE49-F238E27FC236}">
                <a16:creationId xmlns:a16="http://schemas.microsoft.com/office/drawing/2014/main" id="{397BB212-2E3F-49ED-8786-BEFD84559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409" y="668886"/>
            <a:ext cx="9341591" cy="6432451"/>
          </a:xfrm>
          <a:prstGeom prst="rect">
            <a:avLst/>
          </a:prstGeom>
        </p:spPr>
      </p:pic>
    </p:spTree>
    <p:extLst>
      <p:ext uri="{BB962C8B-B14F-4D97-AF65-F5344CB8AC3E}">
        <p14:creationId xmlns:p14="http://schemas.microsoft.com/office/powerpoint/2010/main" val="3912769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8768BCA-A29D-41B8-9D5E-9187CE82B25D}"/>
              </a:ext>
            </a:extLst>
          </p:cNvPr>
          <p:cNvSpPr>
            <a:spLocks noGrp="1"/>
          </p:cNvSpPr>
          <p:nvPr>
            <p:ph type="title"/>
          </p:nvPr>
        </p:nvSpPr>
        <p:spPr/>
        <p:txBody>
          <a:bodyPr/>
          <a:lstStyle/>
          <a:p>
            <a:endParaRPr lang="en-US"/>
          </a:p>
        </p:txBody>
      </p:sp>
      <p:pic>
        <p:nvPicPr>
          <p:cNvPr id="3" name="Content Placeholder 2"/>
          <p:cNvPicPr>
            <a:picLocks noGrp="1" noChangeAspect="1"/>
          </p:cNvPicPr>
          <p:nvPr>
            <p:ph idx="1"/>
          </p:nvPr>
        </p:nvPicPr>
        <p:blipFill>
          <a:blip r:embed="rId3"/>
          <a:stretch>
            <a:fillRect/>
          </a:stretch>
        </p:blipFill>
        <p:spPr>
          <a:xfrm>
            <a:off x="0" y="1"/>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48395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540" y="2086672"/>
            <a:ext cx="7531497" cy="1204306"/>
          </a:xfrm>
        </p:spPr>
        <p:txBody>
          <a:bodyPr/>
          <a:lstStyle/>
          <a:p>
            <a:pPr algn="ctr"/>
            <a:br>
              <a:rPr lang="en-US" sz="7600" dirty="0">
                <a:solidFill>
                  <a:srgbClr val="39B4E1"/>
                </a:solidFill>
                <a:latin typeface="Times New Roman" panose="02020603050405020304" pitchFamily="18" charset="0"/>
                <a:cs typeface="Times New Roman" panose="02020603050405020304" pitchFamily="18" charset="0"/>
              </a:rPr>
            </a:br>
            <a:br>
              <a:rPr lang="en-US" sz="7600" dirty="0">
                <a:solidFill>
                  <a:srgbClr val="39B4E1"/>
                </a:solidFill>
                <a:latin typeface="Times New Roman" panose="02020603050405020304" pitchFamily="18" charset="0"/>
                <a:cs typeface="Times New Roman" panose="02020603050405020304" pitchFamily="18" charset="0"/>
              </a:rPr>
            </a:br>
            <a:br>
              <a:rPr lang="en-US" sz="7600" dirty="0">
                <a:solidFill>
                  <a:srgbClr val="39B4E1"/>
                </a:solidFill>
                <a:latin typeface="Times New Roman" panose="02020603050405020304" pitchFamily="18" charset="0"/>
                <a:cs typeface="Times New Roman" panose="02020603050405020304" pitchFamily="18" charset="0"/>
              </a:rPr>
            </a:br>
            <a:r>
              <a:rPr lang="en-US" sz="7600" b="1" dirty="0">
                <a:solidFill>
                  <a:srgbClr val="39B4E1"/>
                </a:solidFill>
                <a:latin typeface="Times New Roman" panose="02020603050405020304" pitchFamily="18" charset="0"/>
                <a:cs typeface="Times New Roman" panose="02020603050405020304" pitchFamily="18" charset="0"/>
              </a:rPr>
              <a:t>Fun corner</a:t>
            </a:r>
            <a:br>
              <a:rPr lang="en-US" sz="7600" b="1" dirty="0">
                <a:solidFill>
                  <a:srgbClr val="39B4E1"/>
                </a:solidFill>
                <a:latin typeface="Times New Roman" panose="02020603050405020304" pitchFamily="18" charset="0"/>
                <a:cs typeface="Times New Roman" panose="02020603050405020304" pitchFamily="18" charset="0"/>
              </a:rPr>
            </a:br>
            <a:r>
              <a:rPr lang="en-US" sz="7600" b="1" dirty="0">
                <a:solidFill>
                  <a:srgbClr val="39B4E1"/>
                </a:solidFill>
                <a:latin typeface="Times New Roman" panose="02020603050405020304" pitchFamily="18" charset="0"/>
                <a:cs typeface="Times New Roman" panose="02020603050405020304" pitchFamily="18" charset="0"/>
              </a:rPr>
              <a:t>and </a:t>
            </a:r>
            <a:br>
              <a:rPr lang="en-US" sz="7600" b="1" dirty="0">
                <a:solidFill>
                  <a:srgbClr val="39B4E1"/>
                </a:solidFill>
                <a:latin typeface="Times New Roman" panose="02020603050405020304" pitchFamily="18" charset="0"/>
                <a:cs typeface="Times New Roman" panose="02020603050405020304" pitchFamily="18" charset="0"/>
              </a:rPr>
            </a:br>
            <a:r>
              <a:rPr lang="en-US" sz="7600" b="1" dirty="0">
                <a:solidFill>
                  <a:srgbClr val="39B4E1"/>
                </a:solidFill>
                <a:latin typeface="Times New Roman" panose="02020603050405020304" pitchFamily="18" charset="0"/>
                <a:cs typeface="Times New Roman" panose="02020603050405020304" pitchFamily="18" charset="0"/>
              </a:rPr>
              <a:t>Wrap-up</a:t>
            </a:r>
          </a:p>
        </p:txBody>
      </p:sp>
      <p:pic>
        <p:nvPicPr>
          <p:cNvPr id="4" name="Hình ảnh 3" descr="Ảnh có chứa văn bản, đồ chơi, búp bê, đồ họa véc-tơ&#10;&#10;Mô tả được tạo tự động">
            <a:extLst>
              <a:ext uri="{FF2B5EF4-FFF2-40B4-BE49-F238E27FC236}">
                <a16:creationId xmlns:a16="http://schemas.microsoft.com/office/drawing/2014/main" id="{D157CC4C-B450-4CB2-92CC-B9EB7BB557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8805"/>
            <a:ext cx="12192000" cy="3979195"/>
          </a:xfrm>
          <a:prstGeom prst="rect">
            <a:avLst/>
          </a:prstGeom>
        </p:spPr>
      </p:pic>
    </p:spTree>
    <p:extLst>
      <p:ext uri="{BB962C8B-B14F-4D97-AF65-F5344CB8AC3E}">
        <p14:creationId xmlns:p14="http://schemas.microsoft.com/office/powerpoint/2010/main" val="1024186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4599"/>
            <a:ext cx="7531497" cy="1204306"/>
          </a:xfrm>
        </p:spPr>
        <p:txBody>
          <a:bodyPr/>
          <a:lstStyle/>
          <a:p>
            <a:pPr algn="ctr"/>
            <a:br>
              <a:rPr lang="en-US" sz="6600" dirty="0">
                <a:solidFill>
                  <a:srgbClr val="FF0000"/>
                </a:solidFill>
              </a:rPr>
            </a:br>
            <a:br>
              <a:rPr lang="en-US" sz="6600" dirty="0">
                <a:solidFill>
                  <a:srgbClr val="FF0000"/>
                </a:solidFill>
              </a:rPr>
            </a:br>
            <a:r>
              <a:rPr lang="en-US" sz="6600" dirty="0">
                <a:solidFill>
                  <a:srgbClr val="FF0000"/>
                </a:solidFill>
                <a:latin typeface="Kristen ITC" panose="03050502040202030202" pitchFamily="66" charset="0"/>
              </a:rPr>
              <a:t>Game time</a:t>
            </a:r>
            <a:endParaRPr lang="en-US" sz="5000" b="1" dirty="0">
              <a:solidFill>
                <a:schemeClr val="accent3"/>
              </a:solidFill>
              <a:latin typeface="Tempus Sans ITC" panose="04020404030D07020202" pitchFamily="82" charset="0"/>
            </a:endParaRPr>
          </a:p>
        </p:txBody>
      </p:sp>
      <p:pic>
        <p:nvPicPr>
          <p:cNvPr id="4" name="Hình ảnh 3" descr="Ảnh có chứa văn bản, đồ chơi, búp bê, đồ họa véc-tơ&#10;&#10;Mô tả được tạo tự động">
            <a:extLst>
              <a:ext uri="{FF2B5EF4-FFF2-40B4-BE49-F238E27FC236}">
                <a16:creationId xmlns:a16="http://schemas.microsoft.com/office/drawing/2014/main" id="{9BA51B67-69B1-48DD-A91E-B882633B0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204" y="1914172"/>
            <a:ext cx="9341591" cy="4962878"/>
          </a:xfrm>
          <a:prstGeom prst="rect">
            <a:avLst/>
          </a:prstGeom>
        </p:spPr>
      </p:pic>
      <p:pic>
        <p:nvPicPr>
          <p:cNvPr id="5" name="Picture 2" descr="21,725 Classroom Background Illustrations &amp;amp; Clip Art - iStock">
            <a:extLst>
              <a:ext uri="{FF2B5EF4-FFF2-40B4-BE49-F238E27FC236}">
                <a16:creationId xmlns:a16="http://schemas.microsoft.com/office/drawing/2014/main" id="{AAC5648C-039C-43D8-978D-8B6466F231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88" r="3607"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9" name="Hình ảnh 8" descr="Ảnh có chứa văn bản&#10;&#10;Mô tả được tạo tự động">
            <a:extLst>
              <a:ext uri="{FF2B5EF4-FFF2-40B4-BE49-F238E27FC236}">
                <a16:creationId xmlns:a16="http://schemas.microsoft.com/office/drawing/2014/main" id="{3392852B-A85A-47F2-ABAC-A67D610CE05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59935" y="3859268"/>
            <a:ext cx="1424791" cy="7231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Hình ảnh 11">
            <a:extLst>
              <a:ext uri="{FF2B5EF4-FFF2-40B4-BE49-F238E27FC236}">
                <a16:creationId xmlns:a16="http://schemas.microsoft.com/office/drawing/2014/main" id="{7BCC9FAF-5E56-421E-A15A-27B48099CD6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50195" y="3173525"/>
            <a:ext cx="1355531" cy="6879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Hình ảnh 12" descr="Ảnh có chứa văn bản&#10;&#10;Mô tả được tạo tự động">
            <a:extLst>
              <a:ext uri="{FF2B5EF4-FFF2-40B4-BE49-F238E27FC236}">
                <a16:creationId xmlns:a16="http://schemas.microsoft.com/office/drawing/2014/main" id="{F955AA4E-9984-4280-8784-081C9E1CC55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542964" y="1371144"/>
            <a:ext cx="1316147" cy="667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Hình ảnh 21">
            <a:extLst>
              <a:ext uri="{FF2B5EF4-FFF2-40B4-BE49-F238E27FC236}">
                <a16:creationId xmlns:a16="http://schemas.microsoft.com/office/drawing/2014/main" id="{16C395C3-F54A-45EF-9DBD-1D724626610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065986" y="1795920"/>
            <a:ext cx="1249043" cy="7664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Hình ảnh 22" descr="Ảnh có chứa văn bản&#10;&#10;Mô tả được tạo tự động">
            <a:extLst>
              <a:ext uri="{FF2B5EF4-FFF2-40B4-BE49-F238E27FC236}">
                <a16:creationId xmlns:a16="http://schemas.microsoft.com/office/drawing/2014/main" id="{1035A0D5-6C13-45B5-A5AF-A9DB423F112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269980" y="2672321"/>
            <a:ext cx="1233217" cy="10387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Hình ảnh 23">
            <a:extLst>
              <a:ext uri="{FF2B5EF4-FFF2-40B4-BE49-F238E27FC236}">
                <a16:creationId xmlns:a16="http://schemas.microsoft.com/office/drawing/2014/main" id="{CB3F053E-558D-42C0-A92C-BE4DD9E0025B}"/>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740282" y="2763554"/>
            <a:ext cx="1370138" cy="8407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Hình ảnh 24" descr="Ảnh có chứa búp bê, đồ chơi&#10;&#10;Mô tả được tạo tự động">
            <a:extLst>
              <a:ext uri="{FF2B5EF4-FFF2-40B4-BE49-F238E27FC236}">
                <a16:creationId xmlns:a16="http://schemas.microsoft.com/office/drawing/2014/main" id="{C3BB7493-BCB6-4AB9-B687-93BF2530A004}"/>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310105" y="2155371"/>
            <a:ext cx="1413698" cy="8674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Hộp Văn bản 2">
            <a:extLst>
              <a:ext uri="{FF2B5EF4-FFF2-40B4-BE49-F238E27FC236}">
                <a16:creationId xmlns:a16="http://schemas.microsoft.com/office/drawing/2014/main" id="{DF51F8AD-9769-4F03-858F-B0776A8C02C3}"/>
              </a:ext>
            </a:extLst>
          </p:cNvPr>
          <p:cNvSpPr txBox="1"/>
          <p:nvPr/>
        </p:nvSpPr>
        <p:spPr>
          <a:xfrm>
            <a:off x="3108695" y="1992246"/>
            <a:ext cx="2492005" cy="27853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chat with my friends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volleyball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football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chess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table tennis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Times New Roman" panose="02020603050405020304" pitchFamily="18" charset="0"/>
                <a:cs typeface="Times New Roman" panose="02020603050405020304" pitchFamily="18" charset="0"/>
              </a:rPr>
              <a:t>do</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word puzzles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badminton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basketball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Franklin Gothic Book"/>
              <a:ea typeface="+mn-ea"/>
              <a:cs typeface="+mn-cs"/>
            </a:endParaRPr>
          </a:p>
        </p:txBody>
      </p:sp>
      <p:pic>
        <p:nvPicPr>
          <p:cNvPr id="29" name="Hình ảnh 28" descr="Ảnh có chứa đồ chơi&#10;&#10;Mô tả được tạo tự động">
            <a:extLst>
              <a:ext uri="{FF2B5EF4-FFF2-40B4-BE49-F238E27FC236}">
                <a16:creationId xmlns:a16="http://schemas.microsoft.com/office/drawing/2014/main" id="{2D83A90D-D9F8-4925-AA0C-E1F565E8D3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76364" y="1549582"/>
            <a:ext cx="5317943" cy="5317943"/>
          </a:xfrm>
          <a:prstGeom prst="rect">
            <a:avLst/>
          </a:prstGeom>
        </p:spPr>
      </p:pic>
      <p:cxnSp>
        <p:nvCxnSpPr>
          <p:cNvPr id="30" name="Đường nối Thẳng 29">
            <a:extLst>
              <a:ext uri="{FF2B5EF4-FFF2-40B4-BE49-F238E27FC236}">
                <a16:creationId xmlns:a16="http://schemas.microsoft.com/office/drawing/2014/main" id="{EF29992B-5EC0-4637-858C-6B3A6F794CE6}"/>
              </a:ext>
            </a:extLst>
          </p:cNvPr>
          <p:cNvCxnSpPr>
            <a:cxnSpLocks/>
          </p:cNvCxnSpPr>
          <p:nvPr/>
        </p:nvCxnSpPr>
        <p:spPr>
          <a:xfrm>
            <a:off x="10538774" y="2767941"/>
            <a:ext cx="1798225" cy="1233987"/>
          </a:xfrm>
          <a:prstGeom prst="line">
            <a:avLst/>
          </a:prstGeom>
        </p:spPr>
        <p:style>
          <a:lnRef idx="3">
            <a:schemeClr val="dk1"/>
          </a:lnRef>
          <a:fillRef idx="0">
            <a:schemeClr val="dk1"/>
          </a:fillRef>
          <a:effectRef idx="2">
            <a:schemeClr val="dk1"/>
          </a:effectRef>
          <a:fontRef idx="minor">
            <a:schemeClr val="tx1"/>
          </a:fontRef>
        </p:style>
      </p:cxnSp>
      <p:pic>
        <p:nvPicPr>
          <p:cNvPr id="20" name="Hình ảnh 19">
            <a:extLst>
              <a:ext uri="{FF2B5EF4-FFF2-40B4-BE49-F238E27FC236}">
                <a16:creationId xmlns:a16="http://schemas.microsoft.com/office/drawing/2014/main" id="{CDF1426D-9680-4E63-9BEC-6718BEB70F9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97356" y="4532542"/>
            <a:ext cx="1638299" cy="1638299"/>
          </a:xfrm>
          <a:prstGeom prst="rect">
            <a:avLst/>
          </a:prstGeom>
        </p:spPr>
      </p:pic>
      <p:pic>
        <p:nvPicPr>
          <p:cNvPr id="21" name="Hình ảnh 20">
            <a:extLst>
              <a:ext uri="{FF2B5EF4-FFF2-40B4-BE49-F238E27FC236}">
                <a16:creationId xmlns:a16="http://schemas.microsoft.com/office/drawing/2014/main" id="{466DFB71-4574-4C3F-92B8-19624A139FD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52961" y="4532543"/>
            <a:ext cx="1638299" cy="1638299"/>
          </a:xfrm>
          <a:prstGeom prst="rect">
            <a:avLst/>
          </a:prstGeom>
        </p:spPr>
      </p:pic>
      <p:pic>
        <p:nvPicPr>
          <p:cNvPr id="27" name="Hình ảnh 26">
            <a:extLst>
              <a:ext uri="{FF2B5EF4-FFF2-40B4-BE49-F238E27FC236}">
                <a16:creationId xmlns:a16="http://schemas.microsoft.com/office/drawing/2014/main" id="{E5C6E6A6-F1F9-430B-A7DB-475EF467102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68302" y="4551593"/>
            <a:ext cx="1638299" cy="1638299"/>
          </a:xfrm>
          <a:prstGeom prst="rect">
            <a:avLst/>
          </a:prstGeom>
        </p:spPr>
      </p:pic>
      <p:pic>
        <p:nvPicPr>
          <p:cNvPr id="31" name="Hình ảnh 30">
            <a:extLst>
              <a:ext uri="{FF2B5EF4-FFF2-40B4-BE49-F238E27FC236}">
                <a16:creationId xmlns:a16="http://schemas.microsoft.com/office/drawing/2014/main" id="{05069EEE-2C60-45EE-8128-D752B5A17ED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11024" y="4551704"/>
            <a:ext cx="1638299" cy="1638299"/>
          </a:xfrm>
          <a:prstGeom prst="rect">
            <a:avLst/>
          </a:prstGeom>
        </p:spPr>
      </p:pic>
      <p:sp>
        <p:nvSpPr>
          <p:cNvPr id="32" name="Hình chữ nhật: Góc Tròn 31">
            <a:extLst>
              <a:ext uri="{FF2B5EF4-FFF2-40B4-BE49-F238E27FC236}">
                <a16:creationId xmlns:a16="http://schemas.microsoft.com/office/drawing/2014/main" id="{3CCE3AB0-5BB5-45F3-9E3D-AD3B083FDA91}"/>
              </a:ext>
            </a:extLst>
          </p:cNvPr>
          <p:cNvSpPr/>
          <p:nvPr/>
        </p:nvSpPr>
        <p:spPr>
          <a:xfrm>
            <a:off x="4610970" y="4551593"/>
            <a:ext cx="870768" cy="2327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26" name="Hình chữ nhật: Góc Tròn 31">
            <a:extLst>
              <a:ext uri="{FF2B5EF4-FFF2-40B4-BE49-F238E27FC236}">
                <a16:creationId xmlns:a16="http://schemas.microsoft.com/office/drawing/2014/main" id="{40E63418-23E3-4C19-9347-A9ADB085C52D}"/>
              </a:ext>
            </a:extLst>
          </p:cNvPr>
          <p:cNvSpPr/>
          <p:nvPr/>
        </p:nvSpPr>
        <p:spPr>
          <a:xfrm>
            <a:off x="6046732" y="4546426"/>
            <a:ext cx="870768" cy="2327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28" name="Hình chữ nhật: Góc Tròn 31">
            <a:extLst>
              <a:ext uri="{FF2B5EF4-FFF2-40B4-BE49-F238E27FC236}">
                <a16:creationId xmlns:a16="http://schemas.microsoft.com/office/drawing/2014/main" id="{C68FC20A-0AFC-4C03-B8BB-F61746C4D062}"/>
              </a:ext>
            </a:extLst>
          </p:cNvPr>
          <p:cNvSpPr/>
          <p:nvPr/>
        </p:nvSpPr>
        <p:spPr>
          <a:xfrm>
            <a:off x="7502337" y="4552688"/>
            <a:ext cx="870768" cy="2327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37" name="Hình chữ nhật: Góc Tròn 31">
            <a:extLst>
              <a:ext uri="{FF2B5EF4-FFF2-40B4-BE49-F238E27FC236}">
                <a16:creationId xmlns:a16="http://schemas.microsoft.com/office/drawing/2014/main" id="{C7B1E514-E957-479A-B2B9-C937F15DAF1F}"/>
              </a:ext>
            </a:extLst>
          </p:cNvPr>
          <p:cNvSpPr/>
          <p:nvPr/>
        </p:nvSpPr>
        <p:spPr>
          <a:xfrm>
            <a:off x="8879645" y="4522386"/>
            <a:ext cx="870768" cy="2327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Franklin Gothic Book"/>
              <a:ea typeface="+mn-ea"/>
              <a:cs typeface="+mn-cs"/>
            </a:endParaRPr>
          </a:p>
        </p:txBody>
      </p:sp>
      <p:pic>
        <p:nvPicPr>
          <p:cNvPr id="8" name="Hình ảnh 7" descr="Ảnh có chứa đồ chơi&#10;&#10;Mô tả được tạo tự động">
            <a:extLst>
              <a:ext uri="{FF2B5EF4-FFF2-40B4-BE49-F238E27FC236}">
                <a16:creationId xmlns:a16="http://schemas.microsoft.com/office/drawing/2014/main" id="{7B6A1D9F-6E68-44DC-B7D0-23AFCEC5AEA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60839" y="4444496"/>
            <a:ext cx="2757627" cy="2550806"/>
          </a:xfrm>
          <a:prstGeom prst="rect">
            <a:avLst/>
          </a:prstGeom>
        </p:spPr>
      </p:pic>
      <p:pic>
        <p:nvPicPr>
          <p:cNvPr id="36" name="Hình ảnh 35" descr="Ảnh có chứa đồ chơi&#10;&#10;Mô tả được tạo tự động">
            <a:extLst>
              <a:ext uri="{FF2B5EF4-FFF2-40B4-BE49-F238E27FC236}">
                <a16:creationId xmlns:a16="http://schemas.microsoft.com/office/drawing/2014/main" id="{5010EBCC-EDA0-4471-8BC9-848BF5F239F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12530" y="4531814"/>
            <a:ext cx="2609617" cy="2413896"/>
          </a:xfrm>
          <a:prstGeom prst="rect">
            <a:avLst/>
          </a:prstGeom>
        </p:spPr>
      </p:pic>
      <p:pic>
        <p:nvPicPr>
          <p:cNvPr id="33" name="Hình ảnh 8" descr="Ảnh có chứa văn bản, đồ chơi&#10;&#10;Mô tả được tạo tự động">
            <a:extLst>
              <a:ext uri="{FF2B5EF4-FFF2-40B4-BE49-F238E27FC236}">
                <a16:creationId xmlns:a16="http://schemas.microsoft.com/office/drawing/2014/main" id="{F7759F02-A343-48E1-905D-DD41E4C2B87A}"/>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7897929" y="3736348"/>
            <a:ext cx="1098862" cy="7673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0158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13451 -0.00857 L 0.20156 0.03148 C 0.2155 0.04051 0.23646 0.04537 0.25847 0.04537 C 0.28347 0.04537 0.30352 0.04051 0.31745 0.03148 L 0.38451 -0.00857 " pathEditMode="relative" rAng="0" ptsTypes="AAAAA">
                                      <p:cBhvr>
                                        <p:cTn id="6" dur="2000" fill="hold"/>
                                        <p:tgtEl>
                                          <p:spTgt spid="8"/>
                                        </p:tgtEl>
                                        <p:attrNameLst>
                                          <p:attrName>ppt_x</p:attrName>
                                          <p:attrName>ppt_y</p:attrName>
                                        </p:attrNameLst>
                                      </p:cBhvr>
                                      <p:rCtr x="12500" y="2685"/>
                                    </p:animMotion>
                                  </p:childTnLst>
                                </p:cTn>
                              </p:par>
                              <p:par>
                                <p:cTn id="7" presetID="37" presetClass="path" presetSubtype="0" accel="50000" decel="50000" fill="hold" nodeType="withEffect">
                                  <p:stCondLst>
                                    <p:cond delay="0"/>
                                  </p:stCondLst>
                                  <p:childTnLst>
                                    <p:animMotion origin="layout" path="M -3.125E-6 -0.00926 L 0.11537 0.03079 C 0.13946 0.04004 0.17552 0.04514 0.21341 0.04514 C 0.25651 0.04514 0.29102 0.04004 0.31511 0.03079 L 0.43086 -0.00926 " pathEditMode="relative" rAng="0" ptsTypes="AAAAA">
                                      <p:cBhvr>
                                        <p:cTn id="8" dur="2000" fill="hold"/>
                                        <p:tgtEl>
                                          <p:spTgt spid="36"/>
                                        </p:tgtEl>
                                        <p:attrNameLst>
                                          <p:attrName>ppt_x</p:attrName>
                                          <p:attrName>ppt_y</p:attrName>
                                        </p:attrNameLst>
                                      </p:cBhvr>
                                      <p:rCtr x="21536" y="2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4599"/>
            <a:ext cx="7531497" cy="1204306"/>
          </a:xfrm>
        </p:spPr>
        <p:txBody>
          <a:bodyPr/>
          <a:lstStyle/>
          <a:p>
            <a:pPr algn="ctr"/>
            <a:br>
              <a:rPr lang="en-US" sz="6600" dirty="0">
                <a:solidFill>
                  <a:srgbClr val="FF0000"/>
                </a:solidFill>
              </a:rPr>
            </a:br>
            <a:br>
              <a:rPr lang="en-US" sz="6600" dirty="0">
                <a:solidFill>
                  <a:srgbClr val="FF0000"/>
                </a:solidFill>
              </a:rPr>
            </a:br>
            <a:r>
              <a:rPr lang="en-US" sz="6600" dirty="0">
                <a:solidFill>
                  <a:srgbClr val="FF0000"/>
                </a:solidFill>
                <a:latin typeface="Kristen ITC" panose="03050502040202030202" pitchFamily="66" charset="0"/>
              </a:rPr>
              <a:t>Game time</a:t>
            </a:r>
            <a:endParaRPr lang="en-US" sz="5000" b="1" dirty="0">
              <a:solidFill>
                <a:schemeClr val="accent3"/>
              </a:solidFill>
              <a:latin typeface="Tempus Sans ITC" panose="04020404030D07020202" pitchFamily="82" charset="0"/>
            </a:endParaRPr>
          </a:p>
        </p:txBody>
      </p:sp>
      <p:pic>
        <p:nvPicPr>
          <p:cNvPr id="4" name="Hình ảnh 3" descr="Ảnh có chứa văn bản, đồ chơi, búp bê, đồ họa véc-tơ&#10;&#10;Mô tả được tạo tự động">
            <a:extLst>
              <a:ext uri="{FF2B5EF4-FFF2-40B4-BE49-F238E27FC236}">
                <a16:creationId xmlns:a16="http://schemas.microsoft.com/office/drawing/2014/main" id="{9BA51B67-69B1-48DD-A91E-B882633B0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204" y="1914172"/>
            <a:ext cx="9341591" cy="4962878"/>
          </a:xfrm>
          <a:prstGeom prst="rect">
            <a:avLst/>
          </a:prstGeom>
        </p:spPr>
      </p:pic>
      <p:pic>
        <p:nvPicPr>
          <p:cNvPr id="5" name="Picture 2" descr="21,725 Classroom Background Illustrations &amp;amp; Clip Art - iStock">
            <a:extLst>
              <a:ext uri="{FF2B5EF4-FFF2-40B4-BE49-F238E27FC236}">
                <a16:creationId xmlns:a16="http://schemas.microsoft.com/office/drawing/2014/main" id="{AAC5648C-039C-43D8-978D-8B6466F231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88" r="3607"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Hộp Văn bản 2">
            <a:extLst>
              <a:ext uri="{FF2B5EF4-FFF2-40B4-BE49-F238E27FC236}">
                <a16:creationId xmlns:a16="http://schemas.microsoft.com/office/drawing/2014/main" id="{DF51F8AD-9769-4F03-858F-B0776A8C02C3}"/>
              </a:ext>
            </a:extLst>
          </p:cNvPr>
          <p:cNvSpPr txBox="1"/>
          <p:nvPr/>
        </p:nvSpPr>
        <p:spPr>
          <a:xfrm>
            <a:off x="3108695" y="1992246"/>
            <a:ext cx="249200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chat with my friends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volleyball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football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chess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table tennis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Times New Roman" panose="02020603050405020304" pitchFamily="18" charset="0"/>
                <a:cs typeface="Times New Roman" panose="02020603050405020304" pitchFamily="18" charset="0"/>
              </a:rPr>
              <a:t>d</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o word puzzles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badminton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basketball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29" name="Hình ảnh 28" descr="Ảnh có chứa đồ chơi&#10;&#10;Mô tả được tạo tự động">
            <a:extLst>
              <a:ext uri="{FF2B5EF4-FFF2-40B4-BE49-F238E27FC236}">
                <a16:creationId xmlns:a16="http://schemas.microsoft.com/office/drawing/2014/main" id="{2D83A90D-D9F8-4925-AA0C-E1F565E8D3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8066" y="2185629"/>
            <a:ext cx="5123492" cy="5123492"/>
          </a:xfrm>
          <a:prstGeom prst="rect">
            <a:avLst/>
          </a:prstGeom>
        </p:spPr>
      </p:pic>
      <p:pic>
        <p:nvPicPr>
          <p:cNvPr id="20" name="Hình ảnh 19">
            <a:extLst>
              <a:ext uri="{FF2B5EF4-FFF2-40B4-BE49-F238E27FC236}">
                <a16:creationId xmlns:a16="http://schemas.microsoft.com/office/drawing/2014/main" id="{CDF1426D-9680-4E63-9BEC-6718BEB70F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7356" y="4532542"/>
            <a:ext cx="1638299" cy="1638299"/>
          </a:xfrm>
          <a:prstGeom prst="rect">
            <a:avLst/>
          </a:prstGeom>
        </p:spPr>
      </p:pic>
      <p:pic>
        <p:nvPicPr>
          <p:cNvPr id="21" name="Hình ảnh 20">
            <a:extLst>
              <a:ext uri="{FF2B5EF4-FFF2-40B4-BE49-F238E27FC236}">
                <a16:creationId xmlns:a16="http://schemas.microsoft.com/office/drawing/2014/main" id="{466DFB71-4574-4C3F-92B8-19624A139F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2961" y="4532543"/>
            <a:ext cx="1638299" cy="1638299"/>
          </a:xfrm>
          <a:prstGeom prst="rect">
            <a:avLst/>
          </a:prstGeom>
        </p:spPr>
      </p:pic>
      <p:pic>
        <p:nvPicPr>
          <p:cNvPr id="27" name="Hình ảnh 26">
            <a:extLst>
              <a:ext uri="{FF2B5EF4-FFF2-40B4-BE49-F238E27FC236}">
                <a16:creationId xmlns:a16="http://schemas.microsoft.com/office/drawing/2014/main" id="{E5C6E6A6-F1F9-430B-A7DB-475EF46710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8302" y="4551593"/>
            <a:ext cx="1638299" cy="1638299"/>
          </a:xfrm>
          <a:prstGeom prst="rect">
            <a:avLst/>
          </a:prstGeom>
        </p:spPr>
      </p:pic>
      <p:pic>
        <p:nvPicPr>
          <p:cNvPr id="31" name="Hình ảnh 30">
            <a:extLst>
              <a:ext uri="{FF2B5EF4-FFF2-40B4-BE49-F238E27FC236}">
                <a16:creationId xmlns:a16="http://schemas.microsoft.com/office/drawing/2014/main" id="{05069EEE-2C60-45EE-8128-D752B5A17E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83643" y="4551593"/>
            <a:ext cx="1638299" cy="1638299"/>
          </a:xfrm>
          <a:prstGeom prst="rect">
            <a:avLst/>
          </a:prstGeom>
        </p:spPr>
      </p:pic>
      <p:sp>
        <p:nvSpPr>
          <p:cNvPr id="32" name="Hình chữ nhật: Góc Tròn 31">
            <a:extLst>
              <a:ext uri="{FF2B5EF4-FFF2-40B4-BE49-F238E27FC236}">
                <a16:creationId xmlns:a16="http://schemas.microsoft.com/office/drawing/2014/main" id="{3CCE3AB0-5BB5-45F3-9E3D-AD3B083FDA91}"/>
              </a:ext>
            </a:extLst>
          </p:cNvPr>
          <p:cNvSpPr/>
          <p:nvPr/>
        </p:nvSpPr>
        <p:spPr>
          <a:xfrm>
            <a:off x="4499687" y="4482875"/>
            <a:ext cx="1059603" cy="3810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algn="ctr">
              <a:defRPr/>
            </a:pP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football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6" name="Hình chữ nhật: Góc Tròn 31">
            <a:extLst>
              <a:ext uri="{FF2B5EF4-FFF2-40B4-BE49-F238E27FC236}">
                <a16:creationId xmlns:a16="http://schemas.microsoft.com/office/drawing/2014/main" id="{40E63418-23E3-4C19-9347-A9ADB085C52D}"/>
              </a:ext>
            </a:extLst>
          </p:cNvPr>
          <p:cNvSpPr/>
          <p:nvPr/>
        </p:nvSpPr>
        <p:spPr>
          <a:xfrm>
            <a:off x="5935449" y="4477708"/>
            <a:ext cx="1059603" cy="3810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algn="ctr">
              <a:defRPr/>
            </a:pP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football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8" name="Hình chữ nhật: Góc Tròn 31">
            <a:extLst>
              <a:ext uri="{FF2B5EF4-FFF2-40B4-BE49-F238E27FC236}">
                <a16:creationId xmlns:a16="http://schemas.microsoft.com/office/drawing/2014/main" id="{C68FC20A-0AFC-4C03-B8BB-F61746C4D062}"/>
              </a:ext>
            </a:extLst>
          </p:cNvPr>
          <p:cNvSpPr/>
          <p:nvPr/>
        </p:nvSpPr>
        <p:spPr>
          <a:xfrm>
            <a:off x="7391054" y="4483970"/>
            <a:ext cx="1059603" cy="3810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algn="ctr">
              <a:defRPr/>
            </a:pP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chess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7" name="Hình chữ nhật: Góc Tròn 31">
            <a:extLst>
              <a:ext uri="{FF2B5EF4-FFF2-40B4-BE49-F238E27FC236}">
                <a16:creationId xmlns:a16="http://schemas.microsoft.com/office/drawing/2014/main" id="{C7B1E514-E957-479A-B2B9-C937F15DAF1F}"/>
              </a:ext>
            </a:extLst>
          </p:cNvPr>
          <p:cNvSpPr/>
          <p:nvPr/>
        </p:nvSpPr>
        <p:spPr>
          <a:xfrm>
            <a:off x="8768362" y="4453668"/>
            <a:ext cx="1059603" cy="3810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algn="ctr">
              <a:defRPr/>
            </a:pP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football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8" name="Hình ảnh 7" descr="Ảnh có chứa đồ chơi&#10;&#10;Mô tả được tạo tự động">
            <a:extLst>
              <a:ext uri="{FF2B5EF4-FFF2-40B4-BE49-F238E27FC236}">
                <a16:creationId xmlns:a16="http://schemas.microsoft.com/office/drawing/2014/main" id="{7B6A1D9F-6E68-44DC-B7D0-23AFCEC5AE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6028" y="4773460"/>
            <a:ext cx="2426923" cy="2244905"/>
          </a:xfrm>
          <a:prstGeom prst="rect">
            <a:avLst/>
          </a:prstGeom>
        </p:spPr>
      </p:pic>
      <p:pic>
        <p:nvPicPr>
          <p:cNvPr id="36" name="Hình ảnh 35" descr="Ảnh có chứa đồ chơi&#10;&#10;Mô tả được tạo tự động">
            <a:extLst>
              <a:ext uri="{FF2B5EF4-FFF2-40B4-BE49-F238E27FC236}">
                <a16:creationId xmlns:a16="http://schemas.microsoft.com/office/drawing/2014/main" id="{5010EBCC-EDA0-4471-8BC9-848BF5F239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4020" y="4807266"/>
            <a:ext cx="2400475" cy="2220440"/>
          </a:xfrm>
          <a:prstGeom prst="rect">
            <a:avLst/>
          </a:prstGeom>
        </p:spPr>
      </p:pic>
      <p:pic>
        <p:nvPicPr>
          <p:cNvPr id="33" name="Hình ảnh 8" descr="Ảnh có chứa văn bản&#10;&#10;Mô tả được tạo tự động">
            <a:extLst>
              <a:ext uri="{FF2B5EF4-FFF2-40B4-BE49-F238E27FC236}">
                <a16:creationId xmlns:a16="http://schemas.microsoft.com/office/drawing/2014/main" id="{3392852B-A85A-47F2-ABAC-A67D610CE05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388803" y="3706487"/>
            <a:ext cx="1424791" cy="7231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Hình ảnh 11">
            <a:extLst>
              <a:ext uri="{FF2B5EF4-FFF2-40B4-BE49-F238E27FC236}">
                <a16:creationId xmlns:a16="http://schemas.microsoft.com/office/drawing/2014/main" id="{7BCC9FAF-5E56-421E-A15A-27B48099CD6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150195" y="3173525"/>
            <a:ext cx="1355531" cy="6879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8" name="Hình ảnh 12" descr="Ảnh có chứa văn bản&#10;&#10;Mô tả được tạo tự động">
            <a:extLst>
              <a:ext uri="{FF2B5EF4-FFF2-40B4-BE49-F238E27FC236}">
                <a16:creationId xmlns:a16="http://schemas.microsoft.com/office/drawing/2014/main" id="{F955AA4E-9984-4280-8784-081C9E1CC55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542964" y="1371144"/>
            <a:ext cx="1316147" cy="667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9" name="Hình ảnh 21">
            <a:extLst>
              <a:ext uri="{FF2B5EF4-FFF2-40B4-BE49-F238E27FC236}">
                <a16:creationId xmlns:a16="http://schemas.microsoft.com/office/drawing/2014/main" id="{16C395C3-F54A-45EF-9DBD-1D7246266106}"/>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065986" y="1795920"/>
            <a:ext cx="1249043" cy="7664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 name="Hình ảnh 22" descr="Ảnh có chứa văn bản&#10;&#10;Mô tả được tạo tự động">
            <a:extLst>
              <a:ext uri="{FF2B5EF4-FFF2-40B4-BE49-F238E27FC236}">
                <a16:creationId xmlns:a16="http://schemas.microsoft.com/office/drawing/2014/main" id="{1035A0D5-6C13-45B5-A5AF-A9DB423F1125}"/>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8269980" y="2672321"/>
            <a:ext cx="1233217" cy="10387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 name="Hình ảnh 23">
            <a:extLst>
              <a:ext uri="{FF2B5EF4-FFF2-40B4-BE49-F238E27FC236}">
                <a16:creationId xmlns:a16="http://schemas.microsoft.com/office/drawing/2014/main" id="{CB3F053E-558D-42C0-A92C-BE4DD9E0025B}"/>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740282" y="2763554"/>
            <a:ext cx="1370138" cy="8407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Hình ảnh 24" descr="Ảnh có chứa búp bê, đồ chơi&#10;&#10;Mô tả được tạo tự động">
            <a:extLst>
              <a:ext uri="{FF2B5EF4-FFF2-40B4-BE49-F238E27FC236}">
                <a16:creationId xmlns:a16="http://schemas.microsoft.com/office/drawing/2014/main" id="{C3BB7493-BCB6-4AB9-B687-93BF2530A004}"/>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310105" y="2155371"/>
            <a:ext cx="1413698" cy="8674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0" name="Đường nối Thẳng 29">
            <a:extLst>
              <a:ext uri="{FF2B5EF4-FFF2-40B4-BE49-F238E27FC236}">
                <a16:creationId xmlns:a16="http://schemas.microsoft.com/office/drawing/2014/main" id="{EF29992B-5EC0-4637-858C-6B3A6F794CE6}"/>
              </a:ext>
            </a:extLst>
          </p:cNvPr>
          <p:cNvCxnSpPr>
            <a:cxnSpLocks/>
          </p:cNvCxnSpPr>
          <p:nvPr/>
        </p:nvCxnSpPr>
        <p:spPr>
          <a:xfrm>
            <a:off x="8672287" y="3071475"/>
            <a:ext cx="1798225" cy="1233987"/>
          </a:xfrm>
          <a:prstGeom prst="line">
            <a:avLst/>
          </a:prstGeom>
        </p:spPr>
        <p:style>
          <a:lnRef idx="3">
            <a:schemeClr val="dk1"/>
          </a:lnRef>
          <a:fillRef idx="0">
            <a:schemeClr val="dk1"/>
          </a:fillRef>
          <a:effectRef idx="2">
            <a:schemeClr val="dk1"/>
          </a:effectRef>
          <a:fontRef idx="minor">
            <a:schemeClr val="tx1"/>
          </a:fontRef>
        </p:style>
      </p:cxnSp>
      <p:pic>
        <p:nvPicPr>
          <p:cNvPr id="43" name="Hình ảnh 8" descr="Ảnh có chứa văn bản, đồ chơi&#10;&#10;Mô tả được tạo tự động">
            <a:extLst>
              <a:ext uri="{FF2B5EF4-FFF2-40B4-BE49-F238E27FC236}">
                <a16:creationId xmlns:a16="http://schemas.microsoft.com/office/drawing/2014/main" id="{F7759F02-A343-48E1-905D-DD41E4C2B87A}"/>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7897929" y="3736348"/>
            <a:ext cx="1098862" cy="7673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48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28"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076" name="Picture 4" descr="4,958 College Classroom Illustrations &amp;amp; Clip Art - iStock">
            <a:extLst>
              <a:ext uri="{FF2B5EF4-FFF2-40B4-BE49-F238E27FC236}">
                <a16:creationId xmlns:a16="http://schemas.microsoft.com/office/drawing/2014/main" id="{467C26E7-F233-49D7-83A1-BE57B66C58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3040"/>
          <a:stretch/>
        </p:blipFill>
        <p:spPr bwMode="auto">
          <a:xfrm>
            <a:off x="321733" y="312208"/>
            <a:ext cx="11548534" cy="6214534"/>
          </a:xfrm>
          <a:prstGeom prst="rect">
            <a:avLst/>
          </a:prstGeom>
          <a:noFill/>
          <a:extLst>
            <a:ext uri="{909E8E84-426E-40DD-AFC4-6F175D3DCCD1}">
              <a14:hiddenFill xmlns:a14="http://schemas.microsoft.com/office/drawing/2010/main">
                <a:solidFill>
                  <a:srgbClr val="FFFFFF"/>
                </a:solidFill>
              </a14:hiddenFill>
            </a:ext>
          </a:extLst>
        </p:spPr>
      </p:pic>
      <p:pic>
        <p:nvPicPr>
          <p:cNvPr id="3" name="Hình ảnh 2" descr="Ảnh có chứa đồ chơi&#10;&#10;Mô tả được tạo tự động">
            <a:extLst>
              <a:ext uri="{FF2B5EF4-FFF2-40B4-BE49-F238E27FC236}">
                <a16:creationId xmlns:a16="http://schemas.microsoft.com/office/drawing/2014/main" id="{99587E57-9D1D-4D1A-B63F-F90C87AE0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2184" y="783372"/>
            <a:ext cx="6858000" cy="6858000"/>
          </a:xfrm>
          <a:prstGeom prst="rect">
            <a:avLst/>
          </a:prstGeom>
        </p:spPr>
      </p:pic>
      <p:sp>
        <p:nvSpPr>
          <p:cNvPr id="13" name="Hộp Văn bản 12">
            <a:extLst>
              <a:ext uri="{FF2B5EF4-FFF2-40B4-BE49-F238E27FC236}">
                <a16:creationId xmlns:a16="http://schemas.microsoft.com/office/drawing/2014/main" id="{957F052A-46BE-4B1E-AFA1-D864ADF4241B}"/>
              </a:ext>
            </a:extLst>
          </p:cNvPr>
          <p:cNvSpPr txBox="1"/>
          <p:nvPr/>
        </p:nvSpPr>
        <p:spPr>
          <a:xfrm>
            <a:off x="3573276" y="1817099"/>
            <a:ext cx="11674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play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football</a:t>
            </a:r>
          </a:p>
        </p:txBody>
      </p:sp>
      <p:sp>
        <p:nvSpPr>
          <p:cNvPr id="14" name="Hộp Văn bản 13">
            <a:extLst>
              <a:ext uri="{FF2B5EF4-FFF2-40B4-BE49-F238E27FC236}">
                <a16:creationId xmlns:a16="http://schemas.microsoft.com/office/drawing/2014/main" id="{14A68C88-7B6B-4CA3-90FF-028E88451B92}"/>
              </a:ext>
            </a:extLst>
          </p:cNvPr>
          <p:cNvSpPr txBox="1"/>
          <p:nvPr/>
        </p:nvSpPr>
        <p:spPr>
          <a:xfrm>
            <a:off x="4940664" y="1775723"/>
            <a:ext cx="129992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chat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w</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ith</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my friends</a:t>
            </a:r>
          </a:p>
        </p:txBody>
      </p:sp>
      <p:sp>
        <p:nvSpPr>
          <p:cNvPr id="15" name="Hộp Văn bản 14">
            <a:extLst>
              <a:ext uri="{FF2B5EF4-FFF2-40B4-BE49-F238E27FC236}">
                <a16:creationId xmlns:a16="http://schemas.microsoft.com/office/drawing/2014/main" id="{5C3087F7-60D8-4240-9730-044AC8F322EF}"/>
              </a:ext>
            </a:extLst>
          </p:cNvPr>
          <p:cNvSpPr txBox="1"/>
          <p:nvPr/>
        </p:nvSpPr>
        <p:spPr>
          <a:xfrm>
            <a:off x="6353873" y="1734484"/>
            <a:ext cx="10176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Times New Roman" panose="02020603050405020304" pitchFamily="18" charset="0"/>
                <a:cs typeface="Times New Roman" panose="02020603050405020304" pitchFamily="18" charset="0"/>
              </a:rPr>
              <a:t>do</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w</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ord</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puzzless</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a16="http://schemas.microsoft.com/office/drawing/2014/main" id="{84CA9E9A-0B9F-4557-9CAE-02432DE46F0D}"/>
              </a:ext>
            </a:extLst>
          </p:cNvPr>
          <p:cNvSpPr txBox="1"/>
          <p:nvPr/>
        </p:nvSpPr>
        <p:spPr>
          <a:xfrm>
            <a:off x="7399835" y="1738910"/>
            <a:ext cx="133812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play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table tennis</a:t>
            </a:r>
          </a:p>
        </p:txBody>
      </p:sp>
      <p:sp>
        <p:nvSpPr>
          <p:cNvPr id="2" name="Hộp Văn bản 1">
            <a:extLst>
              <a:ext uri="{FF2B5EF4-FFF2-40B4-BE49-F238E27FC236}">
                <a16:creationId xmlns:a16="http://schemas.microsoft.com/office/drawing/2014/main" id="{A553235C-76D1-4DAC-B98D-BB6A5DC935CE}"/>
              </a:ext>
            </a:extLst>
          </p:cNvPr>
          <p:cNvSpPr txBox="1"/>
          <p:nvPr/>
        </p:nvSpPr>
        <p:spPr>
          <a:xfrm>
            <a:off x="3567844" y="3525553"/>
            <a:ext cx="1267903"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play volleyball</a:t>
            </a:r>
          </a:p>
        </p:txBody>
      </p:sp>
      <p:sp>
        <p:nvSpPr>
          <p:cNvPr id="39" name="Hộp Văn bản 38">
            <a:extLst>
              <a:ext uri="{FF2B5EF4-FFF2-40B4-BE49-F238E27FC236}">
                <a16:creationId xmlns:a16="http://schemas.microsoft.com/office/drawing/2014/main" id="{E763F85F-B5D3-4BB6-848E-E5364A13E156}"/>
              </a:ext>
            </a:extLst>
          </p:cNvPr>
          <p:cNvSpPr txBox="1"/>
          <p:nvPr/>
        </p:nvSpPr>
        <p:spPr>
          <a:xfrm>
            <a:off x="4830218" y="3559275"/>
            <a:ext cx="1310618"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play badminton</a:t>
            </a:r>
          </a:p>
        </p:txBody>
      </p:sp>
      <p:sp>
        <p:nvSpPr>
          <p:cNvPr id="40" name="Hộp Văn bản 39">
            <a:extLst>
              <a:ext uri="{FF2B5EF4-FFF2-40B4-BE49-F238E27FC236}">
                <a16:creationId xmlns:a16="http://schemas.microsoft.com/office/drawing/2014/main" id="{A23A11A2-D7E2-4C75-88C4-0E0B3DB30E42}"/>
              </a:ext>
            </a:extLst>
          </p:cNvPr>
          <p:cNvSpPr txBox="1"/>
          <p:nvPr/>
        </p:nvSpPr>
        <p:spPr>
          <a:xfrm>
            <a:off x="6126731" y="3582288"/>
            <a:ext cx="1224041"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play basketball</a:t>
            </a:r>
          </a:p>
        </p:txBody>
      </p:sp>
      <p:sp>
        <p:nvSpPr>
          <p:cNvPr id="41" name="Hộp Văn bản 40">
            <a:extLst>
              <a:ext uri="{FF2B5EF4-FFF2-40B4-BE49-F238E27FC236}">
                <a16:creationId xmlns:a16="http://schemas.microsoft.com/office/drawing/2014/main" id="{E7F650F0-09EF-478F-A7C2-57779FA3FFEB}"/>
              </a:ext>
            </a:extLst>
          </p:cNvPr>
          <p:cNvSpPr txBox="1"/>
          <p:nvPr/>
        </p:nvSpPr>
        <p:spPr>
          <a:xfrm>
            <a:off x="7399469" y="3582287"/>
            <a:ext cx="1224041"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play </a:t>
            </a:r>
          </a:p>
          <a:p>
            <a:pPr algn="ctr"/>
            <a:r>
              <a:rPr lang="en-US" sz="2000" dirty="0">
                <a:latin typeface="Times New Roman" panose="02020603050405020304" pitchFamily="18" charset="0"/>
                <a:cs typeface="Times New Roman" panose="02020603050405020304" pitchFamily="18" charset="0"/>
              </a:rPr>
              <a:t>chess</a:t>
            </a:r>
          </a:p>
        </p:txBody>
      </p:sp>
      <p:pic>
        <p:nvPicPr>
          <p:cNvPr id="28" name="Hình ảnh 8" descr="Ảnh có chứa văn bản&#10;&#10;Mô tả được tạo tự động">
            <a:extLst>
              <a:ext uri="{FF2B5EF4-FFF2-40B4-BE49-F238E27FC236}">
                <a16:creationId xmlns:a16="http://schemas.microsoft.com/office/drawing/2014/main" id="{3392852B-A85A-47F2-ABAC-A67D610CE05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890241" y="2791381"/>
            <a:ext cx="1298189" cy="8802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Hình ảnh 11">
            <a:extLst>
              <a:ext uri="{FF2B5EF4-FFF2-40B4-BE49-F238E27FC236}">
                <a16:creationId xmlns:a16="http://schemas.microsoft.com/office/drawing/2014/main" id="{7BCC9FAF-5E56-421E-A15A-27B48099CD6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215294" y="2791381"/>
            <a:ext cx="1212785" cy="8936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Hình ảnh 12" descr="Ảnh có chứa văn bản&#10;&#10;Mô tả được tạo tự động">
            <a:extLst>
              <a:ext uri="{FF2B5EF4-FFF2-40B4-BE49-F238E27FC236}">
                <a16:creationId xmlns:a16="http://schemas.microsoft.com/office/drawing/2014/main" id="{F955AA4E-9984-4280-8784-081C9E1CC55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533705" y="2796504"/>
            <a:ext cx="1316147" cy="827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 name="Hình ảnh 21">
            <a:extLst>
              <a:ext uri="{FF2B5EF4-FFF2-40B4-BE49-F238E27FC236}">
                <a16:creationId xmlns:a16="http://schemas.microsoft.com/office/drawing/2014/main" id="{16C395C3-F54A-45EF-9DBD-1D724626610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519520" y="816531"/>
            <a:ext cx="1148829" cy="10250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2" name="Hình ảnh 22" descr="Ảnh có chứa văn bản&#10;&#10;Mô tả được tạo tự động">
            <a:extLst>
              <a:ext uri="{FF2B5EF4-FFF2-40B4-BE49-F238E27FC236}">
                <a16:creationId xmlns:a16="http://schemas.microsoft.com/office/drawing/2014/main" id="{1035A0D5-6C13-45B5-A5AF-A9DB423F112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528540" y="816531"/>
            <a:ext cx="1233217" cy="10387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3" name="Hình ảnh 23">
            <a:extLst>
              <a:ext uri="{FF2B5EF4-FFF2-40B4-BE49-F238E27FC236}">
                <a16:creationId xmlns:a16="http://schemas.microsoft.com/office/drawing/2014/main" id="{CB3F053E-558D-42C0-A92C-BE4DD9E0025B}"/>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268876" y="778543"/>
            <a:ext cx="1159203" cy="10161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4" name="Hình ảnh 24" descr="Ảnh có chứa búp bê, đồ chơi&#10;&#10;Mô tả được tạo tự động">
            <a:extLst>
              <a:ext uri="{FF2B5EF4-FFF2-40B4-BE49-F238E27FC236}">
                <a16:creationId xmlns:a16="http://schemas.microsoft.com/office/drawing/2014/main" id="{C3BB7493-BCB6-4AB9-B687-93BF2530A004}"/>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915261" y="816531"/>
            <a:ext cx="1258130" cy="10318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Hình ảnh 8" descr="Ảnh có chứa văn bản, đồ chơi&#10;&#10;Mô tả được tạo tự động">
            <a:extLst>
              <a:ext uri="{FF2B5EF4-FFF2-40B4-BE49-F238E27FC236}">
                <a16:creationId xmlns:a16="http://schemas.microsoft.com/office/drawing/2014/main" id="{F7759F02-A343-48E1-905D-DD41E4C2B87A}"/>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7500095" y="2791381"/>
            <a:ext cx="1098862" cy="884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026438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4599"/>
            <a:ext cx="7531497" cy="1204306"/>
          </a:xfrm>
        </p:spPr>
        <p:txBody>
          <a:bodyPr/>
          <a:lstStyle/>
          <a:p>
            <a:pPr algn="ctr"/>
            <a:br>
              <a:rPr lang="en-US" sz="6600" dirty="0">
                <a:solidFill>
                  <a:srgbClr val="FF0000"/>
                </a:solidFill>
              </a:rPr>
            </a:br>
            <a:br>
              <a:rPr lang="en-US" sz="6600" dirty="0">
                <a:solidFill>
                  <a:srgbClr val="FF0000"/>
                </a:solidFill>
              </a:rPr>
            </a:br>
            <a:r>
              <a:rPr lang="en-US" sz="6600" dirty="0">
                <a:solidFill>
                  <a:srgbClr val="FF0000"/>
                </a:solidFill>
                <a:latin typeface="Kristen ITC" panose="03050502040202030202" pitchFamily="66" charset="0"/>
              </a:rPr>
              <a:t>Game time</a:t>
            </a:r>
            <a:endParaRPr lang="en-US" sz="5000" b="1" dirty="0">
              <a:solidFill>
                <a:schemeClr val="accent3"/>
              </a:solidFill>
              <a:latin typeface="Tempus Sans ITC" panose="04020404030D07020202" pitchFamily="82" charset="0"/>
            </a:endParaRPr>
          </a:p>
        </p:txBody>
      </p:sp>
      <p:pic>
        <p:nvPicPr>
          <p:cNvPr id="4" name="Hình ảnh 3" descr="Ảnh có chứa văn bản, đồ chơi, búp bê, đồ họa véc-tơ&#10;&#10;Mô tả được tạo tự động">
            <a:extLst>
              <a:ext uri="{FF2B5EF4-FFF2-40B4-BE49-F238E27FC236}">
                <a16:creationId xmlns:a16="http://schemas.microsoft.com/office/drawing/2014/main" id="{9BA51B67-69B1-48DD-A91E-B882633B0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204" y="1914172"/>
            <a:ext cx="9341591" cy="4962878"/>
          </a:xfrm>
          <a:prstGeom prst="rect">
            <a:avLst/>
          </a:prstGeom>
        </p:spPr>
      </p:pic>
      <p:pic>
        <p:nvPicPr>
          <p:cNvPr id="5" name="Picture 2" descr="21,725 Classroom Background Illustrations &amp;amp; Clip Art - iStock">
            <a:extLst>
              <a:ext uri="{FF2B5EF4-FFF2-40B4-BE49-F238E27FC236}">
                <a16:creationId xmlns:a16="http://schemas.microsoft.com/office/drawing/2014/main" id="{AAC5648C-039C-43D8-978D-8B6466F231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88" r="3607" b="1"/>
          <a:stretch/>
        </p:blipFill>
        <p:spPr bwMode="auto">
          <a:xfrm>
            <a:off x="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8" name="Hình ảnh 7" descr="Ảnh có chứa đồ chơi&#10;&#10;Mô tả được tạo tự động">
            <a:extLst>
              <a:ext uri="{FF2B5EF4-FFF2-40B4-BE49-F238E27FC236}">
                <a16:creationId xmlns:a16="http://schemas.microsoft.com/office/drawing/2014/main" id="{7B6A1D9F-6E68-44DC-B7D0-23AFCEC5AE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5478" y="4274901"/>
            <a:ext cx="2846019" cy="2632568"/>
          </a:xfrm>
          <a:prstGeom prst="rect">
            <a:avLst/>
          </a:prstGeom>
        </p:spPr>
      </p:pic>
      <p:pic>
        <p:nvPicPr>
          <p:cNvPr id="9" name="Hình ảnh 8" descr="Ảnh có chứa văn bản&#10;&#10;Mô tả được tạo tự động">
            <a:extLst>
              <a:ext uri="{FF2B5EF4-FFF2-40B4-BE49-F238E27FC236}">
                <a16:creationId xmlns:a16="http://schemas.microsoft.com/office/drawing/2014/main" id="{3392852B-A85A-47F2-ABAC-A67D610CE05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621777" y="2197469"/>
            <a:ext cx="1405754" cy="7134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Hình ảnh 11">
            <a:extLst>
              <a:ext uri="{FF2B5EF4-FFF2-40B4-BE49-F238E27FC236}">
                <a16:creationId xmlns:a16="http://schemas.microsoft.com/office/drawing/2014/main" id="{7BCC9FAF-5E56-421E-A15A-27B48099CD6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216138" y="1648905"/>
            <a:ext cx="1337419" cy="678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Hình ảnh 12" descr="Ảnh có chứa văn bản&#10;&#10;Mô tả được tạo tự động">
            <a:extLst>
              <a:ext uri="{FF2B5EF4-FFF2-40B4-BE49-F238E27FC236}">
                <a16:creationId xmlns:a16="http://schemas.microsoft.com/office/drawing/2014/main" id="{F955AA4E-9984-4280-8784-081C9E1CC55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004343" y="1688817"/>
            <a:ext cx="1298561" cy="6590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Hình ảnh 21">
            <a:extLst>
              <a:ext uri="{FF2B5EF4-FFF2-40B4-BE49-F238E27FC236}">
                <a16:creationId xmlns:a16="http://schemas.microsoft.com/office/drawing/2014/main" id="{16C395C3-F54A-45EF-9DBD-1D724626610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201856" y="2449312"/>
            <a:ext cx="1232354" cy="756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Hình ảnh 22" descr="Ảnh có chứa văn bản&#10;&#10;Mô tả được tạo tự động">
            <a:extLst>
              <a:ext uri="{FF2B5EF4-FFF2-40B4-BE49-F238E27FC236}">
                <a16:creationId xmlns:a16="http://schemas.microsoft.com/office/drawing/2014/main" id="{1035A0D5-6C13-45B5-A5AF-A9DB423F1125}"/>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625721" y="3298927"/>
            <a:ext cx="1216738" cy="10248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Hình ảnh 23">
            <a:extLst>
              <a:ext uri="{FF2B5EF4-FFF2-40B4-BE49-F238E27FC236}">
                <a16:creationId xmlns:a16="http://schemas.microsoft.com/office/drawing/2014/main" id="{CB3F053E-558D-42C0-A92C-BE4DD9E0025B}"/>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3765747" y="3389335"/>
            <a:ext cx="1351832" cy="8295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Hình ảnh 24" descr="Ảnh có chứa búp bê, đồ chơi&#10;&#10;Mô tả được tạo tự động">
            <a:extLst>
              <a:ext uri="{FF2B5EF4-FFF2-40B4-BE49-F238E27FC236}">
                <a16:creationId xmlns:a16="http://schemas.microsoft.com/office/drawing/2014/main" id="{C3BB7493-BCB6-4AB9-B687-93BF2530A00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033565" y="2452326"/>
            <a:ext cx="1394809" cy="8559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Hình ảnh 16" descr="Ảnh có chứa đồ chơi&#10;&#10;Mô tả được tạo tự động">
            <a:extLst>
              <a:ext uri="{FF2B5EF4-FFF2-40B4-BE49-F238E27FC236}">
                <a16:creationId xmlns:a16="http://schemas.microsoft.com/office/drawing/2014/main" id="{23BC13AD-24DB-4133-874B-A7F88C265B7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39982" y="1914172"/>
            <a:ext cx="5123492" cy="51234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Bong bóng Lời nói: Hình bầu dục 5">
            <a:extLst>
              <a:ext uri="{FF2B5EF4-FFF2-40B4-BE49-F238E27FC236}">
                <a16:creationId xmlns:a16="http://schemas.microsoft.com/office/drawing/2014/main" id="{69AA904A-8039-436B-AF2A-2342DF9F02BE}"/>
              </a:ext>
            </a:extLst>
          </p:cNvPr>
          <p:cNvSpPr/>
          <p:nvPr/>
        </p:nvSpPr>
        <p:spPr>
          <a:xfrm>
            <a:off x="10591822" y="1562100"/>
            <a:ext cx="1600158" cy="1144596"/>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latin typeface="Times New Roman" panose="02020603050405020304" pitchFamily="18" charset="0"/>
                <a:cs typeface="Times New Roman" panose="02020603050405020304" pitchFamily="18" charset="0"/>
              </a:rPr>
              <a:t>I play football.</a:t>
            </a:r>
          </a:p>
        </p:txBody>
      </p:sp>
      <p:pic>
        <p:nvPicPr>
          <p:cNvPr id="16" name="Hình ảnh 8" descr="Ảnh có chứa văn bản, đồ chơi&#10;&#10;Mô tả được tạo tự động">
            <a:extLst>
              <a:ext uri="{FF2B5EF4-FFF2-40B4-BE49-F238E27FC236}">
                <a16:creationId xmlns:a16="http://schemas.microsoft.com/office/drawing/2014/main" id="{F7759F02-A343-48E1-905D-DD41E4C2B87A}"/>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7349859" y="3237868"/>
            <a:ext cx="1098862" cy="7673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7799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4599"/>
            <a:ext cx="7531497" cy="1204306"/>
          </a:xfrm>
        </p:spPr>
        <p:txBody>
          <a:bodyPr/>
          <a:lstStyle/>
          <a:p>
            <a:pPr algn="ctr"/>
            <a:br>
              <a:rPr lang="en-US" sz="6600" dirty="0">
                <a:solidFill>
                  <a:srgbClr val="FF0000"/>
                </a:solidFill>
              </a:rPr>
            </a:br>
            <a:br>
              <a:rPr lang="en-US" sz="6600" dirty="0">
                <a:solidFill>
                  <a:srgbClr val="FF0000"/>
                </a:solidFill>
              </a:rPr>
            </a:br>
            <a:r>
              <a:rPr lang="en-US" sz="6600" dirty="0">
                <a:solidFill>
                  <a:srgbClr val="FF0000"/>
                </a:solidFill>
                <a:latin typeface="Kristen ITC" panose="03050502040202030202" pitchFamily="66" charset="0"/>
              </a:rPr>
              <a:t>Game time</a:t>
            </a:r>
            <a:endParaRPr lang="en-US" sz="5000" b="1" dirty="0">
              <a:solidFill>
                <a:schemeClr val="accent3"/>
              </a:solidFill>
              <a:latin typeface="Tempus Sans ITC" panose="04020404030D07020202" pitchFamily="82" charset="0"/>
            </a:endParaRPr>
          </a:p>
        </p:txBody>
      </p:sp>
      <p:pic>
        <p:nvPicPr>
          <p:cNvPr id="4" name="Hình ảnh 3" descr="Ảnh có chứa văn bản, đồ chơi, búp bê, đồ họa véc-tơ&#10;&#10;Mô tả được tạo tự động">
            <a:extLst>
              <a:ext uri="{FF2B5EF4-FFF2-40B4-BE49-F238E27FC236}">
                <a16:creationId xmlns:a16="http://schemas.microsoft.com/office/drawing/2014/main" id="{9BA51B67-69B1-48DD-A91E-B882633B0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204" y="1914172"/>
            <a:ext cx="9341591" cy="4962878"/>
          </a:xfrm>
          <a:prstGeom prst="rect">
            <a:avLst/>
          </a:prstGeom>
        </p:spPr>
      </p:pic>
      <p:pic>
        <p:nvPicPr>
          <p:cNvPr id="5" name="Picture 2" descr="21,725 Classroom Background Illustrations &amp;amp; Clip Art - iStock">
            <a:extLst>
              <a:ext uri="{FF2B5EF4-FFF2-40B4-BE49-F238E27FC236}">
                <a16:creationId xmlns:a16="http://schemas.microsoft.com/office/drawing/2014/main" id="{AAC5648C-039C-43D8-978D-8B6466F231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88" r="3607"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8" name="Hình ảnh 7" descr="Ảnh có chứa đồ chơi&#10;&#10;Mô tả được tạo tự động">
            <a:extLst>
              <a:ext uri="{FF2B5EF4-FFF2-40B4-BE49-F238E27FC236}">
                <a16:creationId xmlns:a16="http://schemas.microsoft.com/office/drawing/2014/main" id="{7B6A1D9F-6E68-44DC-B7D0-23AFCEC5AE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5478" y="4274901"/>
            <a:ext cx="2846019" cy="2632568"/>
          </a:xfrm>
          <a:prstGeom prst="rect">
            <a:avLst/>
          </a:prstGeom>
        </p:spPr>
      </p:pic>
      <p:pic>
        <p:nvPicPr>
          <p:cNvPr id="25" name="Hình ảnh 24" descr="Ảnh có chứa búp bê, đồ chơi&#10;&#10;Mô tả được tạo tự động">
            <a:extLst>
              <a:ext uri="{FF2B5EF4-FFF2-40B4-BE49-F238E27FC236}">
                <a16:creationId xmlns:a16="http://schemas.microsoft.com/office/drawing/2014/main" id="{C3BB7493-BCB6-4AB9-B687-93BF2530A00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714841" y="2559519"/>
            <a:ext cx="721708" cy="442867"/>
          </a:xfrm>
          <a:prstGeom prst="rect">
            <a:avLst/>
          </a:prstGeom>
        </p:spPr>
      </p:pic>
      <p:pic>
        <p:nvPicPr>
          <p:cNvPr id="14" name="Hình ảnh 13" descr="Ảnh có chứa đồ chơi&#10;&#10;Mô tả được tạo tự động">
            <a:extLst>
              <a:ext uri="{FF2B5EF4-FFF2-40B4-BE49-F238E27FC236}">
                <a16:creationId xmlns:a16="http://schemas.microsoft.com/office/drawing/2014/main" id="{E55328B4-899E-41E4-B11C-73942ECD66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2615" y="1968540"/>
            <a:ext cx="5123492" cy="5123492"/>
          </a:xfrm>
          <a:prstGeom prst="rect">
            <a:avLst/>
          </a:prstGeom>
        </p:spPr>
      </p:pic>
      <p:sp>
        <p:nvSpPr>
          <p:cNvPr id="15" name="Bong bóng Lời nói: Hình bầu dục 5">
            <a:extLst>
              <a:ext uri="{FF2B5EF4-FFF2-40B4-BE49-F238E27FC236}">
                <a16:creationId xmlns:a16="http://schemas.microsoft.com/office/drawing/2014/main" id="{B388869A-DB7F-44E2-BC9D-F3234E9D69F7}"/>
              </a:ext>
            </a:extLst>
          </p:cNvPr>
          <p:cNvSpPr/>
          <p:nvPr/>
        </p:nvSpPr>
        <p:spPr>
          <a:xfrm>
            <a:off x="10591823" y="1562100"/>
            <a:ext cx="1296240" cy="1144596"/>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latin typeface="Times New Roman" panose="02020603050405020304" pitchFamily="18" charset="0"/>
                <a:cs typeface="Times New Roman" panose="02020603050405020304" pitchFamily="18" charset="0"/>
              </a:rPr>
              <a:t>Good job!</a:t>
            </a:r>
          </a:p>
        </p:txBody>
      </p:sp>
      <p:pic>
        <p:nvPicPr>
          <p:cNvPr id="16" name="Hình ảnh 8" descr="Ảnh có chứa văn bản&#10;&#10;Mô tả được tạo tự động">
            <a:extLst>
              <a:ext uri="{FF2B5EF4-FFF2-40B4-BE49-F238E27FC236}">
                <a16:creationId xmlns:a16="http://schemas.microsoft.com/office/drawing/2014/main" id="{3392852B-A85A-47F2-ABAC-A67D610CE05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621777" y="2197469"/>
            <a:ext cx="1405754" cy="7134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Hình ảnh 12" descr="Ảnh có chứa văn bản&#10;&#10;Mô tả được tạo tự động">
            <a:extLst>
              <a:ext uri="{FF2B5EF4-FFF2-40B4-BE49-F238E27FC236}">
                <a16:creationId xmlns:a16="http://schemas.microsoft.com/office/drawing/2014/main" id="{F955AA4E-9984-4280-8784-081C9E1CC55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004343" y="1688817"/>
            <a:ext cx="1298561" cy="6590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Hình ảnh 21">
            <a:extLst>
              <a:ext uri="{FF2B5EF4-FFF2-40B4-BE49-F238E27FC236}">
                <a16:creationId xmlns:a16="http://schemas.microsoft.com/office/drawing/2014/main" id="{16C395C3-F54A-45EF-9DBD-1D7246266106}"/>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097057" y="2430034"/>
            <a:ext cx="1232354" cy="756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Hình ảnh 22" descr="Ảnh có chứa văn bản&#10;&#10;Mô tả được tạo tự động">
            <a:extLst>
              <a:ext uri="{FF2B5EF4-FFF2-40B4-BE49-F238E27FC236}">
                <a16:creationId xmlns:a16="http://schemas.microsoft.com/office/drawing/2014/main" id="{1035A0D5-6C13-45B5-A5AF-A9DB423F1125}"/>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625721" y="3298927"/>
            <a:ext cx="1216738" cy="10248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Hình ảnh 23">
            <a:extLst>
              <a:ext uri="{FF2B5EF4-FFF2-40B4-BE49-F238E27FC236}">
                <a16:creationId xmlns:a16="http://schemas.microsoft.com/office/drawing/2014/main" id="{CB3F053E-558D-42C0-A92C-BE4DD9E0025B}"/>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765747" y="3389335"/>
            <a:ext cx="1351832" cy="8295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Hình ảnh 24" descr="Ảnh có chứa búp bê, đồ chơi&#10;&#10;Mô tả được tạo tự động">
            <a:extLst>
              <a:ext uri="{FF2B5EF4-FFF2-40B4-BE49-F238E27FC236}">
                <a16:creationId xmlns:a16="http://schemas.microsoft.com/office/drawing/2014/main" id="{C3BB7493-BCB6-4AB9-B687-93BF2530A00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033565" y="2452326"/>
            <a:ext cx="1394809" cy="8559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Hình ảnh 8" descr="Ảnh có chứa văn bản, đồ chơi&#10;&#10;Mô tả được tạo tự động">
            <a:extLst>
              <a:ext uri="{FF2B5EF4-FFF2-40B4-BE49-F238E27FC236}">
                <a16:creationId xmlns:a16="http://schemas.microsoft.com/office/drawing/2014/main" id="{F7759F02-A343-48E1-905D-DD41E4C2B87A}"/>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349859" y="3237868"/>
            <a:ext cx="1098862" cy="7673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Hình ảnh 11">
            <a:extLst>
              <a:ext uri="{FF2B5EF4-FFF2-40B4-BE49-F238E27FC236}">
                <a16:creationId xmlns:a16="http://schemas.microsoft.com/office/drawing/2014/main" id="{7BCC9FAF-5E56-421E-A15A-27B48099CD66}"/>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6216138" y="1648905"/>
            <a:ext cx="1337419" cy="678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7715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rack 103">
            <a:hlinkClick r:id="" action="ppaction://media"/>
            <a:extLst>
              <a:ext uri="{FF2B5EF4-FFF2-40B4-BE49-F238E27FC236}">
                <a16:creationId xmlns:a16="http://schemas.microsoft.com/office/drawing/2014/main" id="{1DD24526-AE32-46C8-9605-0041DC0F25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6302" y="185497"/>
            <a:ext cx="1125719" cy="1125717"/>
          </a:xfrm>
          <a:prstGeom prst="rect">
            <a:avLst/>
          </a:prstGeom>
        </p:spPr>
      </p:pic>
      <p:pic>
        <p:nvPicPr>
          <p:cNvPr id="11" name="Picture 10"/>
          <p:cNvPicPr>
            <a:picLocks noChangeAspect="1"/>
          </p:cNvPicPr>
          <p:nvPr/>
        </p:nvPicPr>
        <p:blipFill>
          <a:blip r:embed="rId6"/>
          <a:stretch>
            <a:fillRect/>
          </a:stretch>
        </p:blipFill>
        <p:spPr>
          <a:xfrm>
            <a:off x="0" y="1453216"/>
            <a:ext cx="12042476" cy="35368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Hộp Văn bản 5">
            <a:extLst>
              <a:ext uri="{FF2B5EF4-FFF2-40B4-BE49-F238E27FC236}">
                <a16:creationId xmlns:a16="http://schemas.microsoft.com/office/drawing/2014/main" id="{1AE7BDF0-D190-40E5-87FA-B60C54247FF2}"/>
              </a:ext>
            </a:extLst>
          </p:cNvPr>
          <p:cNvSpPr txBox="1"/>
          <p:nvPr/>
        </p:nvSpPr>
        <p:spPr>
          <a:xfrm>
            <a:off x="2554256" y="4405866"/>
            <a:ext cx="368489"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2</a:t>
            </a:r>
          </a:p>
        </p:txBody>
      </p:sp>
      <p:sp>
        <p:nvSpPr>
          <p:cNvPr id="3" name="Hộp Văn bản 2">
            <a:extLst>
              <a:ext uri="{FF2B5EF4-FFF2-40B4-BE49-F238E27FC236}">
                <a16:creationId xmlns:a16="http://schemas.microsoft.com/office/drawing/2014/main" id="{D71D82D0-7CDD-46C5-ACD8-B77882DB1B06}"/>
              </a:ext>
            </a:extLst>
          </p:cNvPr>
          <p:cNvSpPr txBox="1"/>
          <p:nvPr/>
        </p:nvSpPr>
        <p:spPr>
          <a:xfrm>
            <a:off x="5560970" y="4395007"/>
            <a:ext cx="368489"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a:t>
            </a:r>
          </a:p>
        </p:txBody>
      </p:sp>
      <p:sp>
        <p:nvSpPr>
          <p:cNvPr id="7" name="Hộp Văn bản 6">
            <a:extLst>
              <a:ext uri="{FF2B5EF4-FFF2-40B4-BE49-F238E27FC236}">
                <a16:creationId xmlns:a16="http://schemas.microsoft.com/office/drawing/2014/main" id="{97829098-5843-43A3-A8B7-5E706D8345F9}"/>
              </a:ext>
            </a:extLst>
          </p:cNvPr>
          <p:cNvSpPr txBox="1"/>
          <p:nvPr/>
        </p:nvSpPr>
        <p:spPr>
          <a:xfrm>
            <a:off x="8567684" y="4392471"/>
            <a:ext cx="368489"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4</a:t>
            </a:r>
          </a:p>
        </p:txBody>
      </p:sp>
      <p:sp>
        <p:nvSpPr>
          <p:cNvPr id="9" name="Hộp Văn bản 8">
            <a:extLst>
              <a:ext uri="{FF2B5EF4-FFF2-40B4-BE49-F238E27FC236}">
                <a16:creationId xmlns:a16="http://schemas.microsoft.com/office/drawing/2014/main" id="{B4EF544B-9C1A-47BA-BD62-0D25318947EE}"/>
              </a:ext>
            </a:extLst>
          </p:cNvPr>
          <p:cNvSpPr txBox="1"/>
          <p:nvPr/>
        </p:nvSpPr>
        <p:spPr>
          <a:xfrm>
            <a:off x="11574398" y="4392471"/>
            <a:ext cx="368489"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3</a:t>
            </a:r>
          </a:p>
        </p:txBody>
      </p:sp>
      <p:sp>
        <p:nvSpPr>
          <p:cNvPr id="8" name="Title 1">
            <a:extLst>
              <a:ext uri="{FF2B5EF4-FFF2-40B4-BE49-F238E27FC236}">
                <a16:creationId xmlns:a16="http://schemas.microsoft.com/office/drawing/2014/main" id="{758B4461-A156-4CFA-985F-BD3F3A709B51}"/>
              </a:ext>
            </a:extLst>
          </p:cNvPr>
          <p:cNvSpPr txBox="1">
            <a:spLocks/>
          </p:cNvSpPr>
          <p:nvPr/>
        </p:nvSpPr>
        <p:spPr>
          <a:xfrm>
            <a:off x="2138529" y="248910"/>
            <a:ext cx="8522898" cy="120430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5400" b="1" dirty="0">
                <a:solidFill>
                  <a:srgbClr val="39B4E1"/>
                </a:solidFill>
                <a:latin typeface="Times New Roman" panose="02020603050405020304" pitchFamily="18" charset="0"/>
                <a:cs typeface="Times New Roman" panose="02020603050405020304" pitchFamily="18" charset="0"/>
              </a:rPr>
              <a:t>LISTEN AND NUMBER.</a:t>
            </a:r>
          </a:p>
        </p:txBody>
      </p:sp>
    </p:spTree>
    <p:extLst>
      <p:ext uri="{BB962C8B-B14F-4D97-AF65-F5344CB8AC3E}">
        <p14:creationId xmlns:p14="http://schemas.microsoft.com/office/powerpoint/2010/main" val="283424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013"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10"/>
                </p:tgtEl>
              </p:cMediaNode>
            </p:audio>
          </p:childTnLst>
        </p:cTn>
      </p:par>
    </p:tnLst>
    <p:bldLst>
      <p:bldP spid="6" grpId="0"/>
      <p:bldP spid="3"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0" y="1774208"/>
            <a:ext cx="12192000" cy="5174793"/>
          </a:xfrm>
          <a:prstGeom prst="rect">
            <a:avLst/>
          </a:prstGeom>
        </p:spPr>
      </p:pic>
      <p:cxnSp>
        <p:nvCxnSpPr>
          <p:cNvPr id="10" name="Đường nối Thẳng 9">
            <a:extLst>
              <a:ext uri="{FF2B5EF4-FFF2-40B4-BE49-F238E27FC236}">
                <a16:creationId xmlns:a16="http://schemas.microsoft.com/office/drawing/2014/main" id="{35E44DE3-46FF-49C0-970C-A93FD1326389}"/>
              </a:ext>
            </a:extLst>
          </p:cNvPr>
          <p:cNvCxnSpPr>
            <a:cxnSpLocks/>
          </p:cNvCxnSpPr>
          <p:nvPr/>
        </p:nvCxnSpPr>
        <p:spPr>
          <a:xfrm flipV="1">
            <a:off x="5322627" y="1774209"/>
            <a:ext cx="3480714" cy="4143148"/>
          </a:xfrm>
          <a:prstGeom prst="line">
            <a:avLst/>
          </a:prstGeom>
        </p:spPr>
        <p:style>
          <a:lnRef idx="3">
            <a:schemeClr val="accent2"/>
          </a:lnRef>
          <a:fillRef idx="0">
            <a:schemeClr val="accent2"/>
          </a:fillRef>
          <a:effectRef idx="2">
            <a:schemeClr val="accent2"/>
          </a:effectRef>
          <a:fontRef idx="minor">
            <a:schemeClr val="tx1"/>
          </a:fontRef>
        </p:style>
      </p:cxnSp>
      <p:cxnSp>
        <p:nvCxnSpPr>
          <p:cNvPr id="5" name="Đường nối Thẳng 4">
            <a:extLst>
              <a:ext uri="{FF2B5EF4-FFF2-40B4-BE49-F238E27FC236}">
                <a16:creationId xmlns:a16="http://schemas.microsoft.com/office/drawing/2014/main" id="{E988FB41-D0A4-4FA7-86D5-1F36E5D29A32}"/>
              </a:ext>
            </a:extLst>
          </p:cNvPr>
          <p:cNvCxnSpPr/>
          <p:nvPr/>
        </p:nvCxnSpPr>
        <p:spPr>
          <a:xfrm>
            <a:off x="5322627" y="1774209"/>
            <a:ext cx="3355208" cy="1624599"/>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Đường nối Thẳng 7">
            <a:extLst>
              <a:ext uri="{FF2B5EF4-FFF2-40B4-BE49-F238E27FC236}">
                <a16:creationId xmlns:a16="http://schemas.microsoft.com/office/drawing/2014/main" id="{98F4EC08-D1E3-4EB0-9642-08F40653F759}"/>
              </a:ext>
            </a:extLst>
          </p:cNvPr>
          <p:cNvCxnSpPr/>
          <p:nvPr/>
        </p:nvCxnSpPr>
        <p:spPr>
          <a:xfrm>
            <a:off x="5322627" y="3040916"/>
            <a:ext cx="3355208" cy="1639562"/>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Đường nối Thẳng 8">
            <a:extLst>
              <a:ext uri="{FF2B5EF4-FFF2-40B4-BE49-F238E27FC236}">
                <a16:creationId xmlns:a16="http://schemas.microsoft.com/office/drawing/2014/main" id="{CF5CADDB-95C3-48C0-9EC5-1999F2B4DF11}"/>
              </a:ext>
            </a:extLst>
          </p:cNvPr>
          <p:cNvCxnSpPr/>
          <p:nvPr/>
        </p:nvCxnSpPr>
        <p:spPr>
          <a:xfrm>
            <a:off x="5322627" y="4307623"/>
            <a:ext cx="3355208" cy="1639561"/>
          </a:xfrm>
          <a:prstGeom prst="line">
            <a:avLst/>
          </a:prstGeom>
        </p:spPr>
        <p:style>
          <a:lnRef idx="3">
            <a:schemeClr val="accent2"/>
          </a:lnRef>
          <a:fillRef idx="0">
            <a:schemeClr val="accent2"/>
          </a:fillRef>
          <a:effectRef idx="2">
            <a:schemeClr val="accent2"/>
          </a:effectRef>
          <a:fontRef idx="minor">
            <a:schemeClr val="tx1"/>
          </a:fontRef>
        </p:style>
      </p:cxnSp>
      <p:pic>
        <p:nvPicPr>
          <p:cNvPr id="14" name="Picture 13"/>
          <p:cNvPicPr>
            <a:picLocks noChangeAspect="1"/>
          </p:cNvPicPr>
          <p:nvPr/>
        </p:nvPicPr>
        <p:blipFill>
          <a:blip r:embed="rId4"/>
          <a:stretch>
            <a:fillRect/>
          </a:stretch>
        </p:blipFill>
        <p:spPr>
          <a:xfrm>
            <a:off x="3225482" y="1232537"/>
            <a:ext cx="6162675" cy="571500"/>
          </a:xfrm>
          <a:prstGeom prst="rect">
            <a:avLst/>
          </a:prstGeom>
        </p:spPr>
      </p:pic>
      <p:sp>
        <p:nvSpPr>
          <p:cNvPr id="12" name="Title 1">
            <a:extLst>
              <a:ext uri="{FF2B5EF4-FFF2-40B4-BE49-F238E27FC236}">
                <a16:creationId xmlns:a16="http://schemas.microsoft.com/office/drawing/2014/main" id="{EA4459FA-7194-43A8-96EA-65D3404D60BF}"/>
              </a:ext>
            </a:extLst>
          </p:cNvPr>
          <p:cNvSpPr txBox="1">
            <a:spLocks/>
          </p:cNvSpPr>
          <p:nvPr/>
        </p:nvSpPr>
        <p:spPr>
          <a:xfrm>
            <a:off x="2330251" y="112207"/>
            <a:ext cx="7531497" cy="120430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5400" b="1" dirty="0">
                <a:solidFill>
                  <a:srgbClr val="39B4E1"/>
                </a:solidFill>
                <a:latin typeface="Times New Roman" panose="02020603050405020304" pitchFamily="18" charset="0"/>
                <a:cs typeface="Times New Roman" panose="02020603050405020304" pitchFamily="18" charset="0"/>
              </a:rPr>
              <a:t>READ AND MATCH.</a:t>
            </a:r>
          </a:p>
        </p:txBody>
      </p:sp>
    </p:spTree>
    <p:extLst>
      <p:ext uri="{BB962C8B-B14F-4D97-AF65-F5344CB8AC3E}">
        <p14:creationId xmlns:p14="http://schemas.microsoft.com/office/powerpoint/2010/main" val="108554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4599"/>
            <a:ext cx="7531497" cy="1204306"/>
          </a:xfrm>
        </p:spPr>
        <p:txBody>
          <a:bodyPr/>
          <a:lstStyle/>
          <a:p>
            <a:pPr algn="ctr"/>
            <a:br>
              <a:rPr lang="en-US" sz="6600" dirty="0">
                <a:solidFill>
                  <a:srgbClr val="39B4E1"/>
                </a:solidFill>
                <a:latin typeface="Times New Roman" panose="02020603050405020304" pitchFamily="18" charset="0"/>
                <a:cs typeface="Times New Roman" panose="02020603050405020304" pitchFamily="18" charset="0"/>
              </a:rPr>
            </a:br>
            <a:br>
              <a:rPr lang="en-US" sz="6600" dirty="0">
                <a:solidFill>
                  <a:srgbClr val="39B4E1"/>
                </a:solidFill>
                <a:latin typeface="Times New Roman" panose="02020603050405020304" pitchFamily="18" charset="0"/>
                <a:cs typeface="Times New Roman" panose="02020603050405020304" pitchFamily="18" charset="0"/>
              </a:rPr>
            </a:br>
            <a:r>
              <a:rPr lang="en-US" sz="6600" dirty="0">
                <a:solidFill>
                  <a:srgbClr val="39B4E1"/>
                </a:solidFill>
                <a:latin typeface="Times New Roman" panose="02020603050405020304" pitchFamily="18" charset="0"/>
                <a:cs typeface="Times New Roman" panose="02020603050405020304" pitchFamily="18" charset="0"/>
              </a:rPr>
              <a:t>Game time</a:t>
            </a:r>
            <a:endParaRPr lang="en-US" sz="5000" b="1" dirty="0">
              <a:solidFill>
                <a:srgbClr val="39B4E1"/>
              </a:solidFill>
              <a:latin typeface="Times New Roman" panose="02020603050405020304" pitchFamily="18" charset="0"/>
              <a:cs typeface="Times New Roman" panose="02020603050405020304" pitchFamily="18" charset="0"/>
            </a:endParaRPr>
          </a:p>
        </p:txBody>
      </p:sp>
      <p:pic>
        <p:nvPicPr>
          <p:cNvPr id="3" name="Hình ảnh 2" descr="Ảnh có chứa văn bản, đồ chơi, búp bê, đồ họa véc-tơ&#10;&#10;Mô tả được tạo tự động">
            <a:extLst>
              <a:ext uri="{FF2B5EF4-FFF2-40B4-BE49-F238E27FC236}">
                <a16:creationId xmlns:a16="http://schemas.microsoft.com/office/drawing/2014/main" id="{C816C9B1-2F3B-44C5-8031-14797EA9EF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8805"/>
            <a:ext cx="12192000" cy="3979195"/>
          </a:xfrm>
          <a:prstGeom prst="rect">
            <a:avLst/>
          </a:prstGeom>
        </p:spPr>
      </p:pic>
    </p:spTree>
    <p:extLst>
      <p:ext uri="{BB962C8B-B14F-4D97-AF65-F5344CB8AC3E}">
        <p14:creationId xmlns:p14="http://schemas.microsoft.com/office/powerpoint/2010/main" val="987190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4599"/>
            <a:ext cx="7531497" cy="1204306"/>
          </a:xfrm>
        </p:spPr>
        <p:txBody>
          <a:bodyPr/>
          <a:lstStyle/>
          <a:p>
            <a:pPr algn="ctr"/>
            <a:br>
              <a:rPr lang="en-US" sz="6600" dirty="0">
                <a:solidFill>
                  <a:srgbClr val="FF0000"/>
                </a:solidFill>
              </a:rPr>
            </a:br>
            <a:br>
              <a:rPr lang="en-US" sz="6600" dirty="0">
                <a:solidFill>
                  <a:srgbClr val="FF0000"/>
                </a:solidFill>
              </a:rPr>
            </a:br>
            <a:r>
              <a:rPr lang="en-US" sz="6600" dirty="0">
                <a:solidFill>
                  <a:srgbClr val="FF0000"/>
                </a:solidFill>
                <a:latin typeface="Kristen ITC" panose="03050502040202030202" pitchFamily="66" charset="0"/>
              </a:rPr>
              <a:t>Game time</a:t>
            </a:r>
            <a:endParaRPr lang="en-US" sz="5000" b="1" dirty="0">
              <a:solidFill>
                <a:schemeClr val="accent3"/>
              </a:solidFill>
              <a:latin typeface="Tempus Sans ITC" panose="04020404030D07020202" pitchFamily="82" charset="0"/>
            </a:endParaRPr>
          </a:p>
        </p:txBody>
      </p:sp>
      <p:pic>
        <p:nvPicPr>
          <p:cNvPr id="4" name="Hình ảnh 3" descr="Ảnh có chứa văn bản, đồ chơi, búp bê, đồ họa véc-tơ&#10;&#10;Mô tả được tạo tự động">
            <a:extLst>
              <a:ext uri="{FF2B5EF4-FFF2-40B4-BE49-F238E27FC236}">
                <a16:creationId xmlns:a16="http://schemas.microsoft.com/office/drawing/2014/main" id="{9BA51B67-69B1-48DD-A91E-B882633B0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204" y="1914172"/>
            <a:ext cx="9341591" cy="4962878"/>
          </a:xfrm>
          <a:prstGeom prst="rect">
            <a:avLst/>
          </a:prstGeom>
        </p:spPr>
      </p:pic>
      <p:pic>
        <p:nvPicPr>
          <p:cNvPr id="5" name="Picture 2" descr="21,725 Classroom Background Illustrations &amp;amp; Clip Art - iStock">
            <a:extLst>
              <a:ext uri="{FF2B5EF4-FFF2-40B4-BE49-F238E27FC236}">
                <a16:creationId xmlns:a16="http://schemas.microsoft.com/office/drawing/2014/main" id="{AAC5648C-039C-43D8-978D-8B6466F231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88" r="3607"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Hộp Văn bản 2">
            <a:extLst>
              <a:ext uri="{FF2B5EF4-FFF2-40B4-BE49-F238E27FC236}">
                <a16:creationId xmlns:a16="http://schemas.microsoft.com/office/drawing/2014/main" id="{DF51F8AD-9769-4F03-858F-B0776A8C02C3}"/>
              </a:ext>
            </a:extLst>
          </p:cNvPr>
          <p:cNvSpPr txBox="1"/>
          <p:nvPr/>
        </p:nvSpPr>
        <p:spPr>
          <a:xfrm>
            <a:off x="3159495" y="1880486"/>
            <a:ext cx="249200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chat with my friends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volleyball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football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chess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table tennis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Times New Roman" panose="02020603050405020304" pitchFamily="18" charset="0"/>
                <a:cs typeface="Times New Roman" panose="02020603050405020304" pitchFamily="18" charset="0"/>
              </a:rPr>
              <a:t>do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word puzzles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badminton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basketball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29" name="Hình ảnh 28" descr="Ảnh có chứa đồ chơi&#10;&#10;Mô tả được tạo tự động">
            <a:extLst>
              <a:ext uri="{FF2B5EF4-FFF2-40B4-BE49-F238E27FC236}">
                <a16:creationId xmlns:a16="http://schemas.microsoft.com/office/drawing/2014/main" id="{2D83A90D-D9F8-4925-AA0C-E1F565E8D3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4084" y="1654895"/>
            <a:ext cx="5123492" cy="5123492"/>
          </a:xfrm>
          <a:prstGeom prst="rect">
            <a:avLst/>
          </a:prstGeom>
        </p:spPr>
      </p:pic>
      <p:pic>
        <p:nvPicPr>
          <p:cNvPr id="33" name="Hình ảnh 8" descr="Ảnh có chứa văn bản&#10;&#10;Mô tả được tạo tự động">
            <a:extLst>
              <a:ext uri="{FF2B5EF4-FFF2-40B4-BE49-F238E27FC236}">
                <a16:creationId xmlns:a16="http://schemas.microsoft.com/office/drawing/2014/main" id="{3392852B-A85A-47F2-ABAC-A67D610CE05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388803" y="3706487"/>
            <a:ext cx="1424791" cy="7231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Hình ảnh 11">
            <a:extLst>
              <a:ext uri="{FF2B5EF4-FFF2-40B4-BE49-F238E27FC236}">
                <a16:creationId xmlns:a16="http://schemas.microsoft.com/office/drawing/2014/main" id="{7BCC9FAF-5E56-421E-A15A-27B48099CD6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150195" y="3173525"/>
            <a:ext cx="1355531" cy="6879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8" name="Hình ảnh 12" descr="Ảnh có chứa văn bản&#10;&#10;Mô tả được tạo tự động">
            <a:extLst>
              <a:ext uri="{FF2B5EF4-FFF2-40B4-BE49-F238E27FC236}">
                <a16:creationId xmlns:a16="http://schemas.microsoft.com/office/drawing/2014/main" id="{F955AA4E-9984-4280-8784-081C9E1CC55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542964" y="1371144"/>
            <a:ext cx="1316147" cy="667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9" name="Hình ảnh 21">
            <a:extLst>
              <a:ext uri="{FF2B5EF4-FFF2-40B4-BE49-F238E27FC236}">
                <a16:creationId xmlns:a16="http://schemas.microsoft.com/office/drawing/2014/main" id="{16C395C3-F54A-45EF-9DBD-1D724626610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065986" y="1795920"/>
            <a:ext cx="1249043" cy="7664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 name="Hình ảnh 22" descr="Ảnh có chứa văn bản&#10;&#10;Mô tả được tạo tự động">
            <a:extLst>
              <a:ext uri="{FF2B5EF4-FFF2-40B4-BE49-F238E27FC236}">
                <a16:creationId xmlns:a16="http://schemas.microsoft.com/office/drawing/2014/main" id="{1035A0D5-6C13-45B5-A5AF-A9DB423F1125}"/>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269980" y="2672321"/>
            <a:ext cx="1233217" cy="10387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 name="Hình ảnh 23">
            <a:extLst>
              <a:ext uri="{FF2B5EF4-FFF2-40B4-BE49-F238E27FC236}">
                <a16:creationId xmlns:a16="http://schemas.microsoft.com/office/drawing/2014/main" id="{CB3F053E-558D-42C0-A92C-BE4DD9E0025B}"/>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740282" y="2763554"/>
            <a:ext cx="1370138" cy="8407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Hình ảnh 24" descr="Ảnh có chứa búp bê, đồ chơi&#10;&#10;Mô tả được tạo tự động">
            <a:extLst>
              <a:ext uri="{FF2B5EF4-FFF2-40B4-BE49-F238E27FC236}">
                <a16:creationId xmlns:a16="http://schemas.microsoft.com/office/drawing/2014/main" id="{C3BB7493-BCB6-4AB9-B687-93BF2530A00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310105" y="2155371"/>
            <a:ext cx="1413698" cy="8674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0" name="Đường nối Thẳng 29">
            <a:extLst>
              <a:ext uri="{FF2B5EF4-FFF2-40B4-BE49-F238E27FC236}">
                <a16:creationId xmlns:a16="http://schemas.microsoft.com/office/drawing/2014/main" id="{EF29992B-5EC0-4637-858C-6B3A6F794CE6}"/>
              </a:ext>
            </a:extLst>
          </p:cNvPr>
          <p:cNvCxnSpPr>
            <a:cxnSpLocks/>
          </p:cNvCxnSpPr>
          <p:nvPr/>
        </p:nvCxnSpPr>
        <p:spPr>
          <a:xfrm>
            <a:off x="8623158" y="2589120"/>
            <a:ext cx="1798225" cy="1233987"/>
          </a:xfrm>
          <a:prstGeom prst="line">
            <a:avLst/>
          </a:prstGeom>
        </p:spPr>
        <p:style>
          <a:lnRef idx="3">
            <a:schemeClr val="dk1"/>
          </a:lnRef>
          <a:fillRef idx="0">
            <a:schemeClr val="dk1"/>
          </a:fillRef>
          <a:effectRef idx="2">
            <a:schemeClr val="dk1"/>
          </a:effectRef>
          <a:fontRef idx="minor">
            <a:schemeClr val="tx1"/>
          </a:fontRef>
        </p:style>
      </p:cxnSp>
      <p:pic>
        <p:nvPicPr>
          <p:cNvPr id="43" name="Hình ảnh 8" descr="Ảnh có chứa văn bản, đồ chơi&#10;&#10;Mô tả được tạo tự động">
            <a:extLst>
              <a:ext uri="{FF2B5EF4-FFF2-40B4-BE49-F238E27FC236}">
                <a16:creationId xmlns:a16="http://schemas.microsoft.com/office/drawing/2014/main" id="{F7759F02-A343-48E1-905D-DD41E4C2B87A}"/>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897929" y="3736348"/>
            <a:ext cx="1098862" cy="7673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4" name="Hình ảnh 7" descr="Ảnh có chứa đồ chơi&#10;&#10;Mô tả được tạo tự động">
            <a:extLst>
              <a:ext uri="{FF2B5EF4-FFF2-40B4-BE49-F238E27FC236}">
                <a16:creationId xmlns:a16="http://schemas.microsoft.com/office/drawing/2014/main" id="{7B6A1D9F-6E68-44DC-B7D0-23AFCEC5AEA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85478" y="4274901"/>
            <a:ext cx="2846019" cy="2632568"/>
          </a:xfrm>
          <a:prstGeom prst="rect">
            <a:avLst/>
          </a:prstGeom>
        </p:spPr>
      </p:pic>
      <p:sp>
        <p:nvSpPr>
          <p:cNvPr id="44" name="Hình chữ nhật: Góc Tròn 25">
            <a:extLst>
              <a:ext uri="{FF2B5EF4-FFF2-40B4-BE49-F238E27FC236}">
                <a16:creationId xmlns:a16="http://schemas.microsoft.com/office/drawing/2014/main" id="{805E25F3-0C3A-4EE1-904D-1FE2B2D61660}"/>
              </a:ext>
            </a:extLst>
          </p:cNvPr>
          <p:cNvSpPr/>
          <p:nvPr/>
        </p:nvSpPr>
        <p:spPr>
          <a:xfrm>
            <a:off x="5467350" y="4365641"/>
            <a:ext cx="495300" cy="396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Hình chữ nhật: Góc Tròn 27">
            <a:extLst>
              <a:ext uri="{FF2B5EF4-FFF2-40B4-BE49-F238E27FC236}">
                <a16:creationId xmlns:a16="http://schemas.microsoft.com/office/drawing/2014/main" id="{5F8CECC7-814C-4EFF-ACE4-8E18011343E3}"/>
              </a:ext>
            </a:extLst>
          </p:cNvPr>
          <p:cNvSpPr/>
          <p:nvPr/>
        </p:nvSpPr>
        <p:spPr>
          <a:xfrm>
            <a:off x="5962650" y="4556837"/>
            <a:ext cx="495300" cy="396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028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4599"/>
            <a:ext cx="7531497" cy="1204306"/>
          </a:xfrm>
        </p:spPr>
        <p:txBody>
          <a:bodyPr/>
          <a:lstStyle/>
          <a:p>
            <a:pPr algn="ctr"/>
            <a:br>
              <a:rPr lang="en-US" sz="6600" dirty="0">
                <a:solidFill>
                  <a:srgbClr val="FF0000"/>
                </a:solidFill>
              </a:rPr>
            </a:br>
            <a:br>
              <a:rPr lang="en-US" sz="6600" dirty="0">
                <a:solidFill>
                  <a:srgbClr val="FF0000"/>
                </a:solidFill>
              </a:rPr>
            </a:br>
            <a:r>
              <a:rPr lang="en-US" sz="6600" dirty="0">
                <a:solidFill>
                  <a:srgbClr val="FF0000"/>
                </a:solidFill>
                <a:latin typeface="Kristen ITC" panose="03050502040202030202" pitchFamily="66" charset="0"/>
              </a:rPr>
              <a:t>Game time</a:t>
            </a:r>
            <a:endParaRPr lang="en-US" sz="5000" b="1" dirty="0">
              <a:solidFill>
                <a:schemeClr val="accent3"/>
              </a:solidFill>
              <a:latin typeface="Tempus Sans ITC" panose="04020404030D07020202" pitchFamily="82" charset="0"/>
            </a:endParaRPr>
          </a:p>
        </p:txBody>
      </p:sp>
      <p:pic>
        <p:nvPicPr>
          <p:cNvPr id="4" name="Hình ảnh 3" descr="Ảnh có chứa văn bản, đồ chơi, búp bê, đồ họa véc-tơ&#10;&#10;Mô tả được tạo tự động">
            <a:extLst>
              <a:ext uri="{FF2B5EF4-FFF2-40B4-BE49-F238E27FC236}">
                <a16:creationId xmlns:a16="http://schemas.microsoft.com/office/drawing/2014/main" id="{9BA51B67-69B1-48DD-A91E-B882633B0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204" y="1914172"/>
            <a:ext cx="9341591" cy="4962878"/>
          </a:xfrm>
          <a:prstGeom prst="rect">
            <a:avLst/>
          </a:prstGeom>
        </p:spPr>
      </p:pic>
      <p:pic>
        <p:nvPicPr>
          <p:cNvPr id="5" name="Picture 2" descr="21,725 Classroom Background Illustrations &amp;amp; Clip Art - iStock">
            <a:extLst>
              <a:ext uri="{FF2B5EF4-FFF2-40B4-BE49-F238E27FC236}">
                <a16:creationId xmlns:a16="http://schemas.microsoft.com/office/drawing/2014/main" id="{AAC5648C-039C-43D8-978D-8B6466F231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88" r="3607"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Hộp Văn bản 2">
            <a:extLst>
              <a:ext uri="{FF2B5EF4-FFF2-40B4-BE49-F238E27FC236}">
                <a16:creationId xmlns:a16="http://schemas.microsoft.com/office/drawing/2014/main" id="{DF51F8AD-9769-4F03-858F-B0776A8C02C3}"/>
              </a:ext>
            </a:extLst>
          </p:cNvPr>
          <p:cNvSpPr txBox="1"/>
          <p:nvPr/>
        </p:nvSpPr>
        <p:spPr>
          <a:xfrm>
            <a:off x="3169012" y="1861474"/>
            <a:ext cx="249200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chat with my friends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volleyball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football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chess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table tennis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Times New Roman" panose="02020603050405020304" pitchFamily="18" charset="0"/>
                <a:cs typeface="Times New Roman" panose="02020603050405020304" pitchFamily="18" charset="0"/>
              </a:rPr>
              <a:t>do</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word puzzles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badminton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basketball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29" name="Hình ảnh 28" descr="Ảnh có chứa đồ chơi&#10;&#10;Mô tả được tạo tự động">
            <a:extLst>
              <a:ext uri="{FF2B5EF4-FFF2-40B4-BE49-F238E27FC236}">
                <a16:creationId xmlns:a16="http://schemas.microsoft.com/office/drawing/2014/main" id="{2D83A90D-D9F8-4925-AA0C-E1F565E8D3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4084" y="1654895"/>
            <a:ext cx="5123492" cy="5123492"/>
          </a:xfrm>
          <a:prstGeom prst="rect">
            <a:avLst/>
          </a:prstGeom>
        </p:spPr>
      </p:pic>
      <p:pic>
        <p:nvPicPr>
          <p:cNvPr id="33" name="Hình ảnh 8" descr="Ảnh có chứa văn bản&#10;&#10;Mô tả được tạo tự động">
            <a:extLst>
              <a:ext uri="{FF2B5EF4-FFF2-40B4-BE49-F238E27FC236}">
                <a16:creationId xmlns:a16="http://schemas.microsoft.com/office/drawing/2014/main" id="{3392852B-A85A-47F2-ABAC-A67D610CE05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388803" y="3706487"/>
            <a:ext cx="1424791" cy="7231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Hình ảnh 11">
            <a:extLst>
              <a:ext uri="{FF2B5EF4-FFF2-40B4-BE49-F238E27FC236}">
                <a16:creationId xmlns:a16="http://schemas.microsoft.com/office/drawing/2014/main" id="{7BCC9FAF-5E56-421E-A15A-27B48099CD6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150195" y="3173525"/>
            <a:ext cx="1355531" cy="6879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8" name="Hình ảnh 12" descr="Ảnh có chứa văn bản&#10;&#10;Mô tả được tạo tự động">
            <a:extLst>
              <a:ext uri="{FF2B5EF4-FFF2-40B4-BE49-F238E27FC236}">
                <a16:creationId xmlns:a16="http://schemas.microsoft.com/office/drawing/2014/main" id="{F955AA4E-9984-4280-8784-081C9E1CC55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542964" y="1371144"/>
            <a:ext cx="1316147" cy="667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9" name="Hình ảnh 21">
            <a:extLst>
              <a:ext uri="{FF2B5EF4-FFF2-40B4-BE49-F238E27FC236}">
                <a16:creationId xmlns:a16="http://schemas.microsoft.com/office/drawing/2014/main" id="{16C395C3-F54A-45EF-9DBD-1D724626610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065986" y="1795920"/>
            <a:ext cx="1249043" cy="7664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 name="Hình ảnh 22" descr="Ảnh có chứa văn bản&#10;&#10;Mô tả được tạo tự động">
            <a:extLst>
              <a:ext uri="{FF2B5EF4-FFF2-40B4-BE49-F238E27FC236}">
                <a16:creationId xmlns:a16="http://schemas.microsoft.com/office/drawing/2014/main" id="{1035A0D5-6C13-45B5-A5AF-A9DB423F1125}"/>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269980" y="2672321"/>
            <a:ext cx="1233217" cy="10387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 name="Hình ảnh 23">
            <a:extLst>
              <a:ext uri="{FF2B5EF4-FFF2-40B4-BE49-F238E27FC236}">
                <a16:creationId xmlns:a16="http://schemas.microsoft.com/office/drawing/2014/main" id="{CB3F053E-558D-42C0-A92C-BE4DD9E0025B}"/>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740282" y="2763554"/>
            <a:ext cx="1370138" cy="8407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Hình ảnh 24" descr="Ảnh có chứa búp bê, đồ chơi&#10;&#10;Mô tả được tạo tự động">
            <a:extLst>
              <a:ext uri="{FF2B5EF4-FFF2-40B4-BE49-F238E27FC236}">
                <a16:creationId xmlns:a16="http://schemas.microsoft.com/office/drawing/2014/main" id="{C3BB7493-BCB6-4AB9-B687-93BF2530A00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310105" y="2155371"/>
            <a:ext cx="1413698" cy="8674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0" name="Đường nối Thẳng 29">
            <a:extLst>
              <a:ext uri="{FF2B5EF4-FFF2-40B4-BE49-F238E27FC236}">
                <a16:creationId xmlns:a16="http://schemas.microsoft.com/office/drawing/2014/main" id="{EF29992B-5EC0-4637-858C-6B3A6F794CE6}"/>
              </a:ext>
            </a:extLst>
          </p:cNvPr>
          <p:cNvCxnSpPr>
            <a:cxnSpLocks/>
          </p:cNvCxnSpPr>
          <p:nvPr/>
        </p:nvCxnSpPr>
        <p:spPr>
          <a:xfrm flipV="1">
            <a:off x="8886588" y="3823107"/>
            <a:ext cx="1534795" cy="163095"/>
          </a:xfrm>
          <a:prstGeom prst="line">
            <a:avLst/>
          </a:prstGeom>
        </p:spPr>
        <p:style>
          <a:lnRef idx="3">
            <a:schemeClr val="dk1"/>
          </a:lnRef>
          <a:fillRef idx="0">
            <a:schemeClr val="dk1"/>
          </a:fillRef>
          <a:effectRef idx="2">
            <a:schemeClr val="dk1"/>
          </a:effectRef>
          <a:fontRef idx="minor">
            <a:schemeClr val="tx1"/>
          </a:fontRef>
        </p:style>
      </p:cxnSp>
      <p:pic>
        <p:nvPicPr>
          <p:cNvPr id="43" name="Hình ảnh 8" descr="Ảnh có chứa văn bản, đồ chơi&#10;&#10;Mô tả được tạo tự động">
            <a:extLst>
              <a:ext uri="{FF2B5EF4-FFF2-40B4-BE49-F238E27FC236}">
                <a16:creationId xmlns:a16="http://schemas.microsoft.com/office/drawing/2014/main" id="{F7759F02-A343-48E1-905D-DD41E4C2B87A}"/>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897929" y="3736348"/>
            <a:ext cx="1098862" cy="7673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4" name="Hình ảnh 7" descr="Ảnh có chứa đồ chơi&#10;&#10;Mô tả được tạo tự động">
            <a:extLst>
              <a:ext uri="{FF2B5EF4-FFF2-40B4-BE49-F238E27FC236}">
                <a16:creationId xmlns:a16="http://schemas.microsoft.com/office/drawing/2014/main" id="{7B6A1D9F-6E68-44DC-B7D0-23AFCEC5AEA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85478" y="4274901"/>
            <a:ext cx="2846019" cy="2632568"/>
          </a:xfrm>
          <a:prstGeom prst="rect">
            <a:avLst/>
          </a:prstGeom>
        </p:spPr>
      </p:pic>
      <p:sp>
        <p:nvSpPr>
          <p:cNvPr id="44" name="Hình chữ nhật: Góc Tròn 25">
            <a:extLst>
              <a:ext uri="{FF2B5EF4-FFF2-40B4-BE49-F238E27FC236}">
                <a16:creationId xmlns:a16="http://schemas.microsoft.com/office/drawing/2014/main" id="{805E25F3-0C3A-4EE1-904D-1FE2B2D61660}"/>
              </a:ext>
            </a:extLst>
          </p:cNvPr>
          <p:cNvSpPr/>
          <p:nvPr/>
        </p:nvSpPr>
        <p:spPr>
          <a:xfrm>
            <a:off x="3917132" y="4659760"/>
            <a:ext cx="782756" cy="6082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Hình chữ nhật: Góc Tròn 27">
            <a:extLst>
              <a:ext uri="{FF2B5EF4-FFF2-40B4-BE49-F238E27FC236}">
                <a16:creationId xmlns:a16="http://schemas.microsoft.com/office/drawing/2014/main" id="{5F8CECC7-814C-4EFF-ACE4-8E18011343E3}"/>
              </a:ext>
            </a:extLst>
          </p:cNvPr>
          <p:cNvSpPr/>
          <p:nvPr/>
        </p:nvSpPr>
        <p:spPr>
          <a:xfrm>
            <a:off x="7238415" y="4715565"/>
            <a:ext cx="822116" cy="6422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Hộp Văn bản 5">
            <a:extLst>
              <a:ext uri="{FF2B5EF4-FFF2-40B4-BE49-F238E27FC236}">
                <a16:creationId xmlns:a16="http://schemas.microsoft.com/office/drawing/2014/main" id="{6AC3A7A7-3264-49E7-9AD9-8849740A0A2D}"/>
              </a:ext>
            </a:extLst>
          </p:cNvPr>
          <p:cNvSpPr txBox="1"/>
          <p:nvPr/>
        </p:nvSpPr>
        <p:spPr>
          <a:xfrm>
            <a:off x="3972952" y="4609925"/>
            <a:ext cx="762002"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play chess</a:t>
            </a:r>
          </a:p>
        </p:txBody>
      </p:sp>
      <p:sp>
        <p:nvSpPr>
          <p:cNvPr id="20" name="Hộp Văn bản 5">
            <a:extLst>
              <a:ext uri="{FF2B5EF4-FFF2-40B4-BE49-F238E27FC236}">
                <a16:creationId xmlns:a16="http://schemas.microsoft.com/office/drawing/2014/main" id="{9C4E7AAA-527A-4702-AA38-00F5C191312C}"/>
              </a:ext>
            </a:extLst>
          </p:cNvPr>
          <p:cNvSpPr txBox="1"/>
          <p:nvPr/>
        </p:nvSpPr>
        <p:spPr>
          <a:xfrm>
            <a:off x="7284191" y="4702676"/>
            <a:ext cx="1107935"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play chess</a:t>
            </a:r>
          </a:p>
        </p:txBody>
      </p:sp>
    </p:spTree>
    <p:extLst>
      <p:ext uri="{BB962C8B-B14F-4D97-AF65-F5344CB8AC3E}">
        <p14:creationId xmlns:p14="http://schemas.microsoft.com/office/powerpoint/2010/main" val="52232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6667" y1="40000" x2="41333" y2="62000"/>
                        <a14:foregroundMark x1="45333" y1="62000" x2="52000" y2="40667"/>
                        <a14:foregroundMark x1="52000" y1="40667" x2="51333" y2="58667"/>
                      </a14:backgroundRemoval>
                    </a14:imgEffect>
                  </a14:imgLayer>
                </a14:imgProps>
              </a:ext>
              <a:ext uri="{28A0092B-C50C-407E-A947-70E740481C1C}">
                <a14:useLocalDpi xmlns:a14="http://schemas.microsoft.com/office/drawing/2010/main" val="0"/>
              </a:ext>
            </a:extLst>
          </a:blip>
          <a:stretch>
            <a:fillRect/>
          </a:stretch>
        </p:blipFill>
        <p:spPr>
          <a:xfrm>
            <a:off x="-152400" y="-564572"/>
            <a:ext cx="2857143" cy="2857143"/>
          </a:xfrm>
          <a:prstGeom prst="rect">
            <a:avLst/>
          </a:prstGeom>
        </p:spPr>
      </p:pic>
      <p:pic>
        <p:nvPicPr>
          <p:cNvPr id="26" name="Picture 2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6667" y1="40000" x2="41333" y2="62000"/>
                        <a14:foregroundMark x1="45333" y1="62000" x2="52000" y2="40667"/>
                        <a14:foregroundMark x1="52000" y1="40667" x2="51333" y2="58667"/>
                      </a14:backgroundRemoval>
                    </a14:imgEffect>
                  </a14:imgLayer>
                </a14:imgProps>
              </a:ext>
              <a:ext uri="{28A0092B-C50C-407E-A947-70E740481C1C}">
                <a14:useLocalDpi xmlns:a14="http://schemas.microsoft.com/office/drawing/2010/main" val="0"/>
              </a:ext>
            </a:extLst>
          </a:blip>
          <a:stretch>
            <a:fillRect/>
          </a:stretch>
        </p:blipFill>
        <p:spPr>
          <a:xfrm>
            <a:off x="4693017" y="2855429"/>
            <a:ext cx="2857143" cy="2857143"/>
          </a:xfrm>
          <a:prstGeom prst="rect">
            <a:avLst/>
          </a:prstGeom>
        </p:spPr>
      </p:pic>
      <p:pic>
        <p:nvPicPr>
          <p:cNvPr id="27" name="Picture 2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6667" y1="40000" x2="41333" y2="62000"/>
                        <a14:foregroundMark x1="45333" y1="62000" x2="52000" y2="40667"/>
                        <a14:foregroundMark x1="52000" y1="40667" x2="51333" y2="58667"/>
                      </a14:backgroundRemoval>
                    </a14:imgEffect>
                  </a14:imgLayer>
                </a14:imgProps>
              </a:ext>
              <a:ext uri="{28A0092B-C50C-407E-A947-70E740481C1C}">
                <a14:useLocalDpi xmlns:a14="http://schemas.microsoft.com/office/drawing/2010/main" val="0"/>
              </a:ext>
            </a:extLst>
          </a:blip>
          <a:stretch>
            <a:fillRect/>
          </a:stretch>
        </p:blipFill>
        <p:spPr>
          <a:xfrm>
            <a:off x="9589017" y="-564573"/>
            <a:ext cx="2857143" cy="2857143"/>
          </a:xfrm>
          <a:prstGeom prst="rect">
            <a:avLst/>
          </a:prstGeom>
        </p:spPr>
      </p:pic>
      <p:pic>
        <p:nvPicPr>
          <p:cNvPr id="28" name="Picture 2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6667" y1="40000" x2="41333" y2="62000"/>
                        <a14:foregroundMark x1="45333" y1="62000" x2="52000" y2="40667"/>
                        <a14:foregroundMark x1="52000" y1="40667" x2="51333" y2="58667"/>
                      </a14:backgroundRemoval>
                    </a14:imgEffect>
                  </a14:imgLayer>
                </a14:imgProps>
              </a:ext>
              <a:ext uri="{28A0092B-C50C-407E-A947-70E740481C1C}">
                <a14:useLocalDpi xmlns:a14="http://schemas.microsoft.com/office/drawing/2010/main" val="0"/>
              </a:ext>
            </a:extLst>
          </a:blip>
          <a:stretch>
            <a:fillRect/>
          </a:stretch>
        </p:blipFill>
        <p:spPr>
          <a:xfrm>
            <a:off x="-152400" y="4565429"/>
            <a:ext cx="2857143" cy="2857143"/>
          </a:xfrm>
          <a:prstGeom prst="rect">
            <a:avLst/>
          </a:prstGeom>
        </p:spPr>
      </p:pic>
      <p:pic>
        <p:nvPicPr>
          <p:cNvPr id="29" name="Picture 2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6667" y1="40000" x2="41333" y2="62000"/>
                        <a14:foregroundMark x1="45333" y1="62000" x2="52000" y2="40667"/>
                        <a14:foregroundMark x1="52000" y1="40667" x2="51333" y2="58667"/>
                      </a14:backgroundRemoval>
                    </a14:imgEffect>
                  </a14:imgLayer>
                </a14:imgProps>
              </a:ext>
              <a:ext uri="{28A0092B-C50C-407E-A947-70E740481C1C}">
                <a14:useLocalDpi xmlns:a14="http://schemas.microsoft.com/office/drawing/2010/main" val="0"/>
              </a:ext>
            </a:extLst>
          </a:blip>
          <a:stretch>
            <a:fillRect/>
          </a:stretch>
        </p:blipFill>
        <p:spPr>
          <a:xfrm>
            <a:off x="9589017" y="2810579"/>
            <a:ext cx="2857143" cy="2857143"/>
          </a:xfrm>
          <a:prstGeom prst="rect">
            <a:avLst/>
          </a:prstGeom>
        </p:spPr>
      </p:pic>
      <p:pic>
        <p:nvPicPr>
          <p:cNvPr id="30" name="Picture 29"/>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6667" y1="42333" x2="51333" y2="53000"/>
                      </a14:backgroundRemoval>
                    </a14:imgEffect>
                  </a14:imgLayer>
                </a14:imgProps>
              </a:ext>
              <a:ext uri="{28A0092B-C50C-407E-A947-70E740481C1C}">
                <a14:useLocalDpi xmlns:a14="http://schemas.microsoft.com/office/drawing/2010/main" val="0"/>
              </a:ext>
            </a:extLst>
          </a:blip>
          <a:stretch>
            <a:fillRect/>
          </a:stretch>
        </p:blipFill>
        <p:spPr>
          <a:xfrm>
            <a:off x="7162801" y="4572001"/>
            <a:ext cx="2857143" cy="2857143"/>
          </a:xfrm>
          <a:prstGeom prst="rect">
            <a:avLst/>
          </a:prstGeom>
        </p:spPr>
      </p:pic>
      <p:pic>
        <p:nvPicPr>
          <p:cNvPr id="31" name="Picture 30"/>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6667" y1="42333" x2="51333" y2="53000"/>
                      </a14:backgroundRemoval>
                    </a14:imgEffect>
                  </a14:imgLayer>
                </a14:imgProps>
              </a:ext>
              <a:ext uri="{28A0092B-C50C-407E-A947-70E740481C1C}">
                <a14:useLocalDpi xmlns:a14="http://schemas.microsoft.com/office/drawing/2010/main" val="0"/>
              </a:ext>
            </a:extLst>
          </a:blip>
          <a:stretch>
            <a:fillRect/>
          </a:stretch>
        </p:blipFill>
        <p:spPr>
          <a:xfrm>
            <a:off x="7141017" y="1145429"/>
            <a:ext cx="2857143" cy="2857143"/>
          </a:xfrm>
          <a:prstGeom prst="rect">
            <a:avLst/>
          </a:prstGeom>
        </p:spPr>
      </p:pic>
      <p:pic>
        <p:nvPicPr>
          <p:cNvPr id="32" name="Picture 31"/>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6667" y1="42333" x2="51333" y2="53000"/>
                      </a14:backgroundRemoval>
                    </a14:imgEffect>
                  </a14:imgLayer>
                </a14:imgProps>
              </a:ext>
              <a:ext uri="{28A0092B-C50C-407E-A947-70E740481C1C}">
                <a14:useLocalDpi xmlns:a14="http://schemas.microsoft.com/office/drawing/2010/main" val="0"/>
              </a:ext>
            </a:extLst>
          </a:blip>
          <a:stretch>
            <a:fillRect/>
          </a:stretch>
        </p:blipFill>
        <p:spPr>
          <a:xfrm>
            <a:off x="2245017" y="1145429"/>
            <a:ext cx="2857143" cy="2857143"/>
          </a:xfrm>
          <a:prstGeom prst="rect">
            <a:avLst/>
          </a:prstGeom>
        </p:spPr>
      </p:pic>
      <p:pic>
        <p:nvPicPr>
          <p:cNvPr id="33" name="Picture 32"/>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1333" y1="33333" x2="52667" y2="57333"/>
                        <a14:foregroundMark x1="52667" y1="57333" x2="42000" y2="48667"/>
                        <a14:foregroundMark x1="43333" y1="51333" x2="53333" y2="72000"/>
                        <a14:foregroundMark x1="56000" y1="64667" x2="47333" y2="35333"/>
                      </a14:backgroundRemoval>
                    </a14:imgEffect>
                  </a14:imgLayer>
                </a14:imgProps>
              </a:ext>
              <a:ext uri="{28A0092B-C50C-407E-A947-70E740481C1C}">
                <a14:useLocalDpi xmlns:a14="http://schemas.microsoft.com/office/drawing/2010/main" val="0"/>
              </a:ext>
            </a:extLst>
          </a:blip>
          <a:stretch>
            <a:fillRect/>
          </a:stretch>
        </p:blipFill>
        <p:spPr>
          <a:xfrm>
            <a:off x="7162801" y="-564572"/>
            <a:ext cx="2857143" cy="2857143"/>
          </a:xfrm>
          <a:prstGeom prst="rect">
            <a:avLst/>
          </a:prstGeom>
        </p:spPr>
      </p:pic>
      <p:pic>
        <p:nvPicPr>
          <p:cNvPr id="34" name="Picture 3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1333" y1="33333" x2="52667" y2="57333"/>
                        <a14:foregroundMark x1="52667" y1="57333" x2="42000" y2="48667"/>
                        <a14:foregroundMark x1="43333" y1="51333" x2="53333" y2="72000"/>
                        <a14:foregroundMark x1="56000" y1="64667" x2="47333" y2="35333"/>
                      </a14:backgroundRemoval>
                    </a14:imgEffect>
                  </a14:imgLayer>
                </a14:imgProps>
              </a:ext>
              <a:ext uri="{28A0092B-C50C-407E-A947-70E740481C1C}">
                <a14:useLocalDpi xmlns:a14="http://schemas.microsoft.com/office/drawing/2010/main" val="0"/>
              </a:ext>
            </a:extLst>
          </a:blip>
          <a:stretch>
            <a:fillRect/>
          </a:stretch>
        </p:blipFill>
        <p:spPr>
          <a:xfrm>
            <a:off x="2245017" y="2843128"/>
            <a:ext cx="2857143" cy="2857143"/>
          </a:xfrm>
          <a:prstGeom prst="rect">
            <a:avLst/>
          </a:prstGeom>
        </p:spPr>
      </p:pic>
      <p:pic>
        <p:nvPicPr>
          <p:cNvPr id="35" name="Picture 34"/>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1333" y1="33333" x2="52667" y2="57333"/>
                        <a14:foregroundMark x1="52667" y1="57333" x2="42000" y2="48667"/>
                        <a14:foregroundMark x1="43333" y1="51333" x2="53333" y2="72000"/>
                        <a14:foregroundMark x1="56000" y1="64667" x2="47333" y2="35333"/>
                      </a14:backgroundRemoval>
                    </a14:imgEffect>
                  </a14:imgLayer>
                </a14:imgProps>
              </a:ext>
              <a:ext uri="{28A0092B-C50C-407E-A947-70E740481C1C}">
                <a14:useLocalDpi xmlns:a14="http://schemas.microsoft.com/office/drawing/2010/main" val="0"/>
              </a:ext>
            </a:extLst>
          </a:blip>
          <a:stretch>
            <a:fillRect/>
          </a:stretch>
        </p:blipFill>
        <p:spPr>
          <a:xfrm>
            <a:off x="-152401" y="1145429"/>
            <a:ext cx="2857143" cy="2857143"/>
          </a:xfrm>
          <a:prstGeom prst="rect">
            <a:avLst/>
          </a:prstGeom>
        </p:spPr>
      </p:pic>
      <p:pic>
        <p:nvPicPr>
          <p:cNvPr id="36" name="Picture 35"/>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1333" y1="33333" x2="52667" y2="57333"/>
                        <a14:foregroundMark x1="52667" y1="57333" x2="42000" y2="48667"/>
                        <a14:foregroundMark x1="43333" y1="51333" x2="53333" y2="72000"/>
                        <a14:foregroundMark x1="56000" y1="64667" x2="47333" y2="35333"/>
                      </a14:backgroundRemoval>
                    </a14:imgEffect>
                  </a14:imgLayer>
                </a14:imgProps>
              </a:ext>
              <a:ext uri="{28A0092B-C50C-407E-A947-70E740481C1C}">
                <a14:useLocalDpi xmlns:a14="http://schemas.microsoft.com/office/drawing/2010/main" val="0"/>
              </a:ext>
            </a:extLst>
          </a:blip>
          <a:stretch>
            <a:fillRect/>
          </a:stretch>
        </p:blipFill>
        <p:spPr>
          <a:xfrm>
            <a:off x="2245016" y="4565428"/>
            <a:ext cx="2857143" cy="2857143"/>
          </a:xfrm>
          <a:prstGeom prst="rect">
            <a:avLst/>
          </a:prstGeom>
        </p:spPr>
      </p:pic>
      <p:pic>
        <p:nvPicPr>
          <p:cNvPr id="37" name="Picture 36"/>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50333" y1="38667" x2="44333" y2="64000"/>
                        <a14:foregroundMark x1="49000" y1="64667" x2="43000" y2="36667"/>
                        <a14:foregroundMark x1="45000" y1="38000" x2="55000" y2="61333"/>
                      </a14:backgroundRemoval>
                    </a14:imgEffect>
                  </a14:imgLayer>
                </a14:imgProps>
              </a:ext>
              <a:ext uri="{28A0092B-C50C-407E-A947-70E740481C1C}">
                <a14:useLocalDpi xmlns:a14="http://schemas.microsoft.com/office/drawing/2010/main" val="0"/>
              </a:ext>
            </a:extLst>
          </a:blip>
          <a:stretch>
            <a:fillRect/>
          </a:stretch>
        </p:blipFill>
        <p:spPr>
          <a:xfrm>
            <a:off x="9601201" y="4572001"/>
            <a:ext cx="2857143" cy="2857143"/>
          </a:xfrm>
          <a:prstGeom prst="rect">
            <a:avLst/>
          </a:prstGeom>
        </p:spPr>
      </p:pic>
      <p:pic>
        <p:nvPicPr>
          <p:cNvPr id="38" name="Picture 37"/>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50333" y1="38667" x2="44333" y2="64000"/>
                        <a14:foregroundMark x1="49000" y1="64667" x2="43000" y2="36667"/>
                        <a14:foregroundMark x1="45000" y1="38000" x2="55000" y2="61333"/>
                      </a14:backgroundRemoval>
                    </a14:imgEffect>
                  </a14:imgLayer>
                </a14:imgProps>
              </a:ext>
              <a:ext uri="{28A0092B-C50C-407E-A947-70E740481C1C}">
                <a14:useLocalDpi xmlns:a14="http://schemas.microsoft.com/office/drawing/2010/main" val="0"/>
              </a:ext>
            </a:extLst>
          </a:blip>
          <a:stretch>
            <a:fillRect/>
          </a:stretch>
        </p:blipFill>
        <p:spPr>
          <a:xfrm>
            <a:off x="4667430" y="4572001"/>
            <a:ext cx="2857143" cy="2857143"/>
          </a:xfrm>
          <a:prstGeom prst="rect">
            <a:avLst/>
          </a:prstGeom>
        </p:spPr>
      </p:pic>
      <p:pic>
        <p:nvPicPr>
          <p:cNvPr id="39" name="Picture 38"/>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53333" y1="49333" x2="36667" y2="39333"/>
                        <a14:foregroundMark x1="34667" y1="31333" x2="53333" y2="61333"/>
                      </a14:backgroundRemoval>
                    </a14:imgEffect>
                  </a14:imgLayer>
                </a14:imgProps>
              </a:ext>
              <a:ext uri="{28A0092B-C50C-407E-A947-70E740481C1C}">
                <a14:useLocalDpi xmlns:a14="http://schemas.microsoft.com/office/drawing/2010/main" val="0"/>
              </a:ext>
            </a:extLst>
          </a:blip>
          <a:stretch>
            <a:fillRect/>
          </a:stretch>
        </p:blipFill>
        <p:spPr>
          <a:xfrm>
            <a:off x="-152402" y="2891278"/>
            <a:ext cx="2857143" cy="2857143"/>
          </a:xfrm>
          <a:prstGeom prst="rect">
            <a:avLst/>
          </a:prstGeom>
        </p:spPr>
      </p:pic>
      <p:pic>
        <p:nvPicPr>
          <p:cNvPr id="40" name="Picture 39"/>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53333" y1="49333" x2="36667" y2="39333"/>
                        <a14:foregroundMark x1="34667" y1="31333" x2="53333" y2="61333"/>
                      </a14:backgroundRemoval>
                    </a14:imgEffect>
                  </a14:imgLayer>
                </a14:imgProps>
              </a:ext>
              <a:ext uri="{28A0092B-C50C-407E-A947-70E740481C1C}">
                <a14:useLocalDpi xmlns:a14="http://schemas.microsoft.com/office/drawing/2010/main" val="0"/>
              </a:ext>
            </a:extLst>
          </a:blip>
          <a:stretch>
            <a:fillRect/>
          </a:stretch>
        </p:blipFill>
        <p:spPr>
          <a:xfrm>
            <a:off x="2281528" y="-552095"/>
            <a:ext cx="2857143" cy="2857143"/>
          </a:xfrm>
          <a:prstGeom prst="rect">
            <a:avLst/>
          </a:prstGeom>
        </p:spPr>
      </p:pic>
      <p:pic>
        <p:nvPicPr>
          <p:cNvPr id="41" name="Picture 40"/>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53333" y1="49333" x2="36667" y2="39333"/>
                        <a14:foregroundMark x1="34667" y1="31333" x2="53333" y2="61333"/>
                      </a14:backgroundRemoval>
                    </a14:imgEffect>
                  </a14:imgLayer>
                </a14:imgProps>
              </a:ext>
              <a:ext uri="{28A0092B-C50C-407E-A947-70E740481C1C}">
                <a14:useLocalDpi xmlns:a14="http://schemas.microsoft.com/office/drawing/2010/main" val="0"/>
              </a:ext>
            </a:extLst>
          </a:blip>
          <a:stretch>
            <a:fillRect/>
          </a:stretch>
        </p:blipFill>
        <p:spPr>
          <a:xfrm>
            <a:off x="4693017" y="-552095"/>
            <a:ext cx="2857143" cy="2857143"/>
          </a:xfrm>
          <a:prstGeom prst="rect">
            <a:avLst/>
          </a:prstGeom>
        </p:spPr>
      </p:pic>
      <p:pic>
        <p:nvPicPr>
          <p:cNvPr id="42" name="Picture 41"/>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53333" y1="49333" x2="36667" y2="39333"/>
                        <a14:foregroundMark x1="34667" y1="31333" x2="53333" y2="61333"/>
                      </a14:backgroundRemoval>
                    </a14:imgEffect>
                  </a14:imgLayer>
                </a14:imgProps>
              </a:ext>
              <a:ext uri="{28A0092B-C50C-407E-A947-70E740481C1C}">
                <a14:useLocalDpi xmlns:a14="http://schemas.microsoft.com/office/drawing/2010/main" val="0"/>
              </a:ext>
            </a:extLst>
          </a:blip>
          <a:stretch>
            <a:fillRect/>
          </a:stretch>
        </p:blipFill>
        <p:spPr>
          <a:xfrm>
            <a:off x="4678917" y="1145429"/>
            <a:ext cx="2857143" cy="2857143"/>
          </a:xfrm>
          <a:prstGeom prst="rect">
            <a:avLst/>
          </a:prstGeom>
        </p:spPr>
      </p:pic>
      <p:pic>
        <p:nvPicPr>
          <p:cNvPr id="43" name="Picture 42"/>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53333" y1="49333" x2="36667" y2="39333"/>
                        <a14:foregroundMark x1="34667" y1="31333" x2="53333" y2="61333"/>
                      </a14:backgroundRemoval>
                    </a14:imgEffect>
                  </a14:imgLayer>
                </a14:imgProps>
              </a:ext>
              <a:ext uri="{28A0092B-C50C-407E-A947-70E740481C1C}">
                <a14:useLocalDpi xmlns:a14="http://schemas.microsoft.com/office/drawing/2010/main" val="0"/>
              </a:ext>
            </a:extLst>
          </a:blip>
          <a:stretch>
            <a:fillRect/>
          </a:stretch>
        </p:blipFill>
        <p:spPr>
          <a:xfrm>
            <a:off x="9589017" y="1145428"/>
            <a:ext cx="2857143" cy="2857143"/>
          </a:xfrm>
          <a:prstGeom prst="rect">
            <a:avLst/>
          </a:prstGeom>
        </p:spPr>
      </p:pic>
      <p:pic>
        <p:nvPicPr>
          <p:cNvPr id="44" name="Picture 43"/>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53333" y1="49333" x2="36667" y2="39333"/>
                        <a14:foregroundMark x1="34667" y1="31333" x2="53333" y2="61333"/>
                      </a14:backgroundRemoval>
                    </a14:imgEffect>
                  </a14:imgLayer>
                </a14:imgProps>
              </a:ext>
              <a:ext uri="{28A0092B-C50C-407E-A947-70E740481C1C}">
                <a14:useLocalDpi xmlns:a14="http://schemas.microsoft.com/office/drawing/2010/main" val="0"/>
              </a:ext>
            </a:extLst>
          </a:blip>
          <a:stretch>
            <a:fillRect/>
          </a:stretch>
        </p:blipFill>
        <p:spPr>
          <a:xfrm>
            <a:off x="7141016" y="2810579"/>
            <a:ext cx="2857143" cy="2857143"/>
          </a:xfrm>
          <a:prstGeom prst="rect">
            <a:avLst/>
          </a:prstGeom>
        </p:spPr>
      </p:pic>
      <p:sp>
        <p:nvSpPr>
          <p:cNvPr id="4" name="Square1"/>
          <p:cNvSpPr/>
          <p:nvPr/>
        </p:nvSpPr>
        <p:spPr>
          <a:xfrm>
            <a:off x="1588" y="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1</a:t>
            </a:r>
          </a:p>
        </p:txBody>
      </p:sp>
      <p:sp>
        <p:nvSpPr>
          <p:cNvPr id="5" name="Square2"/>
          <p:cNvSpPr/>
          <p:nvPr/>
        </p:nvSpPr>
        <p:spPr>
          <a:xfrm>
            <a:off x="2449588" y="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2</a:t>
            </a:r>
          </a:p>
        </p:txBody>
      </p:sp>
      <p:sp>
        <p:nvSpPr>
          <p:cNvPr id="6" name="Square3"/>
          <p:cNvSpPr/>
          <p:nvPr/>
        </p:nvSpPr>
        <p:spPr>
          <a:xfrm>
            <a:off x="4897588" y="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3</a:t>
            </a:r>
          </a:p>
        </p:txBody>
      </p:sp>
      <p:sp>
        <p:nvSpPr>
          <p:cNvPr id="7" name="Square4"/>
          <p:cNvSpPr/>
          <p:nvPr/>
        </p:nvSpPr>
        <p:spPr>
          <a:xfrm>
            <a:off x="7345588" y="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4</a:t>
            </a:r>
          </a:p>
        </p:txBody>
      </p:sp>
      <p:sp>
        <p:nvSpPr>
          <p:cNvPr id="8" name="Square5"/>
          <p:cNvSpPr/>
          <p:nvPr/>
        </p:nvSpPr>
        <p:spPr>
          <a:xfrm>
            <a:off x="9793588" y="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5</a:t>
            </a:r>
          </a:p>
        </p:txBody>
      </p:sp>
      <p:sp>
        <p:nvSpPr>
          <p:cNvPr id="9" name="Square6"/>
          <p:cNvSpPr/>
          <p:nvPr/>
        </p:nvSpPr>
        <p:spPr>
          <a:xfrm>
            <a:off x="1588" y="171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6</a:t>
            </a:r>
          </a:p>
        </p:txBody>
      </p:sp>
      <p:sp>
        <p:nvSpPr>
          <p:cNvPr id="10" name="Square7"/>
          <p:cNvSpPr/>
          <p:nvPr/>
        </p:nvSpPr>
        <p:spPr>
          <a:xfrm>
            <a:off x="2449588" y="171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7</a:t>
            </a:r>
          </a:p>
        </p:txBody>
      </p:sp>
      <p:sp>
        <p:nvSpPr>
          <p:cNvPr id="11" name="Square8"/>
          <p:cNvSpPr/>
          <p:nvPr/>
        </p:nvSpPr>
        <p:spPr>
          <a:xfrm>
            <a:off x="4897588" y="171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8</a:t>
            </a:r>
          </a:p>
        </p:txBody>
      </p:sp>
      <p:sp>
        <p:nvSpPr>
          <p:cNvPr id="12" name="Square9"/>
          <p:cNvSpPr/>
          <p:nvPr/>
        </p:nvSpPr>
        <p:spPr>
          <a:xfrm>
            <a:off x="7345588" y="171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9</a:t>
            </a:r>
          </a:p>
        </p:txBody>
      </p:sp>
      <p:sp>
        <p:nvSpPr>
          <p:cNvPr id="13" name="Square10"/>
          <p:cNvSpPr/>
          <p:nvPr/>
        </p:nvSpPr>
        <p:spPr>
          <a:xfrm>
            <a:off x="9793588" y="171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10</a:t>
            </a:r>
          </a:p>
        </p:txBody>
      </p:sp>
      <p:sp>
        <p:nvSpPr>
          <p:cNvPr id="14" name="Square11"/>
          <p:cNvSpPr/>
          <p:nvPr/>
        </p:nvSpPr>
        <p:spPr>
          <a:xfrm>
            <a:off x="1588" y="342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11</a:t>
            </a:r>
          </a:p>
        </p:txBody>
      </p:sp>
      <p:sp>
        <p:nvSpPr>
          <p:cNvPr id="15" name="Square12"/>
          <p:cNvSpPr/>
          <p:nvPr/>
        </p:nvSpPr>
        <p:spPr>
          <a:xfrm>
            <a:off x="2449588" y="342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12</a:t>
            </a:r>
          </a:p>
        </p:txBody>
      </p:sp>
      <p:sp>
        <p:nvSpPr>
          <p:cNvPr id="16" name="Square13"/>
          <p:cNvSpPr/>
          <p:nvPr/>
        </p:nvSpPr>
        <p:spPr>
          <a:xfrm>
            <a:off x="4897588" y="342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13</a:t>
            </a:r>
          </a:p>
        </p:txBody>
      </p:sp>
      <p:sp>
        <p:nvSpPr>
          <p:cNvPr id="17" name="Square14"/>
          <p:cNvSpPr/>
          <p:nvPr/>
        </p:nvSpPr>
        <p:spPr>
          <a:xfrm>
            <a:off x="7345588" y="342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14</a:t>
            </a:r>
          </a:p>
        </p:txBody>
      </p:sp>
      <p:sp>
        <p:nvSpPr>
          <p:cNvPr id="18" name="Square15"/>
          <p:cNvSpPr/>
          <p:nvPr/>
        </p:nvSpPr>
        <p:spPr>
          <a:xfrm>
            <a:off x="9793588" y="342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15</a:t>
            </a:r>
          </a:p>
        </p:txBody>
      </p:sp>
      <p:sp>
        <p:nvSpPr>
          <p:cNvPr id="19" name="Square16"/>
          <p:cNvSpPr/>
          <p:nvPr/>
        </p:nvSpPr>
        <p:spPr>
          <a:xfrm>
            <a:off x="1588" y="513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16</a:t>
            </a:r>
          </a:p>
        </p:txBody>
      </p:sp>
      <p:sp>
        <p:nvSpPr>
          <p:cNvPr id="20" name="Square17"/>
          <p:cNvSpPr/>
          <p:nvPr/>
        </p:nvSpPr>
        <p:spPr>
          <a:xfrm>
            <a:off x="2449588" y="513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17</a:t>
            </a:r>
          </a:p>
        </p:txBody>
      </p:sp>
      <p:sp>
        <p:nvSpPr>
          <p:cNvPr id="21" name="Square18"/>
          <p:cNvSpPr/>
          <p:nvPr/>
        </p:nvSpPr>
        <p:spPr>
          <a:xfrm>
            <a:off x="4897588" y="513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18</a:t>
            </a:r>
          </a:p>
        </p:txBody>
      </p:sp>
      <p:sp>
        <p:nvSpPr>
          <p:cNvPr id="22" name="Square19"/>
          <p:cNvSpPr/>
          <p:nvPr/>
        </p:nvSpPr>
        <p:spPr>
          <a:xfrm>
            <a:off x="7345588" y="513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19</a:t>
            </a:r>
          </a:p>
        </p:txBody>
      </p:sp>
      <p:sp>
        <p:nvSpPr>
          <p:cNvPr id="23" name="Square20"/>
          <p:cNvSpPr/>
          <p:nvPr/>
        </p:nvSpPr>
        <p:spPr>
          <a:xfrm>
            <a:off x="9793588" y="513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20</a:t>
            </a:r>
          </a:p>
        </p:txBody>
      </p:sp>
    </p:spTree>
    <p:extLst>
      <p:ext uri="{BB962C8B-B14F-4D97-AF65-F5344CB8AC3E}">
        <p14:creationId xmlns:p14="http://schemas.microsoft.com/office/powerpoint/2010/main" val="41115825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5"/>
                                        </p:tgtEl>
                                        <p:attrNameLst>
                                          <p:attrName>ppt_w</p:attrName>
                                        </p:attrNameLst>
                                      </p:cBhvr>
                                      <p:tavLst>
                                        <p:tav tm="0">
                                          <p:val>
                                            <p:strVal val="ppt_w"/>
                                          </p:val>
                                        </p:tav>
                                        <p:tav tm="100000">
                                          <p:val>
                                            <p:fltVal val="0"/>
                                          </p:val>
                                        </p:tav>
                                      </p:tavLst>
                                    </p:anim>
                                    <p:anim calcmode="lin" valueType="num">
                                      <p:cBhvr>
                                        <p:cTn id="16" dur="1000"/>
                                        <p:tgtEl>
                                          <p:spTgt spid="5"/>
                                        </p:tgtEl>
                                        <p:attrNameLst>
                                          <p:attrName>ppt_h</p:attrName>
                                        </p:attrNameLst>
                                      </p:cBhvr>
                                      <p:tavLst>
                                        <p:tav tm="0">
                                          <p:val>
                                            <p:strVal val="ppt_h"/>
                                          </p:val>
                                        </p:tav>
                                        <p:tav tm="100000">
                                          <p:val>
                                            <p:fltVal val="0"/>
                                          </p:val>
                                        </p:tav>
                                      </p:tavLst>
                                    </p:anim>
                                    <p:anim calcmode="lin" valueType="num">
                                      <p:cBhvr>
                                        <p:cTn id="17" dur="1000"/>
                                        <p:tgtEl>
                                          <p:spTgt spid="5"/>
                                        </p:tgtEl>
                                        <p:attrNameLst>
                                          <p:attrName>style.rotation</p:attrName>
                                        </p:attrNameLst>
                                      </p:cBhvr>
                                      <p:tavLst>
                                        <p:tav tm="0">
                                          <p:val>
                                            <p:fltVal val="0"/>
                                          </p:val>
                                        </p:tav>
                                        <p:tav tm="100000">
                                          <p:val>
                                            <p:fltVal val="90"/>
                                          </p:val>
                                        </p:tav>
                                      </p:tavLst>
                                    </p:anim>
                                    <p:animEffect transition="out" filter="fade">
                                      <p:cBhvr>
                                        <p:cTn id="18" dur="1000"/>
                                        <p:tgtEl>
                                          <p:spTgt spid="5"/>
                                        </p:tgtEl>
                                      </p:cBhvr>
                                    </p:animEffect>
                                    <p:set>
                                      <p:cBhvr>
                                        <p:cTn id="19"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6"/>
                                        </p:tgtEl>
                                        <p:attrNameLst>
                                          <p:attrName>ppt_w</p:attrName>
                                        </p:attrNameLst>
                                      </p:cBhvr>
                                      <p:tavLst>
                                        <p:tav tm="0">
                                          <p:val>
                                            <p:strVal val="ppt_w"/>
                                          </p:val>
                                        </p:tav>
                                        <p:tav tm="100000">
                                          <p:val>
                                            <p:fltVal val="0"/>
                                          </p:val>
                                        </p:tav>
                                      </p:tavLst>
                                    </p:anim>
                                    <p:anim calcmode="lin" valueType="num">
                                      <p:cBhvr>
                                        <p:cTn id="25" dur="1000"/>
                                        <p:tgtEl>
                                          <p:spTgt spid="6"/>
                                        </p:tgtEl>
                                        <p:attrNameLst>
                                          <p:attrName>ppt_h</p:attrName>
                                        </p:attrNameLst>
                                      </p:cBhvr>
                                      <p:tavLst>
                                        <p:tav tm="0">
                                          <p:val>
                                            <p:strVal val="ppt_h"/>
                                          </p:val>
                                        </p:tav>
                                        <p:tav tm="100000">
                                          <p:val>
                                            <p:fltVal val="0"/>
                                          </p:val>
                                        </p:tav>
                                      </p:tavLst>
                                    </p:anim>
                                    <p:anim calcmode="lin" valueType="num">
                                      <p:cBhvr>
                                        <p:cTn id="26" dur="1000"/>
                                        <p:tgtEl>
                                          <p:spTgt spid="6"/>
                                        </p:tgtEl>
                                        <p:attrNameLst>
                                          <p:attrName>style.rotation</p:attrName>
                                        </p:attrNameLst>
                                      </p:cBhvr>
                                      <p:tavLst>
                                        <p:tav tm="0">
                                          <p:val>
                                            <p:fltVal val="0"/>
                                          </p:val>
                                        </p:tav>
                                        <p:tav tm="100000">
                                          <p:val>
                                            <p:fltVal val="90"/>
                                          </p:val>
                                        </p:tav>
                                      </p:tavLst>
                                    </p:anim>
                                    <p:animEffect transition="out" filter="fade">
                                      <p:cBhvr>
                                        <p:cTn id="27" dur="1000"/>
                                        <p:tgtEl>
                                          <p:spTgt spid="6"/>
                                        </p:tgtEl>
                                      </p:cBhvr>
                                    </p:animEffect>
                                    <p:set>
                                      <p:cBhvr>
                                        <p:cTn id="28"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7"/>
                                        </p:tgtEl>
                                        <p:attrNameLst>
                                          <p:attrName>ppt_w</p:attrName>
                                        </p:attrNameLst>
                                      </p:cBhvr>
                                      <p:tavLst>
                                        <p:tav tm="0">
                                          <p:val>
                                            <p:strVal val="ppt_w"/>
                                          </p:val>
                                        </p:tav>
                                        <p:tav tm="100000">
                                          <p:val>
                                            <p:fltVal val="0"/>
                                          </p:val>
                                        </p:tav>
                                      </p:tavLst>
                                    </p:anim>
                                    <p:anim calcmode="lin" valueType="num">
                                      <p:cBhvr>
                                        <p:cTn id="34" dur="1000"/>
                                        <p:tgtEl>
                                          <p:spTgt spid="7"/>
                                        </p:tgtEl>
                                        <p:attrNameLst>
                                          <p:attrName>ppt_h</p:attrName>
                                        </p:attrNameLst>
                                      </p:cBhvr>
                                      <p:tavLst>
                                        <p:tav tm="0">
                                          <p:val>
                                            <p:strVal val="ppt_h"/>
                                          </p:val>
                                        </p:tav>
                                        <p:tav tm="100000">
                                          <p:val>
                                            <p:fltVal val="0"/>
                                          </p:val>
                                        </p:tav>
                                      </p:tavLst>
                                    </p:anim>
                                    <p:anim calcmode="lin" valueType="num">
                                      <p:cBhvr>
                                        <p:cTn id="35" dur="1000"/>
                                        <p:tgtEl>
                                          <p:spTgt spid="7"/>
                                        </p:tgtEl>
                                        <p:attrNameLst>
                                          <p:attrName>style.rotation</p:attrName>
                                        </p:attrNameLst>
                                      </p:cBhvr>
                                      <p:tavLst>
                                        <p:tav tm="0">
                                          <p:val>
                                            <p:fltVal val="0"/>
                                          </p:val>
                                        </p:tav>
                                        <p:tav tm="100000">
                                          <p:val>
                                            <p:fltVal val="90"/>
                                          </p:val>
                                        </p:tav>
                                      </p:tavLst>
                                    </p:anim>
                                    <p:animEffect transition="out" filter="fade">
                                      <p:cBhvr>
                                        <p:cTn id="36" dur="1000"/>
                                        <p:tgtEl>
                                          <p:spTgt spid="7"/>
                                        </p:tgtEl>
                                      </p:cBhvr>
                                    </p:animEffect>
                                    <p:set>
                                      <p:cBhvr>
                                        <p:cTn id="37"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8"/>
                                        </p:tgtEl>
                                        <p:attrNameLst>
                                          <p:attrName>ppt_w</p:attrName>
                                        </p:attrNameLst>
                                      </p:cBhvr>
                                      <p:tavLst>
                                        <p:tav tm="0">
                                          <p:val>
                                            <p:strVal val="ppt_w"/>
                                          </p:val>
                                        </p:tav>
                                        <p:tav tm="100000">
                                          <p:val>
                                            <p:fltVal val="0"/>
                                          </p:val>
                                        </p:tav>
                                      </p:tavLst>
                                    </p:anim>
                                    <p:anim calcmode="lin" valueType="num">
                                      <p:cBhvr>
                                        <p:cTn id="43" dur="1000"/>
                                        <p:tgtEl>
                                          <p:spTgt spid="8"/>
                                        </p:tgtEl>
                                        <p:attrNameLst>
                                          <p:attrName>ppt_h</p:attrName>
                                        </p:attrNameLst>
                                      </p:cBhvr>
                                      <p:tavLst>
                                        <p:tav tm="0">
                                          <p:val>
                                            <p:strVal val="ppt_h"/>
                                          </p:val>
                                        </p:tav>
                                        <p:tav tm="100000">
                                          <p:val>
                                            <p:fltVal val="0"/>
                                          </p:val>
                                        </p:tav>
                                      </p:tavLst>
                                    </p:anim>
                                    <p:anim calcmode="lin" valueType="num">
                                      <p:cBhvr>
                                        <p:cTn id="44" dur="1000"/>
                                        <p:tgtEl>
                                          <p:spTgt spid="8"/>
                                        </p:tgtEl>
                                        <p:attrNameLst>
                                          <p:attrName>style.rotation</p:attrName>
                                        </p:attrNameLst>
                                      </p:cBhvr>
                                      <p:tavLst>
                                        <p:tav tm="0">
                                          <p:val>
                                            <p:fltVal val="0"/>
                                          </p:val>
                                        </p:tav>
                                        <p:tav tm="100000">
                                          <p:val>
                                            <p:fltVal val="90"/>
                                          </p:val>
                                        </p:tav>
                                      </p:tavLst>
                                    </p:anim>
                                    <p:animEffect transition="out" filter="fade">
                                      <p:cBhvr>
                                        <p:cTn id="45" dur="1000"/>
                                        <p:tgtEl>
                                          <p:spTgt spid="8"/>
                                        </p:tgtEl>
                                      </p:cBhvr>
                                    </p:animEffect>
                                    <p:set>
                                      <p:cBhvr>
                                        <p:cTn id="46"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9"/>
                                        </p:tgtEl>
                                        <p:attrNameLst>
                                          <p:attrName>ppt_w</p:attrName>
                                        </p:attrNameLst>
                                      </p:cBhvr>
                                      <p:tavLst>
                                        <p:tav tm="0">
                                          <p:val>
                                            <p:strVal val="ppt_w"/>
                                          </p:val>
                                        </p:tav>
                                        <p:tav tm="100000">
                                          <p:val>
                                            <p:fltVal val="0"/>
                                          </p:val>
                                        </p:tav>
                                      </p:tavLst>
                                    </p:anim>
                                    <p:anim calcmode="lin" valueType="num">
                                      <p:cBhvr>
                                        <p:cTn id="52" dur="1000"/>
                                        <p:tgtEl>
                                          <p:spTgt spid="9"/>
                                        </p:tgtEl>
                                        <p:attrNameLst>
                                          <p:attrName>ppt_h</p:attrName>
                                        </p:attrNameLst>
                                      </p:cBhvr>
                                      <p:tavLst>
                                        <p:tav tm="0">
                                          <p:val>
                                            <p:strVal val="ppt_h"/>
                                          </p:val>
                                        </p:tav>
                                        <p:tav tm="100000">
                                          <p:val>
                                            <p:fltVal val="0"/>
                                          </p:val>
                                        </p:tav>
                                      </p:tavLst>
                                    </p:anim>
                                    <p:anim calcmode="lin" valueType="num">
                                      <p:cBhvr>
                                        <p:cTn id="53" dur="1000"/>
                                        <p:tgtEl>
                                          <p:spTgt spid="9"/>
                                        </p:tgtEl>
                                        <p:attrNameLst>
                                          <p:attrName>style.rotation</p:attrName>
                                        </p:attrNameLst>
                                      </p:cBhvr>
                                      <p:tavLst>
                                        <p:tav tm="0">
                                          <p:val>
                                            <p:fltVal val="0"/>
                                          </p:val>
                                        </p:tav>
                                        <p:tav tm="100000">
                                          <p:val>
                                            <p:fltVal val="90"/>
                                          </p:val>
                                        </p:tav>
                                      </p:tavLst>
                                    </p:anim>
                                    <p:animEffect transition="out" filter="fade">
                                      <p:cBhvr>
                                        <p:cTn id="54" dur="1000"/>
                                        <p:tgtEl>
                                          <p:spTgt spid="9"/>
                                        </p:tgtEl>
                                      </p:cBhvr>
                                    </p:animEffect>
                                    <p:set>
                                      <p:cBhvr>
                                        <p:cTn id="55"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6" restart="whenNotActive" fill="hold" evtFilter="cancelBubble" nodeType="interactiveSeq">
                <p:stCondLst>
                  <p:cond evt="onClick" delay="0">
                    <p:tgtEl>
                      <p:spTgt spid="10"/>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10"/>
                                        </p:tgtEl>
                                        <p:attrNameLst>
                                          <p:attrName>ppt_w</p:attrName>
                                        </p:attrNameLst>
                                      </p:cBhvr>
                                      <p:tavLst>
                                        <p:tav tm="0">
                                          <p:val>
                                            <p:strVal val="ppt_w"/>
                                          </p:val>
                                        </p:tav>
                                        <p:tav tm="100000">
                                          <p:val>
                                            <p:fltVal val="0"/>
                                          </p:val>
                                        </p:tav>
                                      </p:tavLst>
                                    </p:anim>
                                    <p:anim calcmode="lin" valueType="num">
                                      <p:cBhvr>
                                        <p:cTn id="61" dur="1000"/>
                                        <p:tgtEl>
                                          <p:spTgt spid="10"/>
                                        </p:tgtEl>
                                        <p:attrNameLst>
                                          <p:attrName>ppt_h</p:attrName>
                                        </p:attrNameLst>
                                      </p:cBhvr>
                                      <p:tavLst>
                                        <p:tav tm="0">
                                          <p:val>
                                            <p:strVal val="ppt_h"/>
                                          </p:val>
                                        </p:tav>
                                        <p:tav tm="100000">
                                          <p:val>
                                            <p:fltVal val="0"/>
                                          </p:val>
                                        </p:tav>
                                      </p:tavLst>
                                    </p:anim>
                                    <p:anim calcmode="lin" valueType="num">
                                      <p:cBhvr>
                                        <p:cTn id="62" dur="1000"/>
                                        <p:tgtEl>
                                          <p:spTgt spid="10"/>
                                        </p:tgtEl>
                                        <p:attrNameLst>
                                          <p:attrName>style.rotation</p:attrName>
                                        </p:attrNameLst>
                                      </p:cBhvr>
                                      <p:tavLst>
                                        <p:tav tm="0">
                                          <p:val>
                                            <p:fltVal val="0"/>
                                          </p:val>
                                        </p:tav>
                                        <p:tav tm="100000">
                                          <p:val>
                                            <p:fltVal val="90"/>
                                          </p:val>
                                        </p:tav>
                                      </p:tavLst>
                                    </p:anim>
                                    <p:animEffect transition="out" filter="fade">
                                      <p:cBhvr>
                                        <p:cTn id="63" dur="1000"/>
                                        <p:tgtEl>
                                          <p:spTgt spid="10"/>
                                        </p:tgtEl>
                                      </p:cBhvr>
                                    </p:animEffect>
                                    <p:set>
                                      <p:cBhvr>
                                        <p:cTn id="64"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1"/>
                                        </p:tgtEl>
                                        <p:attrNameLst>
                                          <p:attrName>ppt_w</p:attrName>
                                        </p:attrNameLst>
                                      </p:cBhvr>
                                      <p:tavLst>
                                        <p:tav tm="0">
                                          <p:val>
                                            <p:strVal val="ppt_w"/>
                                          </p:val>
                                        </p:tav>
                                        <p:tav tm="100000">
                                          <p:val>
                                            <p:fltVal val="0"/>
                                          </p:val>
                                        </p:tav>
                                      </p:tavLst>
                                    </p:anim>
                                    <p:anim calcmode="lin" valueType="num">
                                      <p:cBhvr>
                                        <p:cTn id="70" dur="1000"/>
                                        <p:tgtEl>
                                          <p:spTgt spid="11"/>
                                        </p:tgtEl>
                                        <p:attrNameLst>
                                          <p:attrName>ppt_h</p:attrName>
                                        </p:attrNameLst>
                                      </p:cBhvr>
                                      <p:tavLst>
                                        <p:tav tm="0">
                                          <p:val>
                                            <p:strVal val="ppt_h"/>
                                          </p:val>
                                        </p:tav>
                                        <p:tav tm="100000">
                                          <p:val>
                                            <p:fltVal val="0"/>
                                          </p:val>
                                        </p:tav>
                                      </p:tavLst>
                                    </p:anim>
                                    <p:anim calcmode="lin" valueType="num">
                                      <p:cBhvr>
                                        <p:cTn id="71" dur="1000"/>
                                        <p:tgtEl>
                                          <p:spTgt spid="11"/>
                                        </p:tgtEl>
                                        <p:attrNameLst>
                                          <p:attrName>style.rotation</p:attrName>
                                        </p:attrNameLst>
                                      </p:cBhvr>
                                      <p:tavLst>
                                        <p:tav tm="0">
                                          <p:val>
                                            <p:fltVal val="0"/>
                                          </p:val>
                                        </p:tav>
                                        <p:tav tm="100000">
                                          <p:val>
                                            <p:fltVal val="90"/>
                                          </p:val>
                                        </p:tav>
                                      </p:tavLst>
                                    </p:anim>
                                    <p:animEffect transition="out" filter="fade">
                                      <p:cBhvr>
                                        <p:cTn id="72" dur="1000"/>
                                        <p:tgtEl>
                                          <p:spTgt spid="11"/>
                                        </p:tgtEl>
                                      </p:cBhvr>
                                    </p:animEffect>
                                    <p:set>
                                      <p:cBhvr>
                                        <p:cTn id="73"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4" restart="whenNotActive" fill="hold" evtFilter="cancelBubble" nodeType="interactiveSeq">
                <p:stCondLst>
                  <p:cond evt="onClick" delay="0">
                    <p:tgtEl>
                      <p:spTgt spid="12"/>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2"/>
                                        </p:tgtEl>
                                        <p:attrNameLst>
                                          <p:attrName>ppt_w</p:attrName>
                                        </p:attrNameLst>
                                      </p:cBhvr>
                                      <p:tavLst>
                                        <p:tav tm="0">
                                          <p:val>
                                            <p:strVal val="ppt_w"/>
                                          </p:val>
                                        </p:tav>
                                        <p:tav tm="100000">
                                          <p:val>
                                            <p:fltVal val="0"/>
                                          </p:val>
                                        </p:tav>
                                      </p:tavLst>
                                    </p:anim>
                                    <p:anim calcmode="lin" valueType="num">
                                      <p:cBhvr>
                                        <p:cTn id="79" dur="1000"/>
                                        <p:tgtEl>
                                          <p:spTgt spid="12"/>
                                        </p:tgtEl>
                                        <p:attrNameLst>
                                          <p:attrName>ppt_h</p:attrName>
                                        </p:attrNameLst>
                                      </p:cBhvr>
                                      <p:tavLst>
                                        <p:tav tm="0">
                                          <p:val>
                                            <p:strVal val="ppt_h"/>
                                          </p:val>
                                        </p:tav>
                                        <p:tav tm="100000">
                                          <p:val>
                                            <p:fltVal val="0"/>
                                          </p:val>
                                        </p:tav>
                                      </p:tavLst>
                                    </p:anim>
                                    <p:anim calcmode="lin" valueType="num">
                                      <p:cBhvr>
                                        <p:cTn id="80" dur="1000"/>
                                        <p:tgtEl>
                                          <p:spTgt spid="12"/>
                                        </p:tgtEl>
                                        <p:attrNameLst>
                                          <p:attrName>style.rotation</p:attrName>
                                        </p:attrNameLst>
                                      </p:cBhvr>
                                      <p:tavLst>
                                        <p:tav tm="0">
                                          <p:val>
                                            <p:fltVal val="0"/>
                                          </p:val>
                                        </p:tav>
                                        <p:tav tm="100000">
                                          <p:val>
                                            <p:fltVal val="90"/>
                                          </p:val>
                                        </p:tav>
                                      </p:tavLst>
                                    </p:anim>
                                    <p:animEffect transition="out" filter="fade">
                                      <p:cBhvr>
                                        <p:cTn id="81" dur="1000"/>
                                        <p:tgtEl>
                                          <p:spTgt spid="12"/>
                                        </p:tgtEl>
                                      </p:cBhvr>
                                    </p:animEffect>
                                    <p:set>
                                      <p:cBhvr>
                                        <p:cTn id="82"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3" restart="whenNotActive" fill="hold" evtFilter="cancelBubble" nodeType="interactiveSeq">
                <p:stCondLst>
                  <p:cond evt="onClick" delay="0">
                    <p:tgtEl>
                      <p:spTgt spid="23"/>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23"/>
                                        </p:tgtEl>
                                        <p:attrNameLst>
                                          <p:attrName>ppt_w</p:attrName>
                                        </p:attrNameLst>
                                      </p:cBhvr>
                                      <p:tavLst>
                                        <p:tav tm="0">
                                          <p:val>
                                            <p:strVal val="ppt_w"/>
                                          </p:val>
                                        </p:tav>
                                        <p:tav tm="100000">
                                          <p:val>
                                            <p:fltVal val="0"/>
                                          </p:val>
                                        </p:tav>
                                      </p:tavLst>
                                    </p:anim>
                                    <p:anim calcmode="lin" valueType="num">
                                      <p:cBhvr>
                                        <p:cTn id="88" dur="1000"/>
                                        <p:tgtEl>
                                          <p:spTgt spid="23"/>
                                        </p:tgtEl>
                                        <p:attrNameLst>
                                          <p:attrName>ppt_h</p:attrName>
                                        </p:attrNameLst>
                                      </p:cBhvr>
                                      <p:tavLst>
                                        <p:tav tm="0">
                                          <p:val>
                                            <p:strVal val="ppt_h"/>
                                          </p:val>
                                        </p:tav>
                                        <p:tav tm="100000">
                                          <p:val>
                                            <p:fltVal val="0"/>
                                          </p:val>
                                        </p:tav>
                                      </p:tavLst>
                                    </p:anim>
                                    <p:anim calcmode="lin" valueType="num">
                                      <p:cBhvr>
                                        <p:cTn id="89" dur="1000"/>
                                        <p:tgtEl>
                                          <p:spTgt spid="23"/>
                                        </p:tgtEl>
                                        <p:attrNameLst>
                                          <p:attrName>style.rotation</p:attrName>
                                        </p:attrNameLst>
                                      </p:cBhvr>
                                      <p:tavLst>
                                        <p:tav tm="0">
                                          <p:val>
                                            <p:fltVal val="0"/>
                                          </p:val>
                                        </p:tav>
                                        <p:tav tm="100000">
                                          <p:val>
                                            <p:fltVal val="90"/>
                                          </p:val>
                                        </p:tav>
                                      </p:tavLst>
                                    </p:anim>
                                    <p:animEffect transition="out" filter="fade">
                                      <p:cBhvr>
                                        <p:cTn id="90" dur="1000"/>
                                        <p:tgtEl>
                                          <p:spTgt spid="23"/>
                                        </p:tgtEl>
                                      </p:cBhvr>
                                    </p:animEffect>
                                    <p:set>
                                      <p:cBhvr>
                                        <p:cTn id="91"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92" restart="whenNotActive" fill="hold" evtFilter="cancelBubble" nodeType="interactiveSeq">
                <p:stCondLst>
                  <p:cond evt="onClick" delay="0">
                    <p:tgtEl>
                      <p:spTgt spid="22"/>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22"/>
                                        </p:tgtEl>
                                        <p:attrNameLst>
                                          <p:attrName>ppt_w</p:attrName>
                                        </p:attrNameLst>
                                      </p:cBhvr>
                                      <p:tavLst>
                                        <p:tav tm="0">
                                          <p:val>
                                            <p:strVal val="ppt_w"/>
                                          </p:val>
                                        </p:tav>
                                        <p:tav tm="100000">
                                          <p:val>
                                            <p:fltVal val="0"/>
                                          </p:val>
                                        </p:tav>
                                      </p:tavLst>
                                    </p:anim>
                                    <p:anim calcmode="lin" valueType="num">
                                      <p:cBhvr>
                                        <p:cTn id="97" dur="1000"/>
                                        <p:tgtEl>
                                          <p:spTgt spid="22"/>
                                        </p:tgtEl>
                                        <p:attrNameLst>
                                          <p:attrName>ppt_h</p:attrName>
                                        </p:attrNameLst>
                                      </p:cBhvr>
                                      <p:tavLst>
                                        <p:tav tm="0">
                                          <p:val>
                                            <p:strVal val="ppt_h"/>
                                          </p:val>
                                        </p:tav>
                                        <p:tav tm="100000">
                                          <p:val>
                                            <p:fltVal val="0"/>
                                          </p:val>
                                        </p:tav>
                                      </p:tavLst>
                                    </p:anim>
                                    <p:anim calcmode="lin" valueType="num">
                                      <p:cBhvr>
                                        <p:cTn id="98" dur="1000"/>
                                        <p:tgtEl>
                                          <p:spTgt spid="22"/>
                                        </p:tgtEl>
                                        <p:attrNameLst>
                                          <p:attrName>style.rotation</p:attrName>
                                        </p:attrNameLst>
                                      </p:cBhvr>
                                      <p:tavLst>
                                        <p:tav tm="0">
                                          <p:val>
                                            <p:fltVal val="0"/>
                                          </p:val>
                                        </p:tav>
                                        <p:tav tm="100000">
                                          <p:val>
                                            <p:fltVal val="90"/>
                                          </p:val>
                                        </p:tav>
                                      </p:tavLst>
                                    </p:anim>
                                    <p:animEffect transition="out" filter="fade">
                                      <p:cBhvr>
                                        <p:cTn id="99" dur="1000"/>
                                        <p:tgtEl>
                                          <p:spTgt spid="22"/>
                                        </p:tgtEl>
                                      </p:cBhvr>
                                    </p:animEffect>
                                    <p:set>
                                      <p:cBhvr>
                                        <p:cTn id="100"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1"/>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21"/>
                                        </p:tgtEl>
                                        <p:attrNameLst>
                                          <p:attrName>ppt_w</p:attrName>
                                        </p:attrNameLst>
                                      </p:cBhvr>
                                      <p:tavLst>
                                        <p:tav tm="0">
                                          <p:val>
                                            <p:strVal val="ppt_w"/>
                                          </p:val>
                                        </p:tav>
                                        <p:tav tm="100000">
                                          <p:val>
                                            <p:fltVal val="0"/>
                                          </p:val>
                                        </p:tav>
                                      </p:tavLst>
                                    </p:anim>
                                    <p:anim calcmode="lin" valueType="num">
                                      <p:cBhvr>
                                        <p:cTn id="106" dur="1000"/>
                                        <p:tgtEl>
                                          <p:spTgt spid="21"/>
                                        </p:tgtEl>
                                        <p:attrNameLst>
                                          <p:attrName>ppt_h</p:attrName>
                                        </p:attrNameLst>
                                      </p:cBhvr>
                                      <p:tavLst>
                                        <p:tav tm="0">
                                          <p:val>
                                            <p:strVal val="ppt_h"/>
                                          </p:val>
                                        </p:tav>
                                        <p:tav tm="100000">
                                          <p:val>
                                            <p:fltVal val="0"/>
                                          </p:val>
                                        </p:tav>
                                      </p:tavLst>
                                    </p:anim>
                                    <p:anim calcmode="lin" valueType="num">
                                      <p:cBhvr>
                                        <p:cTn id="107" dur="1000"/>
                                        <p:tgtEl>
                                          <p:spTgt spid="21"/>
                                        </p:tgtEl>
                                        <p:attrNameLst>
                                          <p:attrName>style.rotation</p:attrName>
                                        </p:attrNameLst>
                                      </p:cBhvr>
                                      <p:tavLst>
                                        <p:tav tm="0">
                                          <p:val>
                                            <p:fltVal val="0"/>
                                          </p:val>
                                        </p:tav>
                                        <p:tav tm="100000">
                                          <p:val>
                                            <p:fltVal val="90"/>
                                          </p:val>
                                        </p:tav>
                                      </p:tavLst>
                                    </p:anim>
                                    <p:animEffect transition="out" filter="fade">
                                      <p:cBhvr>
                                        <p:cTn id="108" dur="1000"/>
                                        <p:tgtEl>
                                          <p:spTgt spid="21"/>
                                        </p:tgtEl>
                                      </p:cBhvr>
                                    </p:animEffect>
                                    <p:set>
                                      <p:cBhvr>
                                        <p:cTn id="109"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10" restart="whenNotActive" fill="hold" evtFilter="cancelBubble" nodeType="interactiveSeq">
                <p:stCondLst>
                  <p:cond evt="onClick" delay="0">
                    <p:tgtEl>
                      <p:spTgt spid="20"/>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20"/>
                                        </p:tgtEl>
                                        <p:attrNameLst>
                                          <p:attrName>ppt_w</p:attrName>
                                        </p:attrNameLst>
                                      </p:cBhvr>
                                      <p:tavLst>
                                        <p:tav tm="0">
                                          <p:val>
                                            <p:strVal val="ppt_w"/>
                                          </p:val>
                                        </p:tav>
                                        <p:tav tm="100000">
                                          <p:val>
                                            <p:fltVal val="0"/>
                                          </p:val>
                                        </p:tav>
                                      </p:tavLst>
                                    </p:anim>
                                    <p:anim calcmode="lin" valueType="num">
                                      <p:cBhvr>
                                        <p:cTn id="115" dur="1000"/>
                                        <p:tgtEl>
                                          <p:spTgt spid="20"/>
                                        </p:tgtEl>
                                        <p:attrNameLst>
                                          <p:attrName>ppt_h</p:attrName>
                                        </p:attrNameLst>
                                      </p:cBhvr>
                                      <p:tavLst>
                                        <p:tav tm="0">
                                          <p:val>
                                            <p:strVal val="ppt_h"/>
                                          </p:val>
                                        </p:tav>
                                        <p:tav tm="100000">
                                          <p:val>
                                            <p:fltVal val="0"/>
                                          </p:val>
                                        </p:tav>
                                      </p:tavLst>
                                    </p:anim>
                                    <p:anim calcmode="lin" valueType="num">
                                      <p:cBhvr>
                                        <p:cTn id="116" dur="1000"/>
                                        <p:tgtEl>
                                          <p:spTgt spid="20"/>
                                        </p:tgtEl>
                                        <p:attrNameLst>
                                          <p:attrName>style.rotation</p:attrName>
                                        </p:attrNameLst>
                                      </p:cBhvr>
                                      <p:tavLst>
                                        <p:tav tm="0">
                                          <p:val>
                                            <p:fltVal val="0"/>
                                          </p:val>
                                        </p:tav>
                                        <p:tav tm="100000">
                                          <p:val>
                                            <p:fltVal val="90"/>
                                          </p:val>
                                        </p:tav>
                                      </p:tavLst>
                                    </p:anim>
                                    <p:animEffect transition="out" filter="fade">
                                      <p:cBhvr>
                                        <p:cTn id="117" dur="1000"/>
                                        <p:tgtEl>
                                          <p:spTgt spid="20"/>
                                        </p:tgtEl>
                                      </p:cBhvr>
                                    </p:animEffect>
                                    <p:set>
                                      <p:cBhvr>
                                        <p:cTn id="118"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19" restart="whenNotActive" fill="hold" evtFilter="cancelBubble" nodeType="interactiveSeq">
                <p:stCondLst>
                  <p:cond evt="onClick" delay="0">
                    <p:tgtEl>
                      <p:spTgt spid="19"/>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9"/>
                                        </p:tgtEl>
                                        <p:attrNameLst>
                                          <p:attrName>ppt_w</p:attrName>
                                        </p:attrNameLst>
                                      </p:cBhvr>
                                      <p:tavLst>
                                        <p:tav tm="0">
                                          <p:val>
                                            <p:strVal val="ppt_w"/>
                                          </p:val>
                                        </p:tav>
                                        <p:tav tm="100000">
                                          <p:val>
                                            <p:fltVal val="0"/>
                                          </p:val>
                                        </p:tav>
                                      </p:tavLst>
                                    </p:anim>
                                    <p:anim calcmode="lin" valueType="num">
                                      <p:cBhvr>
                                        <p:cTn id="124" dur="1000"/>
                                        <p:tgtEl>
                                          <p:spTgt spid="19"/>
                                        </p:tgtEl>
                                        <p:attrNameLst>
                                          <p:attrName>ppt_h</p:attrName>
                                        </p:attrNameLst>
                                      </p:cBhvr>
                                      <p:tavLst>
                                        <p:tav tm="0">
                                          <p:val>
                                            <p:strVal val="ppt_h"/>
                                          </p:val>
                                        </p:tav>
                                        <p:tav tm="100000">
                                          <p:val>
                                            <p:fltVal val="0"/>
                                          </p:val>
                                        </p:tav>
                                      </p:tavLst>
                                    </p:anim>
                                    <p:anim calcmode="lin" valueType="num">
                                      <p:cBhvr>
                                        <p:cTn id="125" dur="1000"/>
                                        <p:tgtEl>
                                          <p:spTgt spid="19"/>
                                        </p:tgtEl>
                                        <p:attrNameLst>
                                          <p:attrName>style.rotation</p:attrName>
                                        </p:attrNameLst>
                                      </p:cBhvr>
                                      <p:tavLst>
                                        <p:tav tm="0">
                                          <p:val>
                                            <p:fltVal val="0"/>
                                          </p:val>
                                        </p:tav>
                                        <p:tav tm="100000">
                                          <p:val>
                                            <p:fltVal val="90"/>
                                          </p:val>
                                        </p:tav>
                                      </p:tavLst>
                                    </p:anim>
                                    <p:animEffect transition="out" filter="fade">
                                      <p:cBhvr>
                                        <p:cTn id="126" dur="1000"/>
                                        <p:tgtEl>
                                          <p:spTgt spid="19"/>
                                        </p:tgtEl>
                                      </p:cBhvr>
                                    </p:animEffect>
                                    <p:set>
                                      <p:cBhvr>
                                        <p:cTn id="127"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28" restart="whenNotActive" fill="hold" evtFilter="cancelBubble" nodeType="interactiveSeq">
                <p:stCondLst>
                  <p:cond evt="onClick" delay="0">
                    <p:tgtEl>
                      <p:spTgt spid="18"/>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8"/>
                                        </p:tgtEl>
                                        <p:attrNameLst>
                                          <p:attrName>ppt_w</p:attrName>
                                        </p:attrNameLst>
                                      </p:cBhvr>
                                      <p:tavLst>
                                        <p:tav tm="0">
                                          <p:val>
                                            <p:strVal val="ppt_w"/>
                                          </p:val>
                                        </p:tav>
                                        <p:tav tm="100000">
                                          <p:val>
                                            <p:fltVal val="0"/>
                                          </p:val>
                                        </p:tav>
                                      </p:tavLst>
                                    </p:anim>
                                    <p:anim calcmode="lin" valueType="num">
                                      <p:cBhvr>
                                        <p:cTn id="133" dur="1000"/>
                                        <p:tgtEl>
                                          <p:spTgt spid="18"/>
                                        </p:tgtEl>
                                        <p:attrNameLst>
                                          <p:attrName>ppt_h</p:attrName>
                                        </p:attrNameLst>
                                      </p:cBhvr>
                                      <p:tavLst>
                                        <p:tav tm="0">
                                          <p:val>
                                            <p:strVal val="ppt_h"/>
                                          </p:val>
                                        </p:tav>
                                        <p:tav tm="100000">
                                          <p:val>
                                            <p:fltVal val="0"/>
                                          </p:val>
                                        </p:tav>
                                      </p:tavLst>
                                    </p:anim>
                                    <p:anim calcmode="lin" valueType="num">
                                      <p:cBhvr>
                                        <p:cTn id="134" dur="1000"/>
                                        <p:tgtEl>
                                          <p:spTgt spid="18"/>
                                        </p:tgtEl>
                                        <p:attrNameLst>
                                          <p:attrName>style.rotation</p:attrName>
                                        </p:attrNameLst>
                                      </p:cBhvr>
                                      <p:tavLst>
                                        <p:tav tm="0">
                                          <p:val>
                                            <p:fltVal val="0"/>
                                          </p:val>
                                        </p:tav>
                                        <p:tav tm="100000">
                                          <p:val>
                                            <p:fltVal val="90"/>
                                          </p:val>
                                        </p:tav>
                                      </p:tavLst>
                                    </p:anim>
                                    <p:animEffect transition="out" filter="fade">
                                      <p:cBhvr>
                                        <p:cTn id="135" dur="1000"/>
                                        <p:tgtEl>
                                          <p:spTgt spid="18"/>
                                        </p:tgtEl>
                                      </p:cBhvr>
                                    </p:animEffect>
                                    <p:set>
                                      <p:cBhvr>
                                        <p:cTn id="136"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7" restart="whenNotActive" fill="hold" evtFilter="cancelBubble" nodeType="interactiveSeq">
                <p:stCondLst>
                  <p:cond evt="onClick" delay="0">
                    <p:tgtEl>
                      <p:spTgt spid="17"/>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7"/>
                                        </p:tgtEl>
                                        <p:attrNameLst>
                                          <p:attrName>ppt_w</p:attrName>
                                        </p:attrNameLst>
                                      </p:cBhvr>
                                      <p:tavLst>
                                        <p:tav tm="0">
                                          <p:val>
                                            <p:strVal val="ppt_w"/>
                                          </p:val>
                                        </p:tav>
                                        <p:tav tm="100000">
                                          <p:val>
                                            <p:fltVal val="0"/>
                                          </p:val>
                                        </p:tav>
                                      </p:tavLst>
                                    </p:anim>
                                    <p:anim calcmode="lin" valueType="num">
                                      <p:cBhvr>
                                        <p:cTn id="142" dur="1000"/>
                                        <p:tgtEl>
                                          <p:spTgt spid="17"/>
                                        </p:tgtEl>
                                        <p:attrNameLst>
                                          <p:attrName>ppt_h</p:attrName>
                                        </p:attrNameLst>
                                      </p:cBhvr>
                                      <p:tavLst>
                                        <p:tav tm="0">
                                          <p:val>
                                            <p:strVal val="ppt_h"/>
                                          </p:val>
                                        </p:tav>
                                        <p:tav tm="100000">
                                          <p:val>
                                            <p:fltVal val="0"/>
                                          </p:val>
                                        </p:tav>
                                      </p:tavLst>
                                    </p:anim>
                                    <p:anim calcmode="lin" valueType="num">
                                      <p:cBhvr>
                                        <p:cTn id="143" dur="1000"/>
                                        <p:tgtEl>
                                          <p:spTgt spid="17"/>
                                        </p:tgtEl>
                                        <p:attrNameLst>
                                          <p:attrName>style.rotation</p:attrName>
                                        </p:attrNameLst>
                                      </p:cBhvr>
                                      <p:tavLst>
                                        <p:tav tm="0">
                                          <p:val>
                                            <p:fltVal val="0"/>
                                          </p:val>
                                        </p:tav>
                                        <p:tav tm="100000">
                                          <p:val>
                                            <p:fltVal val="90"/>
                                          </p:val>
                                        </p:tav>
                                      </p:tavLst>
                                    </p:anim>
                                    <p:animEffect transition="out" filter="fade">
                                      <p:cBhvr>
                                        <p:cTn id="144" dur="1000"/>
                                        <p:tgtEl>
                                          <p:spTgt spid="17"/>
                                        </p:tgtEl>
                                      </p:cBhvr>
                                    </p:animEffect>
                                    <p:set>
                                      <p:cBhvr>
                                        <p:cTn id="145"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6" restart="whenNotActive" fill="hold" evtFilter="cancelBubble" nodeType="interactiveSeq">
                <p:stCondLst>
                  <p:cond evt="onClick" delay="0">
                    <p:tgtEl>
                      <p:spTgt spid="16"/>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0" nodeType="clickEffect">
                                  <p:stCondLst>
                                    <p:cond delay="0"/>
                                  </p:stCondLst>
                                  <p:childTnLst>
                                    <p:anim calcmode="lin" valueType="num">
                                      <p:cBhvr>
                                        <p:cTn id="150" dur="1000"/>
                                        <p:tgtEl>
                                          <p:spTgt spid="16"/>
                                        </p:tgtEl>
                                        <p:attrNameLst>
                                          <p:attrName>ppt_w</p:attrName>
                                        </p:attrNameLst>
                                      </p:cBhvr>
                                      <p:tavLst>
                                        <p:tav tm="0">
                                          <p:val>
                                            <p:strVal val="ppt_w"/>
                                          </p:val>
                                        </p:tav>
                                        <p:tav tm="100000">
                                          <p:val>
                                            <p:fltVal val="0"/>
                                          </p:val>
                                        </p:tav>
                                      </p:tavLst>
                                    </p:anim>
                                    <p:anim calcmode="lin" valueType="num">
                                      <p:cBhvr>
                                        <p:cTn id="151" dur="1000"/>
                                        <p:tgtEl>
                                          <p:spTgt spid="16"/>
                                        </p:tgtEl>
                                        <p:attrNameLst>
                                          <p:attrName>ppt_h</p:attrName>
                                        </p:attrNameLst>
                                      </p:cBhvr>
                                      <p:tavLst>
                                        <p:tav tm="0">
                                          <p:val>
                                            <p:strVal val="ppt_h"/>
                                          </p:val>
                                        </p:tav>
                                        <p:tav tm="100000">
                                          <p:val>
                                            <p:fltVal val="0"/>
                                          </p:val>
                                        </p:tav>
                                      </p:tavLst>
                                    </p:anim>
                                    <p:anim calcmode="lin" valueType="num">
                                      <p:cBhvr>
                                        <p:cTn id="152" dur="1000"/>
                                        <p:tgtEl>
                                          <p:spTgt spid="16"/>
                                        </p:tgtEl>
                                        <p:attrNameLst>
                                          <p:attrName>style.rotation</p:attrName>
                                        </p:attrNameLst>
                                      </p:cBhvr>
                                      <p:tavLst>
                                        <p:tav tm="0">
                                          <p:val>
                                            <p:fltVal val="0"/>
                                          </p:val>
                                        </p:tav>
                                        <p:tav tm="100000">
                                          <p:val>
                                            <p:fltVal val="90"/>
                                          </p:val>
                                        </p:tav>
                                      </p:tavLst>
                                    </p:anim>
                                    <p:animEffect transition="out" filter="fade">
                                      <p:cBhvr>
                                        <p:cTn id="153" dur="1000"/>
                                        <p:tgtEl>
                                          <p:spTgt spid="16"/>
                                        </p:tgtEl>
                                      </p:cBhvr>
                                    </p:animEffect>
                                    <p:set>
                                      <p:cBhvr>
                                        <p:cTn id="15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55" restart="whenNotActive" fill="hold" evtFilter="cancelBubble" nodeType="interactiveSeq">
                <p:stCondLst>
                  <p:cond evt="onClick" delay="0">
                    <p:tgtEl>
                      <p:spTgt spid="15"/>
                    </p:tgtEl>
                  </p:cond>
                </p:stCondLst>
                <p:endSync evt="end" delay="0">
                  <p:rtn val="all"/>
                </p:endSync>
                <p:childTnLst>
                  <p:par>
                    <p:cTn id="156" fill="hold">
                      <p:stCondLst>
                        <p:cond delay="0"/>
                      </p:stCondLst>
                      <p:childTnLst>
                        <p:par>
                          <p:cTn id="157" fill="hold">
                            <p:stCondLst>
                              <p:cond delay="0"/>
                            </p:stCondLst>
                            <p:childTnLst>
                              <p:par>
                                <p:cTn id="158" presetID="31" presetClass="exit" presetSubtype="0" fill="hold" grpId="0" nodeType="clickEffect">
                                  <p:stCondLst>
                                    <p:cond delay="0"/>
                                  </p:stCondLst>
                                  <p:childTnLst>
                                    <p:anim calcmode="lin" valueType="num">
                                      <p:cBhvr>
                                        <p:cTn id="159" dur="1000"/>
                                        <p:tgtEl>
                                          <p:spTgt spid="15"/>
                                        </p:tgtEl>
                                        <p:attrNameLst>
                                          <p:attrName>ppt_w</p:attrName>
                                        </p:attrNameLst>
                                      </p:cBhvr>
                                      <p:tavLst>
                                        <p:tav tm="0">
                                          <p:val>
                                            <p:strVal val="ppt_w"/>
                                          </p:val>
                                        </p:tav>
                                        <p:tav tm="100000">
                                          <p:val>
                                            <p:fltVal val="0"/>
                                          </p:val>
                                        </p:tav>
                                      </p:tavLst>
                                    </p:anim>
                                    <p:anim calcmode="lin" valueType="num">
                                      <p:cBhvr>
                                        <p:cTn id="160" dur="1000"/>
                                        <p:tgtEl>
                                          <p:spTgt spid="15"/>
                                        </p:tgtEl>
                                        <p:attrNameLst>
                                          <p:attrName>ppt_h</p:attrName>
                                        </p:attrNameLst>
                                      </p:cBhvr>
                                      <p:tavLst>
                                        <p:tav tm="0">
                                          <p:val>
                                            <p:strVal val="ppt_h"/>
                                          </p:val>
                                        </p:tav>
                                        <p:tav tm="100000">
                                          <p:val>
                                            <p:fltVal val="0"/>
                                          </p:val>
                                        </p:tav>
                                      </p:tavLst>
                                    </p:anim>
                                    <p:anim calcmode="lin" valueType="num">
                                      <p:cBhvr>
                                        <p:cTn id="161" dur="1000"/>
                                        <p:tgtEl>
                                          <p:spTgt spid="15"/>
                                        </p:tgtEl>
                                        <p:attrNameLst>
                                          <p:attrName>style.rotation</p:attrName>
                                        </p:attrNameLst>
                                      </p:cBhvr>
                                      <p:tavLst>
                                        <p:tav tm="0">
                                          <p:val>
                                            <p:fltVal val="0"/>
                                          </p:val>
                                        </p:tav>
                                        <p:tav tm="100000">
                                          <p:val>
                                            <p:fltVal val="90"/>
                                          </p:val>
                                        </p:tav>
                                      </p:tavLst>
                                    </p:anim>
                                    <p:animEffect transition="out" filter="fade">
                                      <p:cBhvr>
                                        <p:cTn id="162" dur="1000"/>
                                        <p:tgtEl>
                                          <p:spTgt spid="15"/>
                                        </p:tgtEl>
                                      </p:cBhvr>
                                    </p:animEffect>
                                    <p:set>
                                      <p:cBhvr>
                                        <p:cTn id="163"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64" restart="whenNotActive" fill="hold" evtFilter="cancelBubble" nodeType="interactiveSeq">
                <p:stCondLst>
                  <p:cond evt="onClick" delay="0">
                    <p:tgtEl>
                      <p:spTgt spid="14"/>
                    </p:tgtEl>
                  </p:cond>
                </p:stCondLst>
                <p:endSync evt="end" delay="0">
                  <p:rtn val="all"/>
                </p:endSync>
                <p:childTnLst>
                  <p:par>
                    <p:cTn id="165" fill="hold">
                      <p:stCondLst>
                        <p:cond delay="0"/>
                      </p:stCondLst>
                      <p:childTnLst>
                        <p:par>
                          <p:cTn id="166" fill="hold">
                            <p:stCondLst>
                              <p:cond delay="0"/>
                            </p:stCondLst>
                            <p:childTnLst>
                              <p:par>
                                <p:cTn id="167" presetID="31" presetClass="exit" presetSubtype="0" fill="hold" grpId="0" nodeType="clickEffect">
                                  <p:stCondLst>
                                    <p:cond delay="0"/>
                                  </p:stCondLst>
                                  <p:childTnLst>
                                    <p:anim calcmode="lin" valueType="num">
                                      <p:cBhvr>
                                        <p:cTn id="168" dur="1000"/>
                                        <p:tgtEl>
                                          <p:spTgt spid="14"/>
                                        </p:tgtEl>
                                        <p:attrNameLst>
                                          <p:attrName>ppt_w</p:attrName>
                                        </p:attrNameLst>
                                      </p:cBhvr>
                                      <p:tavLst>
                                        <p:tav tm="0">
                                          <p:val>
                                            <p:strVal val="ppt_w"/>
                                          </p:val>
                                        </p:tav>
                                        <p:tav tm="100000">
                                          <p:val>
                                            <p:fltVal val="0"/>
                                          </p:val>
                                        </p:tav>
                                      </p:tavLst>
                                    </p:anim>
                                    <p:anim calcmode="lin" valueType="num">
                                      <p:cBhvr>
                                        <p:cTn id="169" dur="1000"/>
                                        <p:tgtEl>
                                          <p:spTgt spid="14"/>
                                        </p:tgtEl>
                                        <p:attrNameLst>
                                          <p:attrName>ppt_h</p:attrName>
                                        </p:attrNameLst>
                                      </p:cBhvr>
                                      <p:tavLst>
                                        <p:tav tm="0">
                                          <p:val>
                                            <p:strVal val="ppt_h"/>
                                          </p:val>
                                        </p:tav>
                                        <p:tav tm="100000">
                                          <p:val>
                                            <p:fltVal val="0"/>
                                          </p:val>
                                        </p:tav>
                                      </p:tavLst>
                                    </p:anim>
                                    <p:anim calcmode="lin" valueType="num">
                                      <p:cBhvr>
                                        <p:cTn id="170" dur="1000"/>
                                        <p:tgtEl>
                                          <p:spTgt spid="14"/>
                                        </p:tgtEl>
                                        <p:attrNameLst>
                                          <p:attrName>style.rotation</p:attrName>
                                        </p:attrNameLst>
                                      </p:cBhvr>
                                      <p:tavLst>
                                        <p:tav tm="0">
                                          <p:val>
                                            <p:fltVal val="0"/>
                                          </p:val>
                                        </p:tav>
                                        <p:tav tm="100000">
                                          <p:val>
                                            <p:fltVal val="90"/>
                                          </p:val>
                                        </p:tav>
                                      </p:tavLst>
                                    </p:anim>
                                    <p:animEffect transition="out" filter="fade">
                                      <p:cBhvr>
                                        <p:cTn id="171" dur="1000"/>
                                        <p:tgtEl>
                                          <p:spTgt spid="14"/>
                                        </p:tgtEl>
                                      </p:cBhvr>
                                    </p:animEffect>
                                    <p:set>
                                      <p:cBhvr>
                                        <p:cTn id="172"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73" restart="whenNotActive" fill="hold" evtFilter="cancelBubble" nodeType="interactiveSeq">
                <p:stCondLst>
                  <p:cond evt="onClick" delay="0">
                    <p:tgtEl>
                      <p:spTgt spid="13"/>
                    </p:tgtEl>
                  </p:cond>
                </p:stCondLst>
                <p:endSync evt="end" delay="0">
                  <p:rtn val="all"/>
                </p:endSync>
                <p:childTnLst>
                  <p:par>
                    <p:cTn id="174" fill="hold">
                      <p:stCondLst>
                        <p:cond delay="0"/>
                      </p:stCondLst>
                      <p:childTnLst>
                        <p:par>
                          <p:cTn id="175" fill="hold">
                            <p:stCondLst>
                              <p:cond delay="0"/>
                            </p:stCondLst>
                            <p:childTnLst>
                              <p:par>
                                <p:cTn id="176" presetID="31" presetClass="exit" presetSubtype="0" fill="hold" grpId="0" nodeType="clickEffect">
                                  <p:stCondLst>
                                    <p:cond delay="0"/>
                                  </p:stCondLst>
                                  <p:childTnLst>
                                    <p:anim calcmode="lin" valueType="num">
                                      <p:cBhvr>
                                        <p:cTn id="177" dur="1000"/>
                                        <p:tgtEl>
                                          <p:spTgt spid="13"/>
                                        </p:tgtEl>
                                        <p:attrNameLst>
                                          <p:attrName>ppt_w</p:attrName>
                                        </p:attrNameLst>
                                      </p:cBhvr>
                                      <p:tavLst>
                                        <p:tav tm="0">
                                          <p:val>
                                            <p:strVal val="ppt_w"/>
                                          </p:val>
                                        </p:tav>
                                        <p:tav tm="100000">
                                          <p:val>
                                            <p:fltVal val="0"/>
                                          </p:val>
                                        </p:tav>
                                      </p:tavLst>
                                    </p:anim>
                                    <p:anim calcmode="lin" valueType="num">
                                      <p:cBhvr>
                                        <p:cTn id="178" dur="1000"/>
                                        <p:tgtEl>
                                          <p:spTgt spid="13"/>
                                        </p:tgtEl>
                                        <p:attrNameLst>
                                          <p:attrName>ppt_h</p:attrName>
                                        </p:attrNameLst>
                                      </p:cBhvr>
                                      <p:tavLst>
                                        <p:tav tm="0">
                                          <p:val>
                                            <p:strVal val="ppt_h"/>
                                          </p:val>
                                        </p:tav>
                                        <p:tav tm="100000">
                                          <p:val>
                                            <p:fltVal val="0"/>
                                          </p:val>
                                        </p:tav>
                                      </p:tavLst>
                                    </p:anim>
                                    <p:anim calcmode="lin" valueType="num">
                                      <p:cBhvr>
                                        <p:cTn id="179" dur="1000"/>
                                        <p:tgtEl>
                                          <p:spTgt spid="13"/>
                                        </p:tgtEl>
                                        <p:attrNameLst>
                                          <p:attrName>style.rotation</p:attrName>
                                        </p:attrNameLst>
                                      </p:cBhvr>
                                      <p:tavLst>
                                        <p:tav tm="0">
                                          <p:val>
                                            <p:fltVal val="0"/>
                                          </p:val>
                                        </p:tav>
                                        <p:tav tm="100000">
                                          <p:val>
                                            <p:fltVal val="90"/>
                                          </p:val>
                                        </p:tav>
                                      </p:tavLst>
                                    </p:anim>
                                    <p:animEffect transition="out" filter="fade">
                                      <p:cBhvr>
                                        <p:cTn id="180" dur="1000"/>
                                        <p:tgtEl>
                                          <p:spTgt spid="13"/>
                                        </p:tgtEl>
                                      </p:cBhvr>
                                    </p:animEffect>
                                    <p:set>
                                      <p:cBhvr>
                                        <p:cTn id="181"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theme/_rels/them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ondary">
  <a:themeElements>
    <a:clrScheme name="Custom 12">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Elementary">
      <a:majorFont>
        <a:latin typeface="Kristen ITC"/>
        <a:ea typeface=""/>
        <a:cs typeface=""/>
      </a:majorFont>
      <a:minorFont>
        <a:latin typeface="Quire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iritWeekCalendar_Elementary_JB_v2" id="{EEC30A67-62CF-4CD0-BA31-C53701EAF32D}" vid="{F1B8EAC4-5A8F-4A98-A64C-D35376179D5F}"/>
    </a:ext>
  </a:ext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615</Words>
  <Application>Microsoft Office PowerPoint</Application>
  <PresentationFormat>Widescreen</PresentationFormat>
  <Paragraphs>135</Paragraphs>
  <Slides>15</Slides>
  <Notes>15</Notes>
  <HiddenSlides>0</HiddenSlides>
  <MMClips>1</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15</vt:i4>
      </vt:variant>
    </vt:vector>
  </HeadingPairs>
  <TitlesOfParts>
    <vt:vector size="31" baseType="lpstr">
      <vt:lpstr>Arial</vt:lpstr>
      <vt:lpstr>Calibri</vt:lpstr>
      <vt:lpstr>Calibri Light</vt:lpstr>
      <vt:lpstr>Franklin Gothic Book</vt:lpstr>
      <vt:lpstr>Franklin Gothic Medium</vt:lpstr>
      <vt:lpstr>Kristen ITC</vt:lpstr>
      <vt:lpstr>Poppins SemiBold</vt:lpstr>
      <vt:lpstr>Quire Sans</vt:lpstr>
      <vt:lpstr>Sport Day</vt:lpstr>
      <vt:lpstr>Tempus Sans ITC</vt:lpstr>
      <vt:lpstr>Times New Roman</vt:lpstr>
      <vt:lpstr>Wingdings</vt:lpstr>
      <vt:lpstr>Chủ đề Office</vt:lpstr>
      <vt:lpstr>Secondary</vt:lpstr>
      <vt:lpstr>Angles</vt:lpstr>
      <vt:lpstr>Office Theme</vt:lpstr>
      <vt:lpstr>PowerPoint Presentation</vt:lpstr>
      <vt:lpstr>  Game time</vt:lpstr>
      <vt:lpstr>  Game time</vt:lpstr>
      <vt:lpstr>PowerPoint Presentation</vt:lpstr>
      <vt:lpstr>PowerPoint Presentation</vt:lpstr>
      <vt:lpstr>  Game time</vt:lpstr>
      <vt:lpstr>  Game time</vt:lpstr>
      <vt:lpstr>  Game time</vt:lpstr>
      <vt:lpstr>PowerPoint Presentation</vt:lpstr>
      <vt:lpstr>   Let’s PLAY.</vt:lpstr>
      <vt:lpstr>PowerPoint Presentation</vt:lpstr>
      <vt:lpstr>   Fun corner and  Wrap-up</vt:lpstr>
      <vt:lpstr>  Game time</vt:lpstr>
      <vt:lpstr>  Game 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tran ngan</dc:creator>
  <cp:lastModifiedBy>Administrator</cp:lastModifiedBy>
  <cp:revision>16</cp:revision>
  <dcterms:created xsi:type="dcterms:W3CDTF">2022-01-24T08:45:29Z</dcterms:created>
  <dcterms:modified xsi:type="dcterms:W3CDTF">2025-03-19T03:04:27Z</dcterms:modified>
</cp:coreProperties>
</file>