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19"/>
  </p:notesMasterIdLst>
  <p:sldIdLst>
    <p:sldId id="439" r:id="rId4"/>
    <p:sldId id="371" r:id="rId5"/>
    <p:sldId id="436" r:id="rId6"/>
    <p:sldId id="374" r:id="rId7"/>
    <p:sldId id="376" r:id="rId8"/>
    <p:sldId id="378" r:id="rId9"/>
    <p:sldId id="379" r:id="rId10"/>
    <p:sldId id="392" r:id="rId11"/>
    <p:sldId id="435" r:id="rId12"/>
    <p:sldId id="440" r:id="rId13"/>
    <p:sldId id="431" r:id="rId14"/>
    <p:sldId id="427" r:id="rId15"/>
    <p:sldId id="430" r:id="rId16"/>
    <p:sldId id="441" r:id="rId17"/>
    <p:sldId id="3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139B0-ED7F-4371-AB4B-1B66B008D7A3}" v="60" dt="2022-01-27T15:55:26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39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F9A139B0-ED7F-4371-AB4B-1B66B008D7A3}"/>
    <pc:docChg chg="undo custSel addSld delSld modSld sldOrd">
      <pc:chgData name="tran ngan" userId="53bcb93868f6791d" providerId="LiveId" clId="{F9A139B0-ED7F-4371-AB4B-1B66B008D7A3}" dt="2022-01-27T15:55:29.955" v="1692" actId="1076"/>
      <pc:docMkLst>
        <pc:docMk/>
      </pc:docMkLst>
      <pc:sldChg chg="addSp delSp modSp modAnim">
        <pc:chgData name="tran ngan" userId="53bcb93868f6791d" providerId="LiveId" clId="{F9A139B0-ED7F-4371-AB4B-1B66B008D7A3}" dt="2022-01-24T08:54:49.695" v="584"/>
        <pc:sldMkLst>
          <pc:docMk/>
          <pc:sldMk cId="2274018480" sldId="326"/>
        </pc:sldMkLst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6" creationId="{C6A1936B-D14F-448F-AFFA-701DFB35981C}"/>
          </ac:spMkLst>
        </pc:spChg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7" creationId="{FAD69693-DCC6-45C4-ADAA-3BE53D3E49DC}"/>
          </ac:spMkLst>
        </pc:spChg>
        <pc:picChg chg="add del mod">
          <ac:chgData name="tran ngan" userId="53bcb93868f6791d" providerId="LiveId" clId="{F9A139B0-ED7F-4371-AB4B-1B66B008D7A3}" dt="2022-01-24T08:54:49.695" v="584"/>
          <ac:picMkLst>
            <pc:docMk/>
            <pc:sldMk cId="2274018480" sldId="326"/>
            <ac:picMk id="5" creationId="{47688467-4FFC-4EF6-9BD8-2556202A46C0}"/>
          </ac:picMkLst>
        </pc:picChg>
      </pc:sldChg>
      <pc:sldChg chg="modNotesTx">
        <pc:chgData name="tran ngan" userId="53bcb93868f6791d" providerId="LiveId" clId="{F9A139B0-ED7F-4371-AB4B-1B66B008D7A3}" dt="2022-01-27T15:17:33.042" v="1020"/>
        <pc:sldMkLst>
          <pc:docMk/>
          <pc:sldMk cId="3733158983" sldId="371"/>
        </pc:sldMkLst>
      </pc:sldChg>
      <pc:sldChg chg="addSp mod ord modNotesTx">
        <pc:chgData name="tran ngan" userId="53bcb93868f6791d" providerId="LiveId" clId="{F9A139B0-ED7F-4371-AB4B-1B66B008D7A3}" dt="2022-01-27T15:12:55.594" v="732" actId="20577"/>
        <pc:sldMkLst>
          <pc:docMk/>
          <pc:sldMk cId="53033535" sldId="372"/>
        </pc:sldMkLst>
        <pc:picChg chg="add">
          <ac:chgData name="tran ngan" userId="53bcb93868f6791d" providerId="LiveId" clId="{F9A139B0-ED7F-4371-AB4B-1B66B008D7A3}" dt="2022-01-24T07:35:39.832" v="37" actId="22"/>
          <ac:picMkLst>
            <pc:docMk/>
            <pc:sldMk cId="53033535" sldId="372"/>
            <ac:picMk id="3" creationId="{C1E291C4-3872-4659-84C1-52E59EAEF179}"/>
          </ac:picMkLst>
        </pc:picChg>
      </pc:sldChg>
      <pc:sldChg chg="modNotesTx">
        <pc:chgData name="tran ngan" userId="53bcb93868f6791d" providerId="LiveId" clId="{F9A139B0-ED7F-4371-AB4B-1B66B008D7A3}" dt="2022-01-27T15:28:21.083" v="1038"/>
        <pc:sldMkLst>
          <pc:docMk/>
          <pc:sldMk cId="3521768211" sldId="373"/>
        </pc:sldMkLst>
      </pc:sldChg>
      <pc:sldChg chg="addSp delSp modSp mod modAnim modNotesTx">
        <pc:chgData name="tran ngan" userId="53bcb93868f6791d" providerId="LiveId" clId="{F9A139B0-ED7F-4371-AB4B-1B66B008D7A3}" dt="2022-01-27T15:28:04.574" v="1034"/>
        <pc:sldMkLst>
          <pc:docMk/>
          <pc:sldMk cId="2643617082" sldId="374"/>
        </pc:sldMkLst>
        <pc:spChg chg="del">
          <ac:chgData name="tran ngan" userId="53bcb93868f6791d" providerId="LiveId" clId="{F9A139B0-ED7F-4371-AB4B-1B66B008D7A3}" dt="2022-01-27T15:27:03.456" v="1026"/>
          <ac:spMkLst>
            <pc:docMk/>
            <pc:sldMk cId="2643617082" sldId="374"/>
            <ac:spMk id="4" creationId="{E311D3FB-03B8-47B8-8C22-115CD122083B}"/>
          </ac:spMkLst>
        </pc:spChg>
        <pc:picChg chg="add mod ord">
          <ac:chgData name="tran ngan" userId="53bcb93868f6791d" providerId="LiveId" clId="{F9A139B0-ED7F-4371-AB4B-1B66B008D7A3}" dt="2022-01-27T15:27:32.569" v="1032" actId="1076"/>
          <ac:picMkLst>
            <pc:docMk/>
            <pc:sldMk cId="2643617082" sldId="374"/>
            <ac:picMk id="2" creationId="{CF8BE9AA-EEAA-4003-AC10-4544EE174DA1}"/>
          </ac:picMkLst>
        </pc:picChg>
        <pc:picChg chg="add mod">
          <ac:chgData name="tran ngan" userId="53bcb93868f6791d" providerId="LiveId" clId="{F9A139B0-ED7F-4371-AB4B-1B66B008D7A3}" dt="2022-01-27T15:27:27.075" v="1031" actId="1076"/>
          <ac:picMkLst>
            <pc:docMk/>
            <pc:sldMk cId="2643617082" sldId="374"/>
            <ac:picMk id="3" creationId="{70123321-AD37-4B1C-9276-86B6CA5DB1FB}"/>
          </ac:picMkLst>
        </pc:picChg>
      </pc:sldChg>
      <pc:sldChg chg="modNotesTx">
        <pc:chgData name="tran ngan" userId="53bcb93868f6791d" providerId="LiveId" clId="{F9A139B0-ED7F-4371-AB4B-1B66B008D7A3}" dt="2022-01-27T15:33:49.562" v="1039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F9A139B0-ED7F-4371-AB4B-1B66B008D7A3}" dt="2022-01-27T15:55:29.955" v="1692" actId="1076"/>
        <pc:sldMkLst>
          <pc:docMk/>
          <pc:sldMk cId="2302112232" sldId="376"/>
        </pc:sldMkLst>
        <pc:picChg chg="add mod">
          <ac:chgData name="tran ngan" userId="53bcb93868f6791d" providerId="LiveId" clId="{F9A139B0-ED7F-4371-AB4B-1B66B008D7A3}" dt="2022-01-27T15:55:29.955" v="1692" actId="1076"/>
          <ac:picMkLst>
            <pc:docMk/>
            <pc:sldMk cId="2302112232" sldId="376"/>
            <ac:picMk id="2" creationId="{0D941DF1-FE61-4455-9740-8F1C55A1B973}"/>
          </ac:picMkLst>
        </pc:picChg>
        <pc:picChg chg="add mod">
          <ac:chgData name="tran ngan" userId="53bcb93868f6791d" providerId="LiveId" clId="{F9A139B0-ED7F-4371-AB4B-1B66B008D7A3}" dt="2022-01-24T07:37:22.683" v="48" actId="14100"/>
          <ac:picMkLst>
            <pc:docMk/>
            <pc:sldMk cId="2302112232" sldId="376"/>
            <ac:picMk id="3" creationId="{37223A2C-7CD0-4C58-BBDC-4D7F0F4D641A}"/>
          </ac:picMkLst>
        </pc:picChg>
      </pc:sldChg>
      <pc:sldChg chg="modNotesTx">
        <pc:chgData name="tran ngan" userId="53bcb93868f6791d" providerId="LiveId" clId="{F9A139B0-ED7F-4371-AB4B-1B66B008D7A3}" dt="2022-01-27T15:38:36.562" v="1043"/>
        <pc:sldMkLst>
          <pc:docMk/>
          <pc:sldMk cId="3912769829" sldId="377"/>
        </pc:sldMkLst>
      </pc:sldChg>
      <pc:sldChg chg="addSp modSp mod modNotesTx">
        <pc:chgData name="tran ngan" userId="53bcb93868f6791d" providerId="LiveId" clId="{F9A139B0-ED7F-4371-AB4B-1B66B008D7A3}" dt="2022-01-27T15:38:40.313" v="1044"/>
        <pc:sldMkLst>
          <pc:docMk/>
          <pc:sldMk cId="948395269" sldId="378"/>
        </pc:sldMkLst>
        <pc:spChg chg="mod">
          <ac:chgData name="tran ngan" userId="53bcb93868f6791d" providerId="LiveId" clId="{F9A139B0-ED7F-4371-AB4B-1B66B008D7A3}" dt="2022-01-24T07:38:28.950" v="49" actId="20577"/>
          <ac:spMkLst>
            <pc:docMk/>
            <pc:sldMk cId="948395269" sldId="378"/>
            <ac:spMk id="12" creationId="{FFB00780-56E8-45FC-814A-660AF0E512AC}"/>
          </ac:spMkLst>
        </pc:spChg>
        <pc:picChg chg="add mod">
          <ac:chgData name="tran ngan" userId="53bcb93868f6791d" providerId="LiveId" clId="{F9A139B0-ED7F-4371-AB4B-1B66B008D7A3}" dt="2022-01-24T07:39:25.626" v="53" actId="14100"/>
          <ac:picMkLst>
            <pc:docMk/>
            <pc:sldMk cId="948395269" sldId="378"/>
            <ac:picMk id="3" creationId="{13305484-BF7F-45FA-8EDC-2ED606280ACB}"/>
          </ac:picMkLst>
        </pc:picChg>
      </pc:sldChg>
      <pc:sldChg chg="modSp mod modNotesTx">
        <pc:chgData name="tran ngan" userId="53bcb93868f6791d" providerId="LiveId" clId="{F9A139B0-ED7F-4371-AB4B-1B66B008D7A3}" dt="2022-01-27T15:42:08.690" v="1409" actId="20577"/>
        <pc:sldMkLst>
          <pc:docMk/>
          <pc:sldMk cId="1471235100" sldId="379"/>
        </pc:sldMkLst>
        <pc:picChg chg="mod">
          <ac:chgData name="tran ngan" userId="53bcb93868f6791d" providerId="LiveId" clId="{F9A139B0-ED7F-4371-AB4B-1B66B008D7A3}" dt="2022-01-24T08:50:31.178" v="582" actId="1076"/>
          <ac:picMkLst>
            <pc:docMk/>
            <pc:sldMk cId="1471235100" sldId="379"/>
            <ac:picMk id="4" creationId="{FE029536-46CA-45C2-8B58-74EF36836EAB}"/>
          </ac:picMkLst>
        </pc:picChg>
      </pc:sldChg>
      <pc:sldChg chg="modNotesTx">
        <pc:chgData name="tran ngan" userId="53bcb93868f6791d" providerId="LiveId" clId="{F9A139B0-ED7F-4371-AB4B-1B66B008D7A3}" dt="2022-01-27T15:44:57.990" v="1666" actId="20577"/>
        <pc:sldMkLst>
          <pc:docMk/>
          <pc:sldMk cId="1024186479" sldId="386"/>
        </pc:sldMkLst>
      </pc:sldChg>
      <pc:sldChg chg="addSp delSp modSp add mod modNotesTx">
        <pc:chgData name="tran ngan" userId="53bcb93868f6791d" providerId="LiveId" clId="{F9A139B0-ED7F-4371-AB4B-1B66B008D7A3}" dt="2022-01-27T15:42:18.763" v="1412"/>
        <pc:sldMkLst>
          <pc:docMk/>
          <pc:sldMk cId="3543128585" sldId="392"/>
        </pc:sldMkLst>
        <pc:spChg chg="add mod">
          <ac:chgData name="tran ngan" userId="53bcb93868f6791d" providerId="LiveId" clId="{F9A139B0-ED7F-4371-AB4B-1B66B008D7A3}" dt="2022-01-24T08:44:36.255" v="556" actId="14100"/>
          <ac:spMkLst>
            <pc:docMk/>
            <pc:sldMk cId="3543128585" sldId="392"/>
            <ac:spMk id="8" creationId="{77628088-476C-479A-B682-1B5E9F26EE58}"/>
          </ac:spMkLst>
        </pc:spChg>
        <pc:spChg chg="del">
          <ac:chgData name="tran ngan" userId="53bcb93868f6791d" providerId="LiveId" clId="{F9A139B0-ED7F-4371-AB4B-1B66B008D7A3}" dt="2022-01-24T08:33:05.263" v="475" actId="478"/>
          <ac:spMkLst>
            <pc:docMk/>
            <pc:sldMk cId="3543128585" sldId="392"/>
            <ac:spMk id="14" creationId="{AD2DD582-6755-4D56-94C2-250FF1B917D2}"/>
          </ac:spMkLst>
        </pc:spChg>
        <pc:spChg chg="del">
          <ac:chgData name="tran ngan" userId="53bcb93868f6791d" providerId="LiveId" clId="{F9A139B0-ED7F-4371-AB4B-1B66B008D7A3}" dt="2022-01-24T08:33:01.237" v="473" actId="478"/>
          <ac:spMkLst>
            <pc:docMk/>
            <pc:sldMk cId="3543128585" sldId="392"/>
            <ac:spMk id="15" creationId="{BA2E641C-1005-4516-8AE3-5A61D3736D74}"/>
          </ac:spMkLst>
        </pc:spChg>
        <pc:spChg chg="del">
          <ac:chgData name="tran ngan" userId="53bcb93868f6791d" providerId="LiveId" clId="{F9A139B0-ED7F-4371-AB4B-1B66B008D7A3}" dt="2022-01-24T08:33:08.714" v="477" actId="478"/>
          <ac:spMkLst>
            <pc:docMk/>
            <pc:sldMk cId="3543128585" sldId="392"/>
            <ac:spMk id="16" creationId="{6B375456-C17D-47B1-9E58-D96CF1A0B0A4}"/>
          </ac:spMkLst>
        </pc:spChg>
        <pc:spChg chg="add del">
          <ac:chgData name="tran ngan" userId="53bcb93868f6791d" providerId="LiveId" clId="{F9A139B0-ED7F-4371-AB4B-1B66B008D7A3}" dt="2022-01-27T15:42:17.323" v="1411" actId="22"/>
          <ac:spMkLst>
            <pc:docMk/>
            <pc:sldMk cId="3543128585" sldId="392"/>
            <ac:spMk id="17" creationId="{0E124510-0E93-4A8F-8AB5-D457DE038391}"/>
          </ac:spMkLst>
        </pc:spChg>
        <pc:spChg chg="del">
          <ac:chgData name="tran ngan" userId="53bcb93868f6791d" providerId="LiveId" clId="{F9A139B0-ED7F-4371-AB4B-1B66B008D7A3}" dt="2022-01-24T08:33:13.665" v="479" actId="478"/>
          <ac:spMkLst>
            <pc:docMk/>
            <pc:sldMk cId="3543128585" sldId="392"/>
            <ac:spMk id="18" creationId="{A3EFEE57-8612-41CC-A329-A6EF3DF0EA48}"/>
          </ac:spMkLst>
        </pc:spChg>
        <pc:spChg chg="del mod">
          <ac:chgData name="tran ngan" userId="53bcb93868f6791d" providerId="LiveId" clId="{F9A139B0-ED7F-4371-AB4B-1B66B008D7A3}" dt="2022-01-24T08:33:16.863" v="481" actId="478"/>
          <ac:spMkLst>
            <pc:docMk/>
            <pc:sldMk cId="3543128585" sldId="392"/>
            <ac:spMk id="25" creationId="{CA668DD6-5A6B-40AB-BAD8-A1284F422376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6" creationId="{7B01B882-CC9B-432E-B143-0715E15E2AB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7" creationId="{5B90A292-FDD9-43D5-B2F2-F90F14AABE8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8" creationId="{EB1C0A5A-E6D4-4239-9CF4-4DBB72ED3805}"/>
          </ac:spMkLst>
        </pc:spChg>
        <pc:spChg chg="add mod">
          <ac:chgData name="tran ngan" userId="53bcb93868f6791d" providerId="LiveId" clId="{F9A139B0-ED7F-4371-AB4B-1B66B008D7A3}" dt="2022-01-24T08:40:38.802" v="514"/>
          <ac:spMkLst>
            <pc:docMk/>
            <pc:sldMk cId="3543128585" sldId="392"/>
            <ac:spMk id="33" creationId="{C03A7771-C886-4B6D-BB1D-F7069572BD1D}"/>
          </ac:spMkLst>
        </pc:spChg>
        <pc:picChg chg="add del mod">
          <ac:chgData name="tran ngan" userId="53bcb93868f6791d" providerId="LiveId" clId="{F9A139B0-ED7F-4371-AB4B-1B66B008D7A3}" dt="2022-01-24T08:35:50.822" v="491" actId="478"/>
          <ac:picMkLst>
            <pc:docMk/>
            <pc:sldMk cId="3543128585" sldId="392"/>
            <ac:picMk id="3" creationId="{24D6290A-00C1-4E41-9B80-6B110D9233DD}"/>
          </ac:picMkLst>
        </pc:picChg>
        <pc:picChg chg="del">
          <ac:chgData name="tran ngan" userId="53bcb93868f6791d" providerId="LiveId" clId="{F9A139B0-ED7F-4371-AB4B-1B66B008D7A3}" dt="2022-01-24T08:33:19.299" v="482" actId="478"/>
          <ac:picMkLst>
            <pc:docMk/>
            <pc:sldMk cId="3543128585" sldId="392"/>
            <ac:picMk id="5" creationId="{7F0AC370-72B2-4F07-ABCC-6753501D684C}"/>
          </ac:picMkLst>
        </pc:picChg>
        <pc:picChg chg="del">
          <ac:chgData name="tran ngan" userId="53bcb93868f6791d" providerId="LiveId" clId="{F9A139B0-ED7F-4371-AB4B-1B66B008D7A3}" dt="2022-01-24T08:32:50.317" v="470" actId="478"/>
          <ac:picMkLst>
            <pc:docMk/>
            <pc:sldMk cId="3543128585" sldId="392"/>
            <ac:picMk id="10" creationId="{466F3CBE-9A41-4C74-AB83-59034BE50021}"/>
          </ac:picMkLst>
        </pc:picChg>
        <pc:picChg chg="del">
          <ac:chgData name="tran ngan" userId="53bcb93868f6791d" providerId="LiveId" clId="{F9A139B0-ED7F-4371-AB4B-1B66B008D7A3}" dt="2022-01-24T08:32:52.622" v="471" actId="478"/>
          <ac:picMkLst>
            <pc:docMk/>
            <pc:sldMk cId="3543128585" sldId="392"/>
            <ac:picMk id="12" creationId="{8EEF10BC-3230-4516-A008-F762C262FB97}"/>
          </ac:picMkLst>
        </pc:picChg>
        <pc:picChg chg="del">
          <ac:chgData name="tran ngan" userId="53bcb93868f6791d" providerId="LiveId" clId="{F9A139B0-ED7F-4371-AB4B-1B66B008D7A3}" dt="2022-01-24T08:32:58.245" v="472" actId="478"/>
          <ac:picMkLst>
            <pc:docMk/>
            <pc:sldMk cId="3543128585" sldId="392"/>
            <ac:picMk id="17" creationId="{B308CA79-9513-4A9E-8095-ED990F77EC1B}"/>
          </ac:picMkLst>
        </pc:picChg>
        <pc:picChg chg="del">
          <ac:chgData name="tran ngan" userId="53bcb93868f6791d" providerId="LiveId" clId="{F9A139B0-ED7F-4371-AB4B-1B66B008D7A3}" dt="2022-01-24T08:33:07.439" v="476" actId="478"/>
          <ac:picMkLst>
            <pc:docMk/>
            <pc:sldMk cId="3543128585" sldId="392"/>
            <ac:picMk id="19" creationId="{946DC2D2-C791-4A58-AC69-D5933BB10B69}"/>
          </ac:picMkLst>
        </pc:picChg>
        <pc:picChg chg="del">
          <ac:chgData name="tran ngan" userId="53bcb93868f6791d" providerId="LiveId" clId="{F9A139B0-ED7F-4371-AB4B-1B66B008D7A3}" dt="2022-01-24T08:33:12.456" v="478" actId="478"/>
          <ac:picMkLst>
            <pc:docMk/>
            <pc:sldMk cId="3543128585" sldId="392"/>
            <ac:picMk id="20" creationId="{8F67D2E1-268F-4468-864A-D9847E3B15D2}"/>
          </ac:picMkLst>
        </pc:picChg>
        <pc:picChg chg="del">
          <ac:chgData name="tran ngan" userId="53bcb93868f6791d" providerId="LiveId" clId="{F9A139B0-ED7F-4371-AB4B-1B66B008D7A3}" dt="2022-01-24T08:33:02.907" v="474" actId="478"/>
          <ac:picMkLst>
            <pc:docMk/>
            <pc:sldMk cId="3543128585" sldId="392"/>
            <ac:picMk id="21" creationId="{97D4380B-A008-4322-91B0-5C9B6AA91355}"/>
          </ac:picMkLst>
        </pc:picChg>
        <pc:picChg chg="add mod">
          <ac:chgData name="tran ngan" userId="53bcb93868f6791d" providerId="LiveId" clId="{F9A139B0-ED7F-4371-AB4B-1B66B008D7A3}" dt="2022-01-24T08:40:44.304" v="515" actId="1076"/>
          <ac:picMkLst>
            <pc:docMk/>
            <pc:sldMk cId="3543128585" sldId="392"/>
            <ac:picMk id="22" creationId="{FF872748-3BCA-40C2-B438-9A878F058F2B}"/>
          </ac:picMkLst>
        </pc:picChg>
        <pc:picChg chg="add mod">
          <ac:chgData name="tran ngan" userId="53bcb93868f6791d" providerId="LiveId" clId="{F9A139B0-ED7F-4371-AB4B-1B66B008D7A3}" dt="2022-01-24T08:37:43.199" v="501" actId="1076"/>
          <ac:picMkLst>
            <pc:docMk/>
            <pc:sldMk cId="3543128585" sldId="392"/>
            <ac:picMk id="23" creationId="{57EAB79C-741F-4292-9B4E-16F368CEE13D}"/>
          </ac:picMkLst>
        </pc:picChg>
        <pc:picChg chg="del">
          <ac:chgData name="tran ngan" userId="53bcb93868f6791d" providerId="LiveId" clId="{F9A139B0-ED7F-4371-AB4B-1B66B008D7A3}" dt="2022-01-24T08:32:48.291" v="469" actId="478"/>
          <ac:picMkLst>
            <pc:docMk/>
            <pc:sldMk cId="3543128585" sldId="392"/>
            <ac:picMk id="24" creationId="{20341E9C-4079-4AE7-A6A9-8793A6123318}"/>
          </ac:picMkLst>
        </pc:picChg>
        <pc:picChg chg="add del mod">
          <ac:chgData name="tran ngan" userId="53bcb93868f6791d" providerId="LiveId" clId="{F9A139B0-ED7F-4371-AB4B-1B66B008D7A3}" dt="2022-01-24T08:40:17.833" v="509" actId="478"/>
          <ac:picMkLst>
            <pc:docMk/>
            <pc:sldMk cId="3543128585" sldId="392"/>
            <ac:picMk id="29" creationId="{C3BE79D5-8B4E-4EEC-A12A-759741133FA1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0" creationId="{D0765078-F4E3-4E37-97F8-884B0FBA82CC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1" creationId="{D5A4D105-FCEF-42A0-BA64-419084BB4853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2" creationId="{1E1D8DBB-4CD0-4E55-8C72-5C258007A2E4}"/>
          </ac:picMkLst>
        </pc:picChg>
        <pc:picChg chg="add mod">
          <ac:chgData name="tran ngan" userId="53bcb93868f6791d" providerId="LiveId" clId="{F9A139B0-ED7F-4371-AB4B-1B66B008D7A3}" dt="2022-01-24T08:40:38.802" v="514"/>
          <ac:picMkLst>
            <pc:docMk/>
            <pc:sldMk cId="3543128585" sldId="392"/>
            <ac:picMk id="34" creationId="{F05B8F77-B896-4DC8-9322-D17529DABF86}"/>
          </ac:picMkLst>
        </pc:picChg>
        <pc:picChg chg="add del mod">
          <ac:chgData name="tran ngan" userId="53bcb93868f6791d" providerId="LiveId" clId="{F9A139B0-ED7F-4371-AB4B-1B66B008D7A3}" dt="2022-01-24T08:42:14.133" v="524" actId="478"/>
          <ac:picMkLst>
            <pc:docMk/>
            <pc:sldMk cId="3543128585" sldId="392"/>
            <ac:picMk id="35" creationId="{82D2F3E1-3DE2-476A-B7BC-AB0E4F6E7D70}"/>
          </ac:picMkLst>
        </pc:picChg>
        <pc:cxnChg chg="add mod">
          <ac:chgData name="tran ngan" userId="53bcb93868f6791d" providerId="LiveId" clId="{F9A139B0-ED7F-4371-AB4B-1B66B008D7A3}" dt="2022-01-24T08:43:07.014" v="528" actId="1076"/>
          <ac:cxnSpMkLst>
            <pc:docMk/>
            <pc:sldMk cId="3543128585" sldId="392"/>
            <ac:cxnSpMk id="6" creationId="{741AB1D4-C91F-4877-81A7-B6B42385F5CE}"/>
          </ac:cxnSpMkLst>
        </pc:cxnChg>
      </pc:sldChg>
      <pc:sldChg chg="addSp delSp modSp add mod modNotesTx">
        <pc:chgData name="tran ngan" userId="53bcb93868f6791d" providerId="LiveId" clId="{F9A139B0-ED7F-4371-AB4B-1B66B008D7A3}" dt="2022-01-27T15:46:05.863" v="1690" actId="20577"/>
        <pc:sldMkLst>
          <pc:docMk/>
          <pc:sldMk cId="1302643846" sldId="397"/>
        </pc:sldMkLst>
        <pc:spChg chg="mod">
          <ac:chgData name="tran ngan" userId="53bcb93868f6791d" providerId="LiveId" clId="{F9A139B0-ED7F-4371-AB4B-1B66B008D7A3}" dt="2022-01-24T08:13:58.876" v="412" actId="20577"/>
          <ac:spMkLst>
            <pc:docMk/>
            <pc:sldMk cId="1302643846" sldId="397"/>
            <ac:spMk id="12" creationId="{26465F3B-5FB4-4AE8-A3C5-2A50469921E0}"/>
          </ac:spMkLst>
        </pc:spChg>
        <pc:spChg chg="mod">
          <ac:chgData name="tran ngan" userId="53bcb93868f6791d" providerId="LiveId" clId="{F9A139B0-ED7F-4371-AB4B-1B66B008D7A3}" dt="2022-01-24T08:11:06.107" v="300" actId="20577"/>
          <ac:spMkLst>
            <pc:docMk/>
            <pc:sldMk cId="1302643846" sldId="397"/>
            <ac:spMk id="13" creationId="{957F052A-46BE-4B1E-AFA1-D864ADF4241B}"/>
          </ac:spMkLst>
        </pc:spChg>
        <pc:spChg chg="mod">
          <ac:chgData name="tran ngan" userId="53bcb93868f6791d" providerId="LiveId" clId="{F9A139B0-ED7F-4371-AB4B-1B66B008D7A3}" dt="2022-01-24T08:11:50.220" v="334" actId="20577"/>
          <ac:spMkLst>
            <pc:docMk/>
            <pc:sldMk cId="1302643846" sldId="397"/>
            <ac:spMk id="14" creationId="{14A68C88-7B6B-4CA3-90FF-028E88451B92}"/>
          </ac:spMkLst>
        </pc:spChg>
        <pc:spChg chg="mod">
          <ac:chgData name="tran ngan" userId="53bcb93868f6791d" providerId="LiveId" clId="{F9A139B0-ED7F-4371-AB4B-1B66B008D7A3}" dt="2022-01-24T08:12:15.144" v="350" actId="20577"/>
          <ac:spMkLst>
            <pc:docMk/>
            <pc:sldMk cId="1302643846" sldId="397"/>
            <ac:spMk id="15" creationId="{5C3087F7-60D8-4240-9730-044AC8F322EF}"/>
          </ac:spMkLst>
        </pc:spChg>
        <pc:spChg chg="mod">
          <ac:chgData name="tran ngan" userId="53bcb93868f6791d" providerId="LiveId" clId="{F9A139B0-ED7F-4371-AB4B-1B66B008D7A3}" dt="2022-01-24T08:12:26.394" v="366" actId="20577"/>
          <ac:spMkLst>
            <pc:docMk/>
            <pc:sldMk cId="1302643846" sldId="397"/>
            <ac:spMk id="16" creationId="{84CA9E9A-0B9F-4557-9CAE-02432DE46F0D}"/>
          </ac:spMkLst>
        </pc:spChg>
        <pc:picChg chg="add del mod">
          <ac:chgData name="tran ngan" userId="53bcb93868f6791d" providerId="LiveId" clId="{F9A139B0-ED7F-4371-AB4B-1B66B008D7A3}" dt="2022-01-24T09:29:08.634" v="726" actId="1076"/>
          <ac:picMkLst>
            <pc:docMk/>
            <pc:sldMk cId="1302643846" sldId="397"/>
            <ac:picMk id="3" creationId="{99587E57-9D1D-4D1A-B63F-F90C87AE093F}"/>
          </ac:picMkLst>
        </pc:picChg>
        <pc:picChg chg="del mod">
          <ac:chgData name="tran ngan" userId="53bcb93868f6791d" providerId="LiveId" clId="{F9A139B0-ED7F-4371-AB4B-1B66B008D7A3}" dt="2022-01-24T08:07:37.583" v="262" actId="478"/>
          <ac:picMkLst>
            <pc:docMk/>
            <pc:sldMk cId="1302643846" sldId="397"/>
            <ac:picMk id="8" creationId="{DB1EB68C-6D70-4DDA-80B1-89CE0E764B9E}"/>
          </ac:picMkLst>
        </pc:picChg>
        <pc:picChg chg="del">
          <ac:chgData name="tran ngan" userId="53bcb93868f6791d" providerId="LiveId" clId="{F9A139B0-ED7F-4371-AB4B-1B66B008D7A3}" dt="2022-01-24T08:07:22.103" v="253" actId="478"/>
          <ac:picMkLst>
            <pc:docMk/>
            <pc:sldMk cId="1302643846" sldId="397"/>
            <ac:picMk id="9" creationId="{F7759F02-A343-48E1-905D-DD41E4C2B87A}"/>
          </ac:picMkLst>
        </pc:picChg>
        <pc:picChg chg="del">
          <ac:chgData name="tran ngan" userId="53bcb93868f6791d" providerId="LiveId" clId="{F9A139B0-ED7F-4371-AB4B-1B66B008D7A3}" dt="2022-01-24T08:07:19.980" v="252" actId="478"/>
          <ac:picMkLst>
            <pc:docMk/>
            <pc:sldMk cId="1302643846" sldId="397"/>
            <ac:picMk id="10" creationId="{83F215FA-2658-4A7A-968B-A5547BC0BBA1}"/>
          </ac:picMkLst>
        </pc:picChg>
        <pc:picChg chg="del">
          <ac:chgData name="tran ngan" userId="53bcb93868f6791d" providerId="LiveId" clId="{F9A139B0-ED7F-4371-AB4B-1B66B008D7A3}" dt="2022-01-24T08:07:18.369" v="251" actId="478"/>
          <ac:picMkLst>
            <pc:docMk/>
            <pc:sldMk cId="1302643846" sldId="397"/>
            <ac:picMk id="11" creationId="{AA366DAE-7BCF-4BAE-95D3-6D2B5EA2C795}"/>
          </ac:picMkLst>
        </pc:picChg>
        <pc:picChg chg="add mod">
          <ac:chgData name="tran ngan" userId="53bcb93868f6791d" providerId="LiveId" clId="{F9A139B0-ED7F-4371-AB4B-1B66B008D7A3}" dt="2022-01-24T08:40:27.368" v="511" actId="1076"/>
          <ac:picMkLst>
            <pc:docMk/>
            <pc:sldMk cId="1302643846" sldId="397"/>
            <ac:picMk id="17" creationId="{285F3F2D-D57B-4789-ADEF-08536A151B9B}"/>
          </ac:picMkLst>
        </pc:picChg>
        <pc:picChg chg="add mod">
          <ac:chgData name="tran ngan" userId="53bcb93868f6791d" providerId="LiveId" clId="{F9A139B0-ED7F-4371-AB4B-1B66B008D7A3}" dt="2022-01-24T08:10:54.738" v="292" actId="1076"/>
          <ac:picMkLst>
            <pc:docMk/>
            <pc:sldMk cId="1302643846" sldId="397"/>
            <ac:picMk id="19" creationId="{C61D64CD-8F9D-4767-9964-E2C3E5CFEE65}"/>
          </ac:picMkLst>
        </pc:picChg>
        <pc:picChg chg="add mod">
          <ac:chgData name="tran ngan" userId="53bcb93868f6791d" providerId="LiveId" clId="{F9A139B0-ED7F-4371-AB4B-1B66B008D7A3}" dt="2022-01-24T08:10:51.597" v="291" actId="1076"/>
          <ac:picMkLst>
            <pc:docMk/>
            <pc:sldMk cId="1302643846" sldId="397"/>
            <ac:picMk id="21" creationId="{B1780B99-C3F4-4DCD-B6EC-C7947DD58238}"/>
          </ac:picMkLst>
        </pc:picChg>
        <pc:picChg chg="add mod">
          <ac:chgData name="tran ngan" userId="53bcb93868f6791d" providerId="LiveId" clId="{F9A139B0-ED7F-4371-AB4B-1B66B008D7A3}" dt="2022-01-24T08:10:20.382" v="286" actId="1076"/>
          <ac:picMkLst>
            <pc:docMk/>
            <pc:sldMk cId="1302643846" sldId="397"/>
            <ac:picMk id="23" creationId="{22310229-5BE1-4CA4-8A56-21D1AF3A88AC}"/>
          </ac:picMkLst>
        </pc:picChg>
        <pc:picChg chg="mod">
          <ac:chgData name="tran ngan" userId="53bcb93868f6791d" providerId="LiveId" clId="{F9A139B0-ED7F-4371-AB4B-1B66B008D7A3}" dt="2022-01-24T08:09:33.100" v="273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addSp modSp mod modAnim">
        <pc:chgData name="tran ngan" userId="53bcb93868f6791d" providerId="LiveId" clId="{F9A139B0-ED7F-4371-AB4B-1B66B008D7A3}" dt="2022-01-24T08:56:44.624" v="588"/>
        <pc:sldMkLst>
          <pc:docMk/>
          <pc:sldMk cId="3119577111" sldId="411"/>
        </pc:sldMkLst>
        <pc:spChg chg="add mod">
          <ac:chgData name="tran ngan" userId="53bcb93868f6791d" providerId="LiveId" clId="{F9A139B0-ED7F-4371-AB4B-1B66B008D7A3}" dt="2022-01-24T08:55:14.316" v="586" actId="20577"/>
          <ac:spMkLst>
            <pc:docMk/>
            <pc:sldMk cId="3119577111" sldId="411"/>
            <ac:spMk id="11" creationId="{1CC0839B-F4E3-4977-986E-2DA5723B4170}"/>
          </ac:spMkLst>
        </pc:spChg>
        <pc:spChg chg="add mod">
          <ac:chgData name="tran ngan" userId="53bcb93868f6791d" providerId="LiveId" clId="{F9A139B0-ED7F-4371-AB4B-1B66B008D7A3}" dt="2022-01-24T08:55:18.767" v="587" actId="20577"/>
          <ac:spMkLst>
            <pc:docMk/>
            <pc:sldMk cId="3119577111" sldId="411"/>
            <ac:spMk id="12" creationId="{FE08DCB2-3451-4604-834B-CB1F5D161906}"/>
          </ac:spMkLst>
        </pc:spChg>
        <pc:picChg chg="add mod">
          <ac:chgData name="tran ngan" userId="53bcb93868f6791d" providerId="LiveId" clId="{F9A139B0-ED7F-4371-AB4B-1B66B008D7A3}" dt="2022-01-24T08:54:51.477" v="585"/>
          <ac:picMkLst>
            <pc:docMk/>
            <pc:sldMk cId="3119577111" sldId="411"/>
            <ac:picMk id="10" creationId="{0AA33CF8-DD0E-4BA5-BF6E-9BB5C7E17ADD}"/>
          </ac:picMkLst>
        </pc:picChg>
      </pc:sldChg>
      <pc:sldChg chg="add del">
        <pc:chgData name="tran ngan" userId="53bcb93868f6791d" providerId="LiveId" clId="{F9A139B0-ED7F-4371-AB4B-1B66B008D7A3}" dt="2022-01-24T07:55:08.903" v="56" actId="47"/>
        <pc:sldMkLst>
          <pc:docMk/>
          <pc:sldMk cId="2816038456" sldId="426"/>
        </pc:sldMkLst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4053347868" sldId="427"/>
        </pc:sldMkLst>
        <pc:spChg chg="add mod">
          <ac:chgData name="tran ngan" userId="53bcb93868f6791d" providerId="LiveId" clId="{F9A139B0-ED7F-4371-AB4B-1B66B008D7A3}" dt="2022-01-24T07:57:14.267" v="99" actId="14100"/>
          <ac:spMkLst>
            <pc:docMk/>
            <pc:sldMk cId="4053347868" sldId="427"/>
            <ac:spMk id="2" creationId="{698BEC80-D434-42B5-A6BA-81DA4703B667}"/>
          </ac:spMkLst>
        </pc:spChg>
        <pc:spChg chg="add mod">
          <ac:chgData name="tran ngan" userId="53bcb93868f6791d" providerId="LiveId" clId="{F9A139B0-ED7F-4371-AB4B-1B66B008D7A3}" dt="2022-01-24T07:57:42.246" v="108" actId="1076"/>
          <ac:spMkLst>
            <pc:docMk/>
            <pc:sldMk cId="4053347868" sldId="427"/>
            <ac:spMk id="4" creationId="{EE361834-38E9-415D-8E3B-F39F21FB37D7}"/>
          </ac:spMkLst>
        </pc:spChg>
        <pc:spChg chg="add mod">
          <ac:chgData name="tran ngan" userId="53bcb93868f6791d" providerId="LiveId" clId="{F9A139B0-ED7F-4371-AB4B-1B66B008D7A3}" dt="2022-01-24T07:57:23.633" v="105" actId="1076"/>
          <ac:spMkLst>
            <pc:docMk/>
            <pc:sldMk cId="4053347868" sldId="427"/>
            <ac:spMk id="6" creationId="{661D9553-DBAF-47CA-9F81-C32E37AC32F1}"/>
          </ac:spMkLst>
        </pc:spChg>
        <pc:spChg chg="add mod">
          <ac:chgData name="tran ngan" userId="53bcb93868f6791d" providerId="LiveId" clId="{F9A139B0-ED7F-4371-AB4B-1B66B008D7A3}" dt="2022-01-24T07:58:52.511" v="132" actId="1076"/>
          <ac:spMkLst>
            <pc:docMk/>
            <pc:sldMk cId="4053347868" sldId="427"/>
            <ac:spMk id="7" creationId="{5C7B9306-6B46-41C8-AED1-3CEA8200E5A1}"/>
          </ac:spMkLst>
        </pc:spChg>
        <pc:spChg chg="add mod">
          <ac:chgData name="tran ngan" userId="53bcb93868f6791d" providerId="LiveId" clId="{F9A139B0-ED7F-4371-AB4B-1B66B008D7A3}" dt="2022-01-24T07:58:21.361" v="128" actId="20577"/>
          <ac:spMkLst>
            <pc:docMk/>
            <pc:sldMk cId="4053347868" sldId="427"/>
            <ac:spMk id="25" creationId="{ABD831AF-3A6D-4FDF-9DE6-A3339A6F962B}"/>
          </ac:spMkLst>
        </pc:spChg>
        <pc:spChg chg="add mod">
          <ac:chgData name="tran ngan" userId="53bcb93868f6791d" providerId="LiveId" clId="{F9A139B0-ED7F-4371-AB4B-1B66B008D7A3}" dt="2022-01-24T07:59:01.591" v="136" actId="1076"/>
          <ac:spMkLst>
            <pc:docMk/>
            <pc:sldMk cId="4053347868" sldId="427"/>
            <ac:spMk id="28" creationId="{DC1DABA3-9434-4109-84B1-A6348CBD5516}"/>
          </ac:spMkLst>
        </pc:spChg>
        <pc:spChg chg="add mod">
          <ac:chgData name="tran ngan" userId="53bcb93868f6791d" providerId="LiveId" clId="{F9A139B0-ED7F-4371-AB4B-1B66B008D7A3}" dt="2022-01-24T07:59:07.135" v="138" actId="1076"/>
          <ac:spMkLst>
            <pc:docMk/>
            <pc:sldMk cId="4053347868" sldId="427"/>
            <ac:spMk id="30" creationId="{CD6907B9-10D8-428B-97D3-524B38F4506B}"/>
          </ac:spMkLst>
        </pc:spChg>
        <pc:spChg chg="add mod">
          <ac:chgData name="tran ngan" userId="53bcb93868f6791d" providerId="LiveId" clId="{F9A139B0-ED7F-4371-AB4B-1B66B008D7A3}" dt="2022-01-24T07:59:17.210" v="142"/>
          <ac:spMkLst>
            <pc:docMk/>
            <pc:sldMk cId="4053347868" sldId="427"/>
            <ac:spMk id="31" creationId="{41BF9F38-3C10-4E11-916F-0FD268BDC23B}"/>
          </ac:spMkLst>
        </pc:spChg>
        <pc:spChg chg="add mod">
          <ac:chgData name="tran ngan" userId="53bcb93868f6791d" providerId="LiveId" clId="{F9A139B0-ED7F-4371-AB4B-1B66B008D7A3}" dt="2022-01-24T07:59:21.990" v="144" actId="1076"/>
          <ac:spMkLst>
            <pc:docMk/>
            <pc:sldMk cId="4053347868" sldId="427"/>
            <ac:spMk id="37" creationId="{45A98A59-9314-4468-A5CD-CFAAF55D43CB}"/>
          </ac:spMkLst>
        </pc:spChg>
        <pc:spChg chg="add mod">
          <ac:chgData name="tran ngan" userId="53bcb93868f6791d" providerId="LiveId" clId="{F9A139B0-ED7F-4371-AB4B-1B66B008D7A3}" dt="2022-01-24T07:59:25.798" v="146" actId="1076"/>
          <ac:spMkLst>
            <pc:docMk/>
            <pc:sldMk cId="4053347868" sldId="427"/>
            <ac:spMk id="38" creationId="{AF60C85F-B381-455A-A6D3-9B83B0678577}"/>
          </ac:spMkLst>
        </pc:spChg>
        <pc:spChg chg="add mod">
          <ac:chgData name="tran ngan" userId="53bcb93868f6791d" providerId="LiveId" clId="{F9A139B0-ED7F-4371-AB4B-1B66B008D7A3}" dt="2022-01-24T07:59:36.602" v="150" actId="14100"/>
          <ac:spMkLst>
            <pc:docMk/>
            <pc:sldMk cId="4053347868" sldId="427"/>
            <ac:spMk id="39" creationId="{17659DB5-DC49-4688-BF1D-9AE4C27CF4C0}"/>
          </ac:spMkLst>
        </pc:spChg>
      </pc:sldChg>
      <pc:sldChg chg="addSp delSp modSp add mod modNotesTx">
        <pc:chgData name="tran ngan" userId="53bcb93868f6791d" providerId="LiveId" clId="{F9A139B0-ED7F-4371-AB4B-1B66B008D7A3}" dt="2022-01-27T15:45:05.990" v="1667"/>
        <pc:sldMkLst>
          <pc:docMk/>
          <pc:sldMk cId="4258027390" sldId="427"/>
        </pc:sldMkLst>
        <pc:spChg chg="mod">
          <ac:chgData name="tran ngan" userId="53bcb93868f6791d" providerId="LiveId" clId="{F9A139B0-ED7F-4371-AB4B-1B66B008D7A3}" dt="2022-01-24T09:14:40.265" v="634" actId="20577"/>
          <ac:spMkLst>
            <pc:docMk/>
            <pc:sldMk cId="4258027390" sldId="427"/>
            <ac:spMk id="5" creationId="{C9FA5CBC-9DC8-4EBC-8B74-7E87740D617F}"/>
          </ac:spMkLst>
        </pc:spChg>
        <pc:spChg chg="add del mod">
          <ac:chgData name="tran ngan" userId="53bcb93868f6791d" providerId="LiveId" clId="{F9A139B0-ED7F-4371-AB4B-1B66B008D7A3}" dt="2022-01-24T09:14:30.484" v="626" actId="478"/>
          <ac:spMkLst>
            <pc:docMk/>
            <pc:sldMk cId="4258027390" sldId="427"/>
            <ac:spMk id="45" creationId="{1B9C6A03-9DD3-46EB-A9EB-D0416723A126}"/>
          </ac:spMkLst>
        </pc:spChg>
        <pc:spChg chg="add del mod">
          <ac:chgData name="tran ngan" userId="53bcb93868f6791d" providerId="LiveId" clId="{F9A139B0-ED7F-4371-AB4B-1B66B008D7A3}" dt="2022-01-24T09:14:28.604" v="625" actId="478"/>
          <ac:spMkLst>
            <pc:docMk/>
            <pc:sldMk cId="4258027390" sldId="427"/>
            <ac:spMk id="46" creationId="{078263D5-E896-4C27-B7D7-270C418C26CD}"/>
          </ac:spMkLst>
        </pc:spChg>
        <pc:spChg chg="add del mod">
          <ac:chgData name="tran ngan" userId="53bcb93868f6791d" providerId="LiveId" clId="{F9A139B0-ED7F-4371-AB4B-1B66B008D7A3}" dt="2022-01-24T09:14:27.027" v="624" actId="478"/>
          <ac:spMkLst>
            <pc:docMk/>
            <pc:sldMk cId="4258027390" sldId="427"/>
            <ac:spMk id="47" creationId="{A79E0337-9FCA-4CB7-A9BE-06D917F03098}"/>
          </ac:spMkLst>
        </pc:spChg>
        <pc:spChg chg="mod">
          <ac:chgData name="tran ngan" userId="53bcb93868f6791d" providerId="LiveId" clId="{F9A139B0-ED7F-4371-AB4B-1B66B008D7A3}" dt="2022-01-24T09:14:55.214" v="658" actId="20577"/>
          <ac:spMkLst>
            <pc:docMk/>
            <pc:sldMk cId="4258027390" sldId="427"/>
            <ac:spMk id="48" creationId="{57C0DDC3-77F5-4C09-A803-DEC77F071C0E}"/>
          </ac:spMkLst>
        </pc:spChg>
        <pc:spChg chg="mod">
          <ac:chgData name="tran ngan" userId="53bcb93868f6791d" providerId="LiveId" clId="{F9A139B0-ED7F-4371-AB4B-1B66B008D7A3}" dt="2022-01-24T09:15:08.027" v="671" actId="14100"/>
          <ac:spMkLst>
            <pc:docMk/>
            <pc:sldMk cId="4258027390" sldId="427"/>
            <ac:spMk id="49" creationId="{03A8F9CA-7DAA-4AB6-AB6B-B6905B924CAC}"/>
          </ac:spMkLst>
        </pc:spChg>
        <pc:spChg chg="mod">
          <ac:chgData name="tran ngan" userId="53bcb93868f6791d" providerId="LiveId" clId="{F9A139B0-ED7F-4371-AB4B-1B66B008D7A3}" dt="2022-01-24T09:15:19.218" v="684" actId="14100"/>
          <ac:spMkLst>
            <pc:docMk/>
            <pc:sldMk cId="4258027390" sldId="427"/>
            <ac:spMk id="50" creationId="{01A5278C-A870-4176-8375-7AAE77EF5761}"/>
          </ac:spMkLst>
        </pc:spChg>
        <pc:spChg chg="add del mod">
          <ac:chgData name="tran ngan" userId="53bcb93868f6791d" providerId="LiveId" clId="{F9A139B0-ED7F-4371-AB4B-1B66B008D7A3}" dt="2022-01-24T09:14:25.517" v="623" actId="478"/>
          <ac:spMkLst>
            <pc:docMk/>
            <pc:sldMk cId="4258027390" sldId="427"/>
            <ac:spMk id="51" creationId="{A44CB25D-116E-4FBC-95B4-7EC29302B3C3}"/>
          </ac:spMkLst>
        </pc:spChg>
        <pc:spChg chg="add del mod">
          <ac:chgData name="tran ngan" userId="53bcb93868f6791d" providerId="LiveId" clId="{F9A139B0-ED7F-4371-AB4B-1B66B008D7A3}" dt="2022-01-24T09:14:12.578" v="619" actId="478"/>
          <ac:spMkLst>
            <pc:docMk/>
            <pc:sldMk cId="4258027390" sldId="427"/>
            <ac:spMk id="54" creationId="{5E28DCC6-0147-4AB2-B4BB-C796E865E47A}"/>
          </ac:spMkLst>
        </pc:spChg>
        <pc:spChg chg="add del mod">
          <ac:chgData name="tran ngan" userId="53bcb93868f6791d" providerId="LiveId" clId="{F9A139B0-ED7F-4371-AB4B-1B66B008D7A3}" dt="2022-01-24T09:14:15.760" v="620" actId="478"/>
          <ac:spMkLst>
            <pc:docMk/>
            <pc:sldMk cId="4258027390" sldId="427"/>
            <ac:spMk id="55" creationId="{5E2FC4F0-963E-4F4C-BE25-35089DEFD491}"/>
          </ac:spMkLst>
        </pc:spChg>
        <pc:spChg chg="add del mod">
          <ac:chgData name="tran ngan" userId="53bcb93868f6791d" providerId="LiveId" clId="{F9A139B0-ED7F-4371-AB4B-1B66B008D7A3}" dt="2022-01-24T09:14:18.411" v="621" actId="478"/>
          <ac:spMkLst>
            <pc:docMk/>
            <pc:sldMk cId="4258027390" sldId="427"/>
            <ac:spMk id="56" creationId="{3099CA4B-AD43-464B-9EE4-DFF26F9A26D0}"/>
          </ac:spMkLst>
        </pc:spChg>
        <pc:spChg chg="add del mod">
          <ac:chgData name="tran ngan" userId="53bcb93868f6791d" providerId="LiveId" clId="{F9A139B0-ED7F-4371-AB4B-1B66B008D7A3}" dt="2022-01-24T09:14:22.740" v="622" actId="478"/>
          <ac:spMkLst>
            <pc:docMk/>
            <pc:sldMk cId="4258027390" sldId="427"/>
            <ac:spMk id="57" creationId="{6AF2F584-7688-47B6-A02F-5C6205A8B58F}"/>
          </ac:spMkLst>
        </pc:spChg>
        <pc:picChg chg="del">
          <ac:chgData name="tran ngan" userId="53bcb93868f6791d" providerId="LiveId" clId="{F9A139B0-ED7F-4371-AB4B-1B66B008D7A3}" dt="2022-01-24T09:13:13.591" v="599" actId="478"/>
          <ac:picMkLst>
            <pc:docMk/>
            <pc:sldMk cId="4258027390" sldId="427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3:09.393" v="597" actId="478"/>
          <ac:picMkLst>
            <pc:docMk/>
            <pc:sldMk cId="4258027390" sldId="427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3:17.750" v="601" actId="478"/>
          <ac:picMkLst>
            <pc:docMk/>
            <pc:sldMk cId="4258027390" sldId="427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3:15.833" v="600" actId="478"/>
          <ac:picMkLst>
            <pc:docMk/>
            <pc:sldMk cId="4258027390" sldId="427"/>
            <ac:picMk id="35" creationId="{EF4EEE84-BD60-43A0-9D73-3C21E7BBACA6}"/>
          </ac:picMkLst>
        </pc:picChg>
        <pc:picChg chg="add del mod">
          <ac:chgData name="tran ngan" userId="53bcb93868f6791d" providerId="LiveId" clId="{F9A139B0-ED7F-4371-AB4B-1B66B008D7A3}" dt="2022-01-24T09:13:10.814" v="598" actId="478"/>
          <ac:picMkLst>
            <pc:docMk/>
            <pc:sldMk cId="4258027390" sldId="427"/>
            <ac:picMk id="43" creationId="{0D4E84E9-A736-42D3-B8AA-E1531356B96E}"/>
          </ac:picMkLst>
        </pc:picChg>
        <pc:picChg chg="add del mod">
          <ac:chgData name="tran ngan" userId="53bcb93868f6791d" providerId="LiveId" clId="{F9A139B0-ED7F-4371-AB4B-1B66B008D7A3}" dt="2022-01-24T09:13:07.873" v="596" actId="478"/>
          <ac:picMkLst>
            <pc:docMk/>
            <pc:sldMk cId="4258027390" sldId="427"/>
            <ac:picMk id="44" creationId="{82364990-14C8-401B-A3EA-CDBED01026D7}"/>
          </ac:picMkLst>
        </pc:picChg>
        <pc:picChg chg="add mod">
          <ac:chgData name="tran ngan" userId="53bcb93868f6791d" providerId="LiveId" clId="{F9A139B0-ED7F-4371-AB4B-1B66B008D7A3}" dt="2022-01-24T09:14:08.603" v="618" actId="1076"/>
          <ac:picMkLst>
            <pc:docMk/>
            <pc:sldMk cId="4258027390" sldId="427"/>
            <ac:picMk id="58" creationId="{98E711CE-E900-440B-B3C1-1029B6F236FF}"/>
          </ac:picMkLst>
        </pc:picChg>
        <pc:picChg chg="add mod">
          <ac:chgData name="tran ngan" userId="53bcb93868f6791d" providerId="LiveId" clId="{F9A139B0-ED7F-4371-AB4B-1B66B008D7A3}" dt="2022-01-24T09:13:38.369" v="608" actId="1076"/>
          <ac:picMkLst>
            <pc:docMk/>
            <pc:sldMk cId="4258027390" sldId="427"/>
            <ac:picMk id="59" creationId="{2C9529C0-F89D-4536-A4BA-6A8F147997DD}"/>
          </ac:picMkLst>
        </pc:picChg>
        <pc:picChg chg="add mod">
          <ac:chgData name="tran ngan" userId="53bcb93868f6791d" providerId="LiveId" clId="{F9A139B0-ED7F-4371-AB4B-1B66B008D7A3}" dt="2022-01-24T09:13:58.155" v="614" actId="1076"/>
          <ac:picMkLst>
            <pc:docMk/>
            <pc:sldMk cId="4258027390" sldId="427"/>
            <ac:picMk id="60" creationId="{A3E9B59A-F68B-4A1E-ABF7-AE64F0352E5D}"/>
          </ac:picMkLst>
        </pc:picChg>
        <pc:picChg chg="add mod">
          <ac:chgData name="tran ngan" userId="53bcb93868f6791d" providerId="LiveId" clId="{F9A139B0-ED7F-4371-AB4B-1B66B008D7A3}" dt="2022-01-24T09:13:46.700" v="611" actId="1076"/>
          <ac:picMkLst>
            <pc:docMk/>
            <pc:sldMk cId="4258027390" sldId="427"/>
            <ac:picMk id="61" creationId="{A94E59F3-12B7-4073-8483-357D733EE524}"/>
          </ac:picMkLst>
        </pc:picChg>
        <pc:picChg chg="mod">
          <ac:chgData name="tran ngan" userId="53bcb93868f6791d" providerId="LiveId" clId="{F9A139B0-ED7F-4371-AB4B-1B66B008D7A3}" dt="2022-01-24T09:13:32.628" v="606" actId="14100"/>
          <ac:picMkLst>
            <pc:docMk/>
            <pc:sldMk cId="4258027390" sldId="427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11.358" v="1669"/>
        <pc:sldMkLst>
          <pc:docMk/>
          <pc:sldMk cId="469593046" sldId="430"/>
        </pc:sldMkLst>
        <pc:spChg chg="del">
          <ac:chgData name="tran ngan" userId="53bcb93868f6791d" providerId="LiveId" clId="{F9A139B0-ED7F-4371-AB4B-1B66B008D7A3}" dt="2022-01-24T09:16:19.423" v="701" actId="478"/>
          <ac:spMkLst>
            <pc:docMk/>
            <pc:sldMk cId="469593046" sldId="430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7" creationId="{2AC06DAE-6F75-40CF-88A7-5B0A802F1DB2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8" creationId="{7D58CCCB-2114-4EEB-B7F6-8AD0C6F25F79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9" creationId="{2E8EEA12-93DE-42F9-880D-F71EF64DC7C1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43" creationId="{DD646924-099F-42F0-8CE3-648D8B25828C}"/>
          </ac:spMkLst>
        </pc:spChg>
        <pc:spChg chg="del">
          <ac:chgData name="tran ngan" userId="53bcb93868f6791d" providerId="LiveId" clId="{F9A139B0-ED7F-4371-AB4B-1B66B008D7A3}" dt="2022-01-24T09:16:24.597" v="702" actId="478"/>
          <ac:spMkLst>
            <pc:docMk/>
            <pc:sldMk cId="469593046" sldId="430"/>
            <ac:spMk id="48" creationId="{57C0DDC3-77F5-4C09-A803-DEC77F071C0E}"/>
          </ac:spMkLst>
        </pc:spChg>
        <pc:spChg chg="del">
          <ac:chgData name="tran ngan" userId="53bcb93868f6791d" providerId="LiveId" clId="{F9A139B0-ED7F-4371-AB4B-1B66B008D7A3}" dt="2022-01-24T09:16:28.086" v="703" actId="478"/>
          <ac:spMkLst>
            <pc:docMk/>
            <pc:sldMk cId="469593046" sldId="430"/>
            <ac:spMk id="49" creationId="{03A8F9CA-7DAA-4AB6-AB6B-B6905B924CAC}"/>
          </ac:spMkLst>
        </pc:spChg>
        <pc:spChg chg="del">
          <ac:chgData name="tran ngan" userId="53bcb93868f6791d" providerId="LiveId" clId="{F9A139B0-ED7F-4371-AB4B-1B66B008D7A3}" dt="2022-01-24T09:16:38.584" v="704" actId="478"/>
          <ac:spMkLst>
            <pc:docMk/>
            <pc:sldMk cId="469593046" sldId="430"/>
            <ac:spMk id="50" creationId="{01A5278C-A870-4176-8375-7AAE77EF5761}"/>
          </ac:spMkLst>
        </pc:spChg>
        <pc:picChg chg="add del">
          <ac:chgData name="tran ngan" userId="53bcb93868f6791d" providerId="LiveId" clId="{F9A139B0-ED7F-4371-AB4B-1B66B008D7A3}" dt="2022-01-24T09:16:43.529" v="706" actId="22"/>
          <ac:picMkLst>
            <pc:docMk/>
            <pc:sldMk cId="469593046" sldId="430"/>
            <ac:picMk id="4" creationId="{0A0E25EB-F01F-4B01-AFED-7C62C949E0CF}"/>
          </ac:picMkLst>
        </pc:picChg>
        <pc:picChg chg="del">
          <ac:chgData name="tran ngan" userId="53bcb93868f6791d" providerId="LiveId" clId="{F9A139B0-ED7F-4371-AB4B-1B66B008D7A3}" dt="2022-01-24T09:16:12.792" v="698" actId="478"/>
          <ac:picMkLst>
            <pc:docMk/>
            <pc:sldMk cId="469593046" sldId="430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6:11.005" v="697" actId="478"/>
          <ac:picMkLst>
            <pc:docMk/>
            <pc:sldMk cId="469593046" sldId="430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6:16.573" v="700" actId="478"/>
          <ac:picMkLst>
            <pc:docMk/>
            <pc:sldMk cId="469593046" sldId="430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6:14.997" v="699" actId="478"/>
          <ac:picMkLst>
            <pc:docMk/>
            <pc:sldMk cId="469593046" sldId="430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7:58.987" v="721" actId="1076"/>
          <ac:picMkLst>
            <pc:docMk/>
            <pc:sldMk cId="469593046" sldId="430"/>
            <ac:picMk id="44" creationId="{7D41C61C-B908-4648-980D-79646882B84A}"/>
          </ac:picMkLst>
        </pc:picChg>
        <pc:picChg chg="add mod">
          <ac:chgData name="tran ngan" userId="53bcb93868f6791d" providerId="LiveId" clId="{F9A139B0-ED7F-4371-AB4B-1B66B008D7A3}" dt="2022-01-24T09:17:46.233" v="717" actId="1076"/>
          <ac:picMkLst>
            <pc:docMk/>
            <pc:sldMk cId="469593046" sldId="430"/>
            <ac:picMk id="45" creationId="{771E8EC8-050F-4CE3-8783-7E8321345CE9}"/>
          </ac:picMkLst>
        </pc:picChg>
        <pc:picChg chg="add mod">
          <ac:chgData name="tran ngan" userId="53bcb93868f6791d" providerId="LiveId" clId="{F9A139B0-ED7F-4371-AB4B-1B66B008D7A3}" dt="2022-01-24T09:17:38.967" v="715" actId="688"/>
          <ac:picMkLst>
            <pc:docMk/>
            <pc:sldMk cId="469593046" sldId="430"/>
            <ac:picMk id="46" creationId="{3CCEBDCA-BECD-476F-AC3B-FAED0A0406D5}"/>
          </ac:picMkLst>
        </pc:picChg>
        <pc:picChg chg="add mod">
          <ac:chgData name="tran ngan" userId="53bcb93868f6791d" providerId="LiveId" clId="{F9A139B0-ED7F-4371-AB4B-1B66B008D7A3}" dt="2022-01-24T09:17:16.565" v="708" actId="1076"/>
          <ac:picMkLst>
            <pc:docMk/>
            <pc:sldMk cId="469593046" sldId="430"/>
            <ac:picMk id="47" creationId="{F51E67C1-9729-4A0C-88BF-79C9D1174EB7}"/>
          </ac:picMkLst>
        </pc:picChg>
      </pc:sldChg>
      <pc:sldChg chg="addSp delSp modSp add del mod ord">
        <pc:chgData name="tran ngan" userId="53bcb93868f6791d" providerId="LiveId" clId="{F9A139B0-ED7F-4371-AB4B-1B66B008D7A3}" dt="2022-01-24T08:06:42.183" v="248" actId="2696"/>
        <pc:sldMkLst>
          <pc:docMk/>
          <pc:sldMk cId="1682433403" sldId="430"/>
        </pc:sldMkLst>
        <pc:spChg chg="add mod">
          <ac:chgData name="tran ngan" userId="53bcb93868f6791d" providerId="LiveId" clId="{F9A139B0-ED7F-4371-AB4B-1B66B008D7A3}" dt="2022-01-24T08:03:30.292" v="201" actId="14100"/>
          <ac:spMkLst>
            <pc:docMk/>
            <pc:sldMk cId="1682433403" sldId="430"/>
            <ac:spMk id="2" creationId="{26E71A8E-54A9-4FAB-94CA-4F4664036B4C}"/>
          </ac:spMkLst>
        </pc:spChg>
        <pc:spChg chg="del">
          <ac:chgData name="tran ngan" userId="53bcb93868f6791d" providerId="LiveId" clId="{F9A139B0-ED7F-4371-AB4B-1B66B008D7A3}" dt="2022-01-24T08:03:06.863" v="198" actId="478"/>
          <ac:spMkLst>
            <pc:docMk/>
            <pc:sldMk cId="1682433403" sldId="430"/>
            <ac:spMk id="3" creationId="{97AF674E-02BC-4B0B-856B-D944CC0B9C31}"/>
          </ac:spMkLst>
        </pc:spChg>
        <pc:spChg chg="del mod">
          <ac:chgData name="tran ngan" userId="53bcb93868f6791d" providerId="LiveId" clId="{F9A139B0-ED7F-4371-AB4B-1B66B008D7A3}" dt="2022-01-24T08:02:44.169" v="195" actId="478"/>
          <ac:spMkLst>
            <pc:docMk/>
            <pc:sldMk cId="1682433403" sldId="430"/>
            <ac:spMk id="8" creationId="{B8CE2359-09EE-4002-A65E-A188A7E0B055}"/>
          </ac:spMkLst>
        </pc:spChg>
        <pc:spChg chg="add mod">
          <ac:chgData name="tran ngan" userId="53bcb93868f6791d" providerId="LiveId" clId="{F9A139B0-ED7F-4371-AB4B-1B66B008D7A3}" dt="2022-01-24T08:03:37.986" v="203" actId="1076"/>
          <ac:spMkLst>
            <pc:docMk/>
            <pc:sldMk cId="1682433403" sldId="430"/>
            <ac:spMk id="23" creationId="{72C99FBF-1956-4093-978B-2CF6CA384610}"/>
          </ac:spMkLst>
        </pc:spChg>
        <pc:spChg chg="add mod">
          <ac:chgData name="tran ngan" userId="53bcb93868f6791d" providerId="LiveId" clId="{F9A139B0-ED7F-4371-AB4B-1B66B008D7A3}" dt="2022-01-24T08:03:55.750" v="208" actId="14100"/>
          <ac:spMkLst>
            <pc:docMk/>
            <pc:sldMk cId="1682433403" sldId="430"/>
            <ac:spMk id="24" creationId="{0F3D4941-9011-41FF-9B73-BF0442329FD9}"/>
          </ac:spMkLst>
        </pc:spChg>
        <pc:spChg chg="add mod">
          <ac:chgData name="tran ngan" userId="53bcb93868f6791d" providerId="LiveId" clId="{F9A139B0-ED7F-4371-AB4B-1B66B008D7A3}" dt="2022-01-24T08:04:04.464" v="211" actId="14100"/>
          <ac:spMkLst>
            <pc:docMk/>
            <pc:sldMk cId="1682433403" sldId="430"/>
            <ac:spMk id="25" creationId="{FCEC1AA4-EB01-41CC-B52D-E644D1C599FD}"/>
          </ac:spMkLst>
        </pc:spChg>
        <pc:spChg chg="add mod">
          <ac:chgData name="tran ngan" userId="53bcb93868f6791d" providerId="LiveId" clId="{F9A139B0-ED7F-4371-AB4B-1B66B008D7A3}" dt="2022-01-24T08:04:12.592" v="214" actId="14100"/>
          <ac:spMkLst>
            <pc:docMk/>
            <pc:sldMk cId="1682433403" sldId="430"/>
            <ac:spMk id="26" creationId="{FF99B2F5-849F-4A09-8947-96BE192D3148}"/>
          </ac:spMkLst>
        </pc:spChg>
        <pc:spChg chg="add mod">
          <ac:chgData name="tran ngan" userId="53bcb93868f6791d" providerId="LiveId" clId="{F9A139B0-ED7F-4371-AB4B-1B66B008D7A3}" dt="2022-01-24T08:04:19.596" v="216" actId="1076"/>
          <ac:spMkLst>
            <pc:docMk/>
            <pc:sldMk cId="1682433403" sldId="430"/>
            <ac:spMk id="28" creationId="{60131FD7-11B3-44A6-B620-F0FF8D3CF5BB}"/>
          </ac:spMkLst>
        </pc:spChg>
        <pc:spChg chg="add mod">
          <ac:chgData name="tran ngan" userId="53bcb93868f6791d" providerId="LiveId" clId="{F9A139B0-ED7F-4371-AB4B-1B66B008D7A3}" dt="2022-01-24T08:04:24.869" v="218" actId="1076"/>
          <ac:spMkLst>
            <pc:docMk/>
            <pc:sldMk cId="1682433403" sldId="430"/>
            <ac:spMk id="30" creationId="{E572EEB3-2AF4-4BFB-974E-3D8F9E68188F}"/>
          </ac:spMkLst>
        </pc:spChg>
        <pc:spChg chg="add mod">
          <ac:chgData name="tran ngan" userId="53bcb93868f6791d" providerId="LiveId" clId="{F9A139B0-ED7F-4371-AB4B-1B66B008D7A3}" dt="2022-01-24T08:04:28.544" v="220" actId="1076"/>
          <ac:spMkLst>
            <pc:docMk/>
            <pc:sldMk cId="1682433403" sldId="430"/>
            <ac:spMk id="31" creationId="{75041C35-87FD-4A75-9D8B-5101B87FFE0E}"/>
          </ac:spMkLst>
        </pc:spChg>
        <pc:picChg chg="mod">
          <ac:chgData name="tran ngan" userId="53bcb93868f6791d" providerId="LiveId" clId="{F9A139B0-ED7F-4371-AB4B-1B66B008D7A3}" dt="2022-01-24T08:01:53.803" v="179" actId="1076"/>
          <ac:picMkLst>
            <pc:docMk/>
            <pc:sldMk cId="1682433403" sldId="430"/>
            <ac:picMk id="27" creationId="{8C31F9BF-65EA-4B73-B10B-02FCFA2305C1}"/>
          </ac:picMkLst>
        </pc:picChg>
        <pc:picChg chg="mod">
          <ac:chgData name="tran ngan" userId="53bcb93868f6791d" providerId="LiveId" clId="{F9A139B0-ED7F-4371-AB4B-1B66B008D7A3}" dt="2022-01-24T08:01:18.430" v="169" actId="1076"/>
          <ac:picMkLst>
            <pc:docMk/>
            <pc:sldMk cId="1682433403" sldId="430"/>
            <ac:picMk id="29" creationId="{FC4C1942-29EC-4CFA-974A-5EF2D0E815D5}"/>
          </ac:picMkLst>
        </pc:picChg>
        <pc:picChg chg="mod">
          <ac:chgData name="tran ngan" userId="53bcb93868f6791d" providerId="LiveId" clId="{F9A139B0-ED7F-4371-AB4B-1B66B008D7A3}" dt="2022-01-24T08:01:50.329" v="178" actId="1076"/>
          <ac:picMkLst>
            <pc:docMk/>
            <pc:sldMk cId="1682433403" sldId="430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2:31.747" v="192" actId="14100"/>
          <ac:picMkLst>
            <pc:docMk/>
            <pc:sldMk cId="1682433403" sldId="430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2:14.482" v="186" actId="1076"/>
          <ac:picMkLst>
            <pc:docMk/>
            <pc:sldMk cId="1682433403" sldId="430"/>
            <ac:picMk id="41" creationId="{6FF610CB-C318-487B-A012-226FC575DD42}"/>
          </ac:picMkLst>
        </pc:picChg>
        <pc:picChg chg="mod">
          <ac:chgData name="tran ngan" userId="53bcb93868f6791d" providerId="LiveId" clId="{F9A139B0-ED7F-4371-AB4B-1B66B008D7A3}" dt="2022-01-24T08:02:22.565" v="189" actId="14100"/>
          <ac:picMkLst>
            <pc:docMk/>
            <pc:sldMk cId="1682433403" sldId="430"/>
            <ac:picMk id="42" creationId="{1EA8D283-CDDF-462F-821E-0CAAC2FFBB6C}"/>
          </ac:picMkLst>
        </pc:picChg>
        <pc:picChg chg="mod">
          <ac:chgData name="tran ngan" userId="53bcb93868f6791d" providerId="LiveId" clId="{F9A139B0-ED7F-4371-AB4B-1B66B008D7A3}" dt="2022-01-24T08:03:47.923" v="207" actId="1076"/>
          <ac:picMkLst>
            <pc:docMk/>
            <pc:sldMk cId="1682433403" sldId="430"/>
            <ac:picMk id="52" creationId="{C0086A45-13A7-4F84-AABC-A8F374550767}"/>
          </ac:picMkLst>
        </pc:picChg>
        <pc:picChg chg="mod">
          <ac:chgData name="tran ngan" userId="53bcb93868f6791d" providerId="LiveId" clId="{F9A139B0-ED7F-4371-AB4B-1B66B008D7A3}" dt="2022-01-24T08:02:34.418" v="193" actId="1076"/>
          <ac:picMkLst>
            <pc:docMk/>
            <pc:sldMk cId="1682433403" sldId="430"/>
            <ac:picMk id="53" creationId="{374DE8C5-DBD4-44D5-BE0C-48CCCAC9A939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08.482" v="1668"/>
        <pc:sldMkLst>
          <pc:docMk/>
          <pc:sldMk cId="236586382" sldId="431"/>
        </pc:sldMkLst>
        <pc:spChg chg="del mod">
          <ac:chgData name="tran ngan" userId="53bcb93868f6791d" providerId="LiveId" clId="{F9A139B0-ED7F-4371-AB4B-1B66B008D7A3}" dt="2022-01-24T09:15:45.633" v="690" actId="478"/>
          <ac:spMkLst>
            <pc:docMk/>
            <pc:sldMk cId="236586382" sldId="431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4" creationId="{3F4422FF-D7E2-4178-98F8-71B000A79688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5" creationId="{3BA6027F-495D-490D-AD98-15C26C790EC5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6" creationId="{F7B1CDAB-377B-40FD-9AD6-5CC2D991A2DA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8" creationId="{A97BF105-D289-474B-A9A6-ED3BC9A92450}"/>
          </ac:spMkLst>
        </pc:spChg>
        <pc:spChg chg="del">
          <ac:chgData name="tran ngan" userId="53bcb93868f6791d" providerId="LiveId" clId="{F9A139B0-ED7F-4371-AB4B-1B66B008D7A3}" dt="2022-01-24T09:15:48.100" v="691" actId="478"/>
          <ac:spMkLst>
            <pc:docMk/>
            <pc:sldMk cId="236586382" sldId="431"/>
            <ac:spMk id="48" creationId="{57C0DDC3-77F5-4C09-A803-DEC77F071C0E}"/>
          </ac:spMkLst>
        </pc:spChg>
        <pc:spChg chg="del mod">
          <ac:chgData name="tran ngan" userId="53bcb93868f6791d" providerId="LiveId" clId="{F9A139B0-ED7F-4371-AB4B-1B66B008D7A3}" dt="2022-01-24T09:15:52.001" v="693" actId="478"/>
          <ac:spMkLst>
            <pc:docMk/>
            <pc:sldMk cId="236586382" sldId="431"/>
            <ac:spMk id="49" creationId="{03A8F9CA-7DAA-4AB6-AB6B-B6905B924CAC}"/>
          </ac:spMkLst>
        </pc:spChg>
        <pc:spChg chg="del mod">
          <ac:chgData name="tran ngan" userId="53bcb93868f6791d" providerId="LiveId" clId="{F9A139B0-ED7F-4371-AB4B-1B66B008D7A3}" dt="2022-01-24T09:15:56.485" v="695" actId="478"/>
          <ac:spMkLst>
            <pc:docMk/>
            <pc:sldMk cId="236586382" sldId="431"/>
            <ac:spMk id="50" creationId="{01A5278C-A870-4176-8375-7AAE77EF5761}"/>
          </ac:spMkLst>
        </pc:spChg>
        <pc:picChg chg="add mod">
          <ac:chgData name="tran ngan" userId="53bcb93868f6791d" providerId="LiveId" clId="{F9A139B0-ED7F-4371-AB4B-1B66B008D7A3}" dt="2022-01-24T09:18:08.896" v="724" actId="1076"/>
          <ac:picMkLst>
            <pc:docMk/>
            <pc:sldMk cId="236586382" sldId="431"/>
            <ac:picMk id="30" creationId="{0C718AB9-5F88-46D8-BE5D-A307C74CE701}"/>
          </ac:picMkLst>
        </pc:picChg>
        <pc:picChg chg="add mod">
          <ac:chgData name="tran ngan" userId="53bcb93868f6791d" providerId="LiveId" clId="{F9A139B0-ED7F-4371-AB4B-1B66B008D7A3}" dt="2022-01-24T09:18:11.067" v="725" actId="1076"/>
          <ac:picMkLst>
            <pc:docMk/>
            <pc:sldMk cId="236586382" sldId="431"/>
            <ac:picMk id="31" creationId="{F1A47E12-80D0-4E1B-9BD7-54BEAD1771FC}"/>
          </ac:picMkLst>
        </pc:picChg>
        <pc:picChg chg="del">
          <ac:chgData name="tran ngan" userId="53bcb93868f6791d" providerId="LiveId" clId="{F9A139B0-ED7F-4371-AB4B-1B66B008D7A3}" dt="2022-01-24T09:15:39.317" v="686" actId="478"/>
          <ac:picMkLst>
            <pc:docMk/>
            <pc:sldMk cId="236586382" sldId="431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5:38.096" v="685" actId="478"/>
          <ac:picMkLst>
            <pc:docMk/>
            <pc:sldMk cId="236586382" sldId="431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5:42.184" v="688" actId="478"/>
          <ac:picMkLst>
            <pc:docMk/>
            <pc:sldMk cId="236586382" sldId="431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5:40.668" v="687" actId="478"/>
          <ac:picMkLst>
            <pc:docMk/>
            <pc:sldMk cId="236586382" sldId="431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8:06.393" v="723" actId="1076"/>
          <ac:picMkLst>
            <pc:docMk/>
            <pc:sldMk cId="236586382" sldId="431"/>
            <ac:picMk id="37" creationId="{43217EE9-9BB0-47E3-9B9D-EDD9F8B206AB}"/>
          </ac:picMkLst>
        </pc:picChg>
        <pc:picChg chg="add mod">
          <ac:chgData name="tran ngan" userId="53bcb93868f6791d" providerId="LiveId" clId="{F9A139B0-ED7F-4371-AB4B-1B66B008D7A3}" dt="2022-01-24T09:18:03.923" v="722" actId="1076"/>
          <ac:picMkLst>
            <pc:docMk/>
            <pc:sldMk cId="236586382" sldId="431"/>
            <ac:picMk id="38" creationId="{9E78F40F-27B8-41D1-8830-DE5AF5243E00}"/>
          </ac:picMkLst>
        </pc:picChg>
      </pc:sldChg>
      <pc:sldChg chg="modSp add del mod">
        <pc:chgData name="tran ngan" userId="53bcb93868f6791d" providerId="LiveId" clId="{F9A139B0-ED7F-4371-AB4B-1B66B008D7A3}" dt="2022-01-24T08:00:28.423" v="159" actId="47"/>
        <pc:sldMkLst>
          <pc:docMk/>
          <pc:sldMk cId="1796069777" sldId="431"/>
        </pc:sldMkLst>
        <pc:picChg chg="mod">
          <ac:chgData name="tran ngan" userId="53bcb93868f6791d" providerId="LiveId" clId="{F9A139B0-ED7F-4371-AB4B-1B66B008D7A3}" dt="2022-01-24T08:00:09.314" v="154" actId="1076"/>
          <ac:picMkLst>
            <pc:docMk/>
            <pc:sldMk cId="1796069777" sldId="431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0:25.434" v="157" actId="1076"/>
          <ac:picMkLst>
            <pc:docMk/>
            <pc:sldMk cId="1796069777" sldId="431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0:26.610" v="158" actId="1076"/>
          <ac:picMkLst>
            <pc:docMk/>
            <pc:sldMk cId="1796069777" sldId="431"/>
            <ac:picMk id="53" creationId="{374DE8C5-DBD4-44D5-BE0C-48CCCAC9A939}"/>
          </ac:picMkLst>
        </pc:picChg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2022372661" sldId="431"/>
        </pc:sldMkLst>
        <pc:spChg chg="add mod">
          <ac:chgData name="tran ngan" userId="53bcb93868f6791d" providerId="LiveId" clId="{F9A139B0-ED7F-4371-AB4B-1B66B008D7A3}" dt="2022-01-24T08:05:39.027" v="223" actId="13822"/>
          <ac:spMkLst>
            <pc:docMk/>
            <pc:sldMk cId="2022372661" sldId="431"/>
            <ac:spMk id="2" creationId="{4C973904-BDF6-4DC6-A9AC-26B3BAA23821}"/>
          </ac:spMkLst>
        </pc:spChg>
        <pc:spChg chg="add mod">
          <ac:chgData name="tran ngan" userId="53bcb93868f6791d" providerId="LiveId" clId="{F9A139B0-ED7F-4371-AB4B-1B66B008D7A3}" dt="2022-01-24T08:06:25.650" v="247" actId="1076"/>
          <ac:spMkLst>
            <pc:docMk/>
            <pc:sldMk cId="2022372661" sldId="431"/>
            <ac:spMk id="4" creationId="{08731C19-C3EE-4257-B936-7919977A9B6A}"/>
          </ac:spMkLst>
        </pc:spChg>
      </pc:sldChg>
      <pc:sldChg chg="addSp delSp modSp new mod setBg modNotesTx">
        <pc:chgData name="tran ngan" userId="53bcb93868f6791d" providerId="LiveId" clId="{F9A139B0-ED7F-4371-AB4B-1B66B008D7A3}" dt="2022-01-27T15:17:24.966" v="1019" actId="20577"/>
        <pc:sldMkLst>
          <pc:docMk/>
          <pc:sldMk cId="3467994626" sldId="432"/>
        </pc:sldMkLst>
        <pc:spChg chg="add mod">
          <ac:chgData name="tran ngan" userId="53bcb93868f6791d" providerId="LiveId" clId="{F9A139B0-ED7F-4371-AB4B-1B66B008D7A3}" dt="2022-01-24T08:30:49.719" v="451" actId="14100"/>
          <ac:spMkLst>
            <pc:docMk/>
            <pc:sldMk cId="3467994626" sldId="432"/>
            <ac:spMk id="4" creationId="{23FFD483-1C2A-4E28-8B04-4418DD71E637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8" creationId="{82A5F716-98EF-42EF-A471-87C6DFDCC799}"/>
          </ac:spMkLst>
        </pc:spChg>
        <pc:spChg chg="add mod">
          <ac:chgData name="tran ngan" userId="53bcb93868f6791d" providerId="LiveId" clId="{F9A139B0-ED7F-4371-AB4B-1B66B008D7A3}" dt="2022-01-24T08:31:04.120" v="463" actId="14100"/>
          <ac:spMkLst>
            <pc:docMk/>
            <pc:sldMk cId="3467994626" sldId="432"/>
            <ac:spMk id="9" creationId="{3A9B484D-D12A-4690-893C-14316C415E1D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10" creationId="{B87687D8-4EF1-4EF2-BF7E-74BB4A3D1806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2" creationId="{7BDAC5B6-20CE-447F-8BA1-F2274AC7AE5B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3" creationId="{D1D22B31-BF8F-446B-9009-8A251FB177CB}"/>
          </ac:spMkLst>
        </pc:spChg>
        <pc:picChg chg="add mod">
          <ac:chgData name="tran ngan" userId="53bcb93868f6791d" providerId="LiveId" clId="{F9A139B0-ED7F-4371-AB4B-1B66B008D7A3}" dt="2022-01-24T08:22:54.893" v="424" actId="26606"/>
          <ac:picMkLst>
            <pc:docMk/>
            <pc:sldMk cId="3467994626" sldId="432"/>
            <ac:picMk id="3" creationId="{31D0F2AE-24C2-4971-8C73-02C6DDBE442C}"/>
          </ac:picMkLst>
        </pc:picChg>
      </pc:sldChg>
      <pc:sldChg chg="addSp modSp add mod modAnim modNotesTx">
        <pc:chgData name="tran ngan" userId="53bcb93868f6791d" providerId="LiveId" clId="{F9A139B0-ED7F-4371-AB4B-1B66B008D7A3}" dt="2022-01-27T15:17:59.824" v="1024" actId="20577"/>
        <pc:sldMkLst>
          <pc:docMk/>
          <pc:sldMk cId="2909219289" sldId="433"/>
        </pc:sldMkLst>
        <pc:picChg chg="mod">
          <ac:chgData name="tran ngan" userId="53bcb93868f6791d" providerId="LiveId" clId="{F9A139B0-ED7F-4371-AB4B-1B66B008D7A3}" dt="2022-01-27T15:12:28.705" v="727" actId="1076"/>
          <ac:picMkLst>
            <pc:docMk/>
            <pc:sldMk cId="2909219289" sldId="433"/>
            <ac:picMk id="5" creationId="{6B5DD0A8-39E2-4B68-99E9-273BE31C3EB4}"/>
          </ac:picMkLst>
        </pc:picChg>
        <pc:picChg chg="add mod">
          <ac:chgData name="tran ngan" userId="53bcb93868f6791d" providerId="LiveId" clId="{F9A139B0-ED7F-4371-AB4B-1B66B008D7A3}" dt="2022-01-27T15:12:28.926" v="728"/>
          <ac:picMkLst>
            <pc:docMk/>
            <pc:sldMk cId="2909219289" sldId="433"/>
            <ac:picMk id="6" creationId="{CB8E6F69-79EE-40EB-B3D3-521DC9D8DBD9}"/>
          </ac:picMkLst>
        </pc:picChg>
      </pc:sldChg>
      <pc:sldChg chg="modSp add mod modNotesTx">
        <pc:chgData name="tran ngan" userId="53bcb93868f6791d" providerId="LiveId" clId="{F9A139B0-ED7F-4371-AB4B-1B66B008D7A3}" dt="2022-01-27T15:17:36.572" v="1021"/>
        <pc:sldMkLst>
          <pc:docMk/>
          <pc:sldMk cId="3704029749" sldId="434"/>
        </pc:sldMkLst>
        <pc:spChg chg="mod">
          <ac:chgData name="tran ngan" userId="53bcb93868f6791d" providerId="LiveId" clId="{F9A139B0-ED7F-4371-AB4B-1B66B008D7A3}" dt="2022-01-24T08:31:36.545" v="467" actId="1076"/>
          <ac:spMkLst>
            <pc:docMk/>
            <pc:sldMk cId="3704029749" sldId="434"/>
            <ac:spMk id="4" creationId="{23FFD483-1C2A-4E28-8B04-4418DD71E637}"/>
          </ac:spMkLst>
        </pc:spChg>
        <pc:spChg chg="mod">
          <ac:chgData name="tran ngan" userId="53bcb93868f6791d" providerId="LiveId" clId="{F9A139B0-ED7F-4371-AB4B-1B66B008D7A3}" dt="2022-01-24T08:31:31.876" v="466" actId="1076"/>
          <ac:spMkLst>
            <pc:docMk/>
            <pc:sldMk cId="3704029749" sldId="434"/>
            <ac:spMk id="9" creationId="{3A9B484D-D12A-4690-893C-14316C415E1D}"/>
          </ac:spMkLst>
        </pc:spChg>
      </pc:sldChg>
      <pc:sldChg chg="addSp delSp modSp add mod modNotesTx">
        <pc:chgData name="tran ngan" userId="53bcb93868f6791d" providerId="LiveId" clId="{F9A139B0-ED7F-4371-AB4B-1B66B008D7A3}" dt="2022-01-27T15:42:24.859" v="1415"/>
        <pc:sldMkLst>
          <pc:docMk/>
          <pc:sldMk cId="3436395665" sldId="435"/>
        </pc:sldMkLst>
        <pc:spChg chg="add mod">
          <ac:chgData name="tran ngan" userId="53bcb93868f6791d" providerId="LiveId" clId="{F9A139B0-ED7F-4371-AB4B-1B66B008D7A3}" dt="2022-01-24T08:45:01.385" v="581" actId="20577"/>
          <ac:spMkLst>
            <pc:docMk/>
            <pc:sldMk cId="3436395665" sldId="435"/>
            <ac:spMk id="16" creationId="{E2611674-2AE6-4DFD-B491-3A11FE8C114F}"/>
          </ac:spMkLst>
        </pc:spChg>
        <pc:spChg chg="add del">
          <ac:chgData name="tran ngan" userId="53bcb93868f6791d" providerId="LiveId" clId="{F9A139B0-ED7F-4371-AB4B-1B66B008D7A3}" dt="2022-01-27T15:42:22.760" v="1414" actId="22"/>
          <ac:spMkLst>
            <pc:docMk/>
            <pc:sldMk cId="3436395665" sldId="435"/>
            <ac:spMk id="17" creationId="{7743D3B2-FFF1-4883-ACE1-E8C94095238E}"/>
          </ac:spMkLst>
        </pc:spChg>
        <pc:cxnChg chg="mod">
          <ac:chgData name="tran ngan" userId="53bcb93868f6791d" providerId="LiveId" clId="{F9A139B0-ED7F-4371-AB4B-1B66B008D7A3}" dt="2022-01-24T08:43:28.810" v="530" actId="14100"/>
          <ac:cxnSpMkLst>
            <pc:docMk/>
            <pc:sldMk cId="3436395665" sldId="435"/>
            <ac:cxnSpMk id="6" creationId="{741AB1D4-C91F-4877-81A7-B6B42385F5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AA90-76BF-4D17-8CB6-DF96FD909B1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22F99-65BB-4964-B9FA-7872BD94B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3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9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3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practice asking and answering about break time activities.</a:t>
            </a:r>
          </a:p>
          <a:p>
            <a:r>
              <a:rPr lang="en-US" dirty="0"/>
              <a:t>- After 1-2 minutes, teacher rings the bell and the pupil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6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shows pictures of activities and question the board and asks pupils to ask</a:t>
            </a:r>
            <a:r>
              <a:rPr lang="en-US" baseline="0" dirty="0"/>
              <a:t> and answer, using the sentence patterns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15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shows pictures of activities and question the board and asks pupils to ask</a:t>
            </a:r>
            <a:r>
              <a:rPr lang="en-US" baseline="0" dirty="0"/>
              <a:t> and answer, using the sentence patterns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5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2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- Have the pupils listen to the song of period 2 and</a:t>
            </a:r>
            <a:r>
              <a:rPr lang="en-US" sz="1800" baseline="0" dirty="0"/>
              <a:t> each pupil </a:t>
            </a:r>
            <a:r>
              <a:rPr lang="en-US" sz="1800" dirty="0"/>
              <a:t>chooses 1 activity in the song.</a:t>
            </a:r>
          </a:p>
          <a:p>
            <a:r>
              <a:rPr lang="en-US" sz="1800" dirty="0"/>
              <a:t>- When they hear the names of activities they’ve chosen, they have to stand up,</a:t>
            </a:r>
            <a:r>
              <a:rPr lang="en-US" sz="1800" baseline="0" dirty="0"/>
              <a:t> then sit down again.</a:t>
            </a:r>
            <a:endParaRPr lang="en-US" sz="1800" dirty="0"/>
          </a:p>
          <a:p>
            <a:r>
              <a:rPr lang="en-US" sz="1800" dirty="0"/>
              <a:t>- Play the recording 3-4 times.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6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8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3180FF-5013-4A6D-BBBA-48893065F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84A5E-5440-433C-8DEE-1F3410376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7DC9BB-0B0C-4F8A-A4BC-57A1F116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3428C7-5178-4A34-906E-9EDD0F61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C1900C-3E1C-4D4B-947C-5E211FEC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3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5B94F5-B1AA-4C7D-AA30-A8494749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7AC5B8-CDE0-4BE9-A834-EE31B36AE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5BE4B2-0736-4425-9A97-7DFBB45D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D7A29-A142-411B-880A-E2A97C4B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5F4993-2810-49EA-BB23-BB470ABE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96DBFA5-B74C-4D77-8658-EA7BD8E24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B97C1DA-E909-4EBE-A329-F6CDC0A42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332253-28FC-41D9-B04B-B6A2E0A9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926AA6-5147-408A-9D48-C618E69E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0D6B8-16CA-4B18-8749-BD8F134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9214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5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80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0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49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79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3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F7BA53-5FA9-4E7E-AAD8-A2E6E46E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71FFAF-8C30-4EB5-B3C6-37F56DD6F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523B2D-1487-4F5B-B640-B9BDB728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24A82-C5AD-4CAC-B3EA-0791F657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B5F5BA-8E12-4B9E-A645-507D2D4E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29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8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0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1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6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7ED1AA-1375-474C-BB84-4AF6711A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AB0D40-C68E-490B-A8ED-038A42599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8B4AF3-4B4F-41F9-B3FE-A78F8778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BE6B90-FCCE-4743-9F97-26592EC9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2D2CEC-04B2-49F5-9D14-65DDBDE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57D200-8ECE-45AE-84FE-1BBE1A32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B2B1D9-CBBF-485C-A157-1C9103E94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8E221F-0C99-432F-9AB4-76D725AA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86E3D8-8656-4A72-A01E-27E0B943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7746E4-B8A5-46C6-AE4F-C61813B4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E27DA7-B7DA-431C-B3D3-EFA051CB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46528E-6D88-4484-9D7D-B1D58B0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C4DC03-9781-4300-9460-C9BE9490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69507F-9995-48F0-9661-A3A879F8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85AD740-4AA1-4959-B8AE-34FF5918C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D405259-2626-4F0F-B2C7-F0D14939A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99EC955-B4E5-423B-BFAE-E80BC3A8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93CCFFB-3BF9-4B80-8CE1-75CB279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1AF06C5-08EB-4057-8866-6D781994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01F7BA-E6EF-4D9F-A826-7F2D9866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5B4F606-9B22-4AD9-A1C2-312243D5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B56704-611E-4F86-AC9E-02C43AE3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E80E4F-22FC-47D1-8D60-8ACD1F7B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A1DC497-14B3-435C-8560-174205E9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91354C9-6626-4E5D-9040-1251AB47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52CE2BF-6AAB-4573-85F0-B5A35EA2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EE89F-C6D1-4C81-8C25-67AB6AF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22567D-842D-492C-84E0-551C85907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B0C654-D8A7-43A7-A38B-16A20DC96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9EB540-EB03-4359-81DA-59921464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FE4D14-DA4E-4240-80E0-66F89FC8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4E0D02-6D3E-403C-B510-CB2AF678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A45EA5-187F-44DC-A38A-E468AF3D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EA71A0A-F053-4776-8A7C-2CDF6247B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60D620-6A1A-45E3-8C85-AEA5513F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975DAC-CF64-4A7E-A304-C58EDA87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D166A3-0215-4A35-A6B4-2B517AA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64DFD6-39C3-4164-B249-B754FF9E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18ED21C-EC28-4AAD-AAD5-7524EFCA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02DF53-7AD8-4D81-8785-C74FFEC15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129BCC-9E54-4029-B647-3C97837E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9AAA-DBDA-4864-8CBA-E335EF96E08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2C60C5-7CED-4058-9E2E-47873A08F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77CE46-392E-4CCE-B9A2-12557DBB2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22.jp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4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4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47.jpeg"/><Relationship Id="rId7" Type="http://schemas.openxmlformats.org/officeDocument/2006/relationships/image" Target="../media/image5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8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3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31005" y="566506"/>
            <a:ext cx="11289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8681" y="2300186"/>
            <a:ext cx="2329225" cy="75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593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2: </a:t>
            </a:r>
          </a:p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Talking chain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02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91" y="1274333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8" y="1949916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ao: 32 Cánh 1">
            <a:extLst>
              <a:ext uri="{FF2B5EF4-FFF2-40B4-BE49-F238E27FC236}">
                <a16:creationId xmlns:a16="http://schemas.microsoft.com/office/drawing/2014/main" id="{4C973904-BDF6-4DC6-A9AC-26B3BAA23821}"/>
              </a:ext>
            </a:extLst>
          </p:cNvPr>
          <p:cNvSpPr/>
          <p:nvPr/>
        </p:nvSpPr>
        <p:spPr>
          <a:xfrm>
            <a:off x="8258175" y="4144787"/>
            <a:ext cx="3715875" cy="2392543"/>
          </a:xfrm>
          <a:prstGeom prst="star3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731C19-C3EE-4257-B936-7919977A9B6A}"/>
              </a:ext>
            </a:extLst>
          </p:cNvPr>
          <p:cNvSpPr txBox="1"/>
          <p:nvPr/>
        </p:nvSpPr>
        <p:spPr>
          <a:xfrm>
            <a:off x="8686481" y="4910336"/>
            <a:ext cx="314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Talking chain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3F4422FF-D7E2-4178-98F8-71B000A79688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BA6027F-495D-490D-AD98-15C26C790EC5}"/>
              </a:ext>
            </a:extLst>
          </p:cNvPr>
          <p:cNvSpPr txBox="1"/>
          <p:nvPr/>
        </p:nvSpPr>
        <p:spPr>
          <a:xfrm rot="21262241">
            <a:off x="3142326" y="1100864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7B1CDAB-377B-40FD-9AD6-5CC2D991A2DA}"/>
              </a:ext>
            </a:extLst>
          </p:cNvPr>
          <p:cNvSpPr txBox="1"/>
          <p:nvPr/>
        </p:nvSpPr>
        <p:spPr>
          <a:xfrm rot="21262241">
            <a:off x="3205517" y="1661370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97BF105-D289-474B-A9A6-ED3BC9A92450}"/>
              </a:ext>
            </a:extLst>
          </p:cNvPr>
          <p:cNvSpPr txBox="1"/>
          <p:nvPr/>
        </p:nvSpPr>
        <p:spPr>
          <a:xfrm rot="21146580">
            <a:off x="3250207" y="2159996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C718AB9-5F88-46D8-BE5D-A307C74CE70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154352" y="2429098"/>
            <a:ext cx="1027080" cy="630253"/>
          </a:xfrm>
          <a:prstGeom prst="rect">
            <a:avLst/>
          </a:prstGeom>
        </p:spPr>
      </p:pic>
      <p:pic>
        <p:nvPicPr>
          <p:cNvPr id="31" name="Hình ảnh 3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1A47E12-80D0-4E1B-9BD7-54BEAD1771F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2031776" y="225839"/>
            <a:ext cx="1014065" cy="854175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3217EE9-9BB0-47E3-9B9D-EDD9F8B2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2167076" y="1790253"/>
            <a:ext cx="966751" cy="593233"/>
          </a:xfrm>
          <a:prstGeom prst="rect">
            <a:avLst/>
          </a:prstGeom>
        </p:spPr>
      </p:pic>
      <p:pic>
        <p:nvPicPr>
          <p:cNvPr id="38" name="Hình ảnh 37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9E78F40F-27B8-41D1-8830-DE5AF5243E0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2137062" y="1119322"/>
            <a:ext cx="931238" cy="6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-35484" y="22202"/>
            <a:ext cx="12227484" cy="6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262241">
            <a:off x="3022598" y="1040960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1262241">
            <a:off x="3072675" y="160060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1262241">
            <a:off x="3065253" y="2145353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82" y="1299972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54" y="1881423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698BEC80-D434-42B5-A6BA-81DA4703B667}"/>
              </a:ext>
            </a:extLst>
          </p:cNvPr>
          <p:cNvSpPr/>
          <p:nvPr/>
        </p:nvSpPr>
        <p:spPr>
          <a:xfrm>
            <a:off x="-46975" y="2217326"/>
            <a:ext cx="2061843" cy="676689"/>
          </a:xfrm>
          <a:prstGeom prst="wedgeRoundRectCallout">
            <a:avLst>
              <a:gd name="adj1" fmla="val 21206"/>
              <a:gd name="adj2" fmla="val 7657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E361834-38E9-415D-8E3B-F39F21FB37D7}"/>
              </a:ext>
            </a:extLst>
          </p:cNvPr>
          <p:cNvSpPr/>
          <p:nvPr/>
        </p:nvSpPr>
        <p:spPr>
          <a:xfrm>
            <a:off x="1744473" y="2795603"/>
            <a:ext cx="1674381" cy="1120060"/>
          </a:xfrm>
          <a:prstGeom prst="wedgeEllipseCallout">
            <a:avLst>
              <a:gd name="adj1" fmla="val 6451"/>
              <a:gd name="adj2" fmla="val 574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61D9553-DBAF-47CA-9F81-C32E37AC32F1}"/>
              </a:ext>
            </a:extLst>
          </p:cNvPr>
          <p:cNvSpPr txBox="1"/>
          <p:nvPr/>
        </p:nvSpPr>
        <p:spPr>
          <a:xfrm>
            <a:off x="34524" y="2251468"/>
            <a:ext cx="19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 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BD831AF-3A6D-4FDF-9DE6-A3339A6F962B}"/>
              </a:ext>
            </a:extLst>
          </p:cNvPr>
          <p:cNvSpPr txBox="1"/>
          <p:nvPr/>
        </p:nvSpPr>
        <p:spPr>
          <a:xfrm>
            <a:off x="1904316" y="3004516"/>
            <a:ext cx="155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play chess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break time. </a:t>
            </a:r>
          </a:p>
        </p:txBody>
      </p:sp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5C7B9306-6B46-41C8-AED1-3CEA8200E5A1}"/>
              </a:ext>
            </a:extLst>
          </p:cNvPr>
          <p:cNvSpPr/>
          <p:nvPr/>
        </p:nvSpPr>
        <p:spPr>
          <a:xfrm>
            <a:off x="4137661" y="245266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DC1DABA3-9434-4109-84B1-A6348CBD5516}"/>
              </a:ext>
            </a:extLst>
          </p:cNvPr>
          <p:cNvSpPr/>
          <p:nvPr/>
        </p:nvSpPr>
        <p:spPr>
          <a:xfrm>
            <a:off x="4345278" y="3210227"/>
            <a:ext cx="656878" cy="532609"/>
          </a:xfrm>
          <a:prstGeom prst="wedgeEllipseCallout">
            <a:avLst>
              <a:gd name="adj1" fmla="val -3432"/>
              <a:gd name="adj2" fmla="val 78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CD6907B9-10D8-428B-97D3-524B38F4506B}"/>
              </a:ext>
            </a:extLst>
          </p:cNvPr>
          <p:cNvSpPr/>
          <p:nvPr/>
        </p:nvSpPr>
        <p:spPr>
          <a:xfrm>
            <a:off x="5880006" y="1777453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45A98A59-9314-4468-A5CD-CFAAF55D43CB}"/>
              </a:ext>
            </a:extLst>
          </p:cNvPr>
          <p:cNvSpPr/>
          <p:nvPr/>
        </p:nvSpPr>
        <p:spPr>
          <a:xfrm>
            <a:off x="7778181" y="1150362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AF60C85F-B381-455A-A6D3-9B83B0678577}"/>
              </a:ext>
            </a:extLst>
          </p:cNvPr>
          <p:cNvSpPr/>
          <p:nvPr/>
        </p:nvSpPr>
        <p:spPr>
          <a:xfrm>
            <a:off x="8895608" y="184831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Bong bóng Lời nói: Hình bầu dục 38">
            <a:extLst>
              <a:ext uri="{FF2B5EF4-FFF2-40B4-BE49-F238E27FC236}">
                <a16:creationId xmlns:a16="http://schemas.microsoft.com/office/drawing/2014/main" id="{17659DB5-DC49-4688-BF1D-9AE4C27CF4C0}"/>
              </a:ext>
            </a:extLst>
          </p:cNvPr>
          <p:cNvSpPr/>
          <p:nvPr/>
        </p:nvSpPr>
        <p:spPr>
          <a:xfrm>
            <a:off x="6119657" y="2540262"/>
            <a:ext cx="656878" cy="532609"/>
          </a:xfrm>
          <a:prstGeom prst="wedgeEllipseCallout">
            <a:avLst>
              <a:gd name="adj1" fmla="val -13583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61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7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71" y="3484458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10" y="1879843"/>
            <a:ext cx="2661939" cy="2661939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6" y="308009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22" y="2206939"/>
            <a:ext cx="2907848" cy="2907848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2" y="2888751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5" y="2663388"/>
            <a:ext cx="2577649" cy="257764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9" y="3402694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3" y="4249119"/>
            <a:ext cx="2638780" cy="2638780"/>
          </a:xfrm>
          <a:prstGeom prst="rect">
            <a:avLst/>
          </a:prstGeom>
        </p:spPr>
      </p:pic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26E71A8E-54A9-4FAB-94CA-4F4664036B4C}"/>
              </a:ext>
            </a:extLst>
          </p:cNvPr>
          <p:cNvSpPr/>
          <p:nvPr/>
        </p:nvSpPr>
        <p:spPr>
          <a:xfrm>
            <a:off x="1123950" y="2888751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72C99FBF-1956-4093-978B-2CF6CA384610}"/>
              </a:ext>
            </a:extLst>
          </p:cNvPr>
          <p:cNvSpPr/>
          <p:nvPr/>
        </p:nvSpPr>
        <p:spPr>
          <a:xfrm>
            <a:off x="1826261" y="3672689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Bong bóng Lời nói: Hình bầu dục 23">
            <a:extLst>
              <a:ext uri="{FF2B5EF4-FFF2-40B4-BE49-F238E27FC236}">
                <a16:creationId xmlns:a16="http://schemas.microsoft.com/office/drawing/2014/main" id="{0F3D4941-9011-41FF-9B73-BF0442329FD9}"/>
              </a:ext>
            </a:extLst>
          </p:cNvPr>
          <p:cNvSpPr/>
          <p:nvPr/>
        </p:nvSpPr>
        <p:spPr>
          <a:xfrm>
            <a:off x="2859165" y="2438158"/>
            <a:ext cx="886292" cy="702174"/>
          </a:xfrm>
          <a:prstGeom prst="wedgeEllipseCallout">
            <a:avLst>
              <a:gd name="adj1" fmla="val -52000"/>
              <a:gd name="adj2" fmla="val 421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ong bóng Lời nói: Hình bầu dục 24">
            <a:extLst>
              <a:ext uri="{FF2B5EF4-FFF2-40B4-BE49-F238E27FC236}">
                <a16:creationId xmlns:a16="http://schemas.microsoft.com/office/drawing/2014/main" id="{FCEC1AA4-EB01-41CC-B52D-E644D1C599FD}"/>
              </a:ext>
            </a:extLst>
          </p:cNvPr>
          <p:cNvSpPr/>
          <p:nvPr/>
        </p:nvSpPr>
        <p:spPr>
          <a:xfrm>
            <a:off x="3450325" y="3002300"/>
            <a:ext cx="886292" cy="702174"/>
          </a:xfrm>
          <a:prstGeom prst="wedgeEllipseCallout">
            <a:avLst>
              <a:gd name="adj1" fmla="val -1489"/>
              <a:gd name="adj2" fmla="val 597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Bong bóng Lời nói: Hình bầu dục 25">
            <a:extLst>
              <a:ext uri="{FF2B5EF4-FFF2-40B4-BE49-F238E27FC236}">
                <a16:creationId xmlns:a16="http://schemas.microsoft.com/office/drawing/2014/main" id="{FF99B2F5-849F-4A09-8947-96BE192D3148}"/>
              </a:ext>
            </a:extLst>
          </p:cNvPr>
          <p:cNvSpPr/>
          <p:nvPr/>
        </p:nvSpPr>
        <p:spPr>
          <a:xfrm>
            <a:off x="4892138" y="1697402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60131FD7-11B3-44A6-B620-F0FF8D3CF5BB}"/>
              </a:ext>
            </a:extLst>
          </p:cNvPr>
          <p:cNvSpPr/>
          <p:nvPr/>
        </p:nvSpPr>
        <p:spPr>
          <a:xfrm>
            <a:off x="5313645" y="2504938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E572EEB3-2AF4-4BFB-974E-3D8F9E68188F}"/>
              </a:ext>
            </a:extLst>
          </p:cNvPr>
          <p:cNvSpPr/>
          <p:nvPr/>
        </p:nvSpPr>
        <p:spPr>
          <a:xfrm>
            <a:off x="6238413" y="1296411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ong bóng Lời nói: Hình bầu dục 30">
            <a:extLst>
              <a:ext uri="{FF2B5EF4-FFF2-40B4-BE49-F238E27FC236}">
                <a16:creationId xmlns:a16="http://schemas.microsoft.com/office/drawing/2014/main" id="{75041C35-87FD-4A75-9D8B-5101B87FFE0E}"/>
              </a:ext>
            </a:extLst>
          </p:cNvPr>
          <p:cNvSpPr/>
          <p:nvPr/>
        </p:nvSpPr>
        <p:spPr>
          <a:xfrm>
            <a:off x="7495075" y="1998585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AC06DAE-6F75-40CF-88A7-5B0A802F1DB2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D58CCCB-2114-4EEB-B7F6-8AD0C6F25F79}"/>
              </a:ext>
            </a:extLst>
          </p:cNvPr>
          <p:cNvSpPr txBox="1"/>
          <p:nvPr/>
        </p:nvSpPr>
        <p:spPr>
          <a:xfrm rot="21262241">
            <a:off x="3186821" y="967123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hat with my friends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2E8EEA12-93DE-42F9-880D-F71EF64DC7C1}"/>
              </a:ext>
            </a:extLst>
          </p:cNvPr>
          <p:cNvSpPr txBox="1"/>
          <p:nvPr/>
        </p:nvSpPr>
        <p:spPr>
          <a:xfrm rot="21262241">
            <a:off x="3235077" y="145508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word puzzles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D646924-099F-42F0-8CE3-648D8B25828C}"/>
              </a:ext>
            </a:extLst>
          </p:cNvPr>
          <p:cNvSpPr txBox="1"/>
          <p:nvPr/>
        </p:nvSpPr>
        <p:spPr>
          <a:xfrm rot="21262241">
            <a:off x="3283129" y="1938884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table tennis</a:t>
            </a:r>
          </a:p>
        </p:txBody>
      </p:sp>
      <p:pic>
        <p:nvPicPr>
          <p:cNvPr id="32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33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34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35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9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514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3: Practice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83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19" y="367873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What do you do at break time?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653825" y="2476500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798757" y="2436549"/>
            <a:ext cx="119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165114" y="2447297"/>
            <a:ext cx="889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puzzles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21904" y="2508908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pic>
        <p:nvPicPr>
          <p:cNvPr id="18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0" y="1502941"/>
            <a:ext cx="909772" cy="933607"/>
          </a:xfrm>
          <a:prstGeom prst="rect">
            <a:avLst/>
          </a:prstGeom>
        </p:spPr>
      </p:pic>
      <p:pic>
        <p:nvPicPr>
          <p:cNvPr id="20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0467"/>
            <a:ext cx="1010783" cy="924585"/>
          </a:xfrm>
          <a:prstGeom prst="rect">
            <a:avLst/>
          </a:prstGeom>
        </p:spPr>
      </p:pic>
      <p:pic>
        <p:nvPicPr>
          <p:cNvPr id="2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3" y="1490467"/>
            <a:ext cx="1042917" cy="924585"/>
          </a:xfrm>
          <a:prstGeom prst="rect">
            <a:avLst/>
          </a:prstGeom>
        </p:spPr>
      </p:pic>
      <p:pic>
        <p:nvPicPr>
          <p:cNvPr id="2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44" y="1490468"/>
            <a:ext cx="987846" cy="9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234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FE6437-1C32-4018-9E90-ECA1F88C9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47" y="149313"/>
            <a:ext cx="981533" cy="9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1">
            <a:hlinkClick r:id="" action="ppaction://media"/>
            <a:extLst>
              <a:ext uri="{FF2B5EF4-FFF2-40B4-BE49-F238E27FC236}">
                <a16:creationId xmlns:a16="http://schemas.microsoft.com/office/drawing/2014/main" id="{CF8BE9AA-EEAA-4003-AC10-4544EE174DA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66" y="251443"/>
            <a:ext cx="1259667" cy="113985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55070"/>
            <a:ext cx="6162675" cy="446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675" y="1807445"/>
            <a:ext cx="6029325" cy="45148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CEEB8A-E4A9-40C8-B23C-990B67E5BAF7}"/>
              </a:ext>
            </a:extLst>
          </p:cNvPr>
          <p:cNvSpPr txBox="1">
            <a:spLocks/>
          </p:cNvSpPr>
          <p:nvPr/>
        </p:nvSpPr>
        <p:spPr>
          <a:xfrm>
            <a:off x="2171700" y="512934"/>
            <a:ext cx="7531497" cy="61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2">
            <a:hlinkClick r:id="" action="ppaction://media"/>
            <a:extLst>
              <a:ext uri="{FF2B5EF4-FFF2-40B4-BE49-F238E27FC236}">
                <a16:creationId xmlns:a16="http://schemas.microsoft.com/office/drawing/2014/main" id="{0D941DF1-FE61-4455-9740-8F1C55A1B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723" y="87262"/>
            <a:ext cx="1017638" cy="1017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2" y="1201993"/>
            <a:ext cx="30480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045" y="1194619"/>
            <a:ext cx="7782232" cy="556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3352AE-D65C-42C4-8B2A-2791C8C0AF85}"/>
              </a:ext>
            </a:extLst>
          </p:cNvPr>
          <p:cNvSpPr txBox="1">
            <a:spLocks/>
          </p:cNvSpPr>
          <p:nvPr/>
        </p:nvSpPr>
        <p:spPr>
          <a:xfrm>
            <a:off x="3158920" y="247650"/>
            <a:ext cx="753149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37"/>
            <a:ext cx="12192000" cy="56435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0AA8DD-C34B-45AA-990A-F5A6387CB0AE}"/>
              </a:ext>
            </a:extLst>
          </p:cNvPr>
          <p:cNvSpPr txBox="1">
            <a:spLocks/>
          </p:cNvSpPr>
          <p:nvPr/>
        </p:nvSpPr>
        <p:spPr>
          <a:xfrm>
            <a:off x="3056603" y="328613"/>
            <a:ext cx="6582697" cy="734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1: </a:t>
            </a:r>
          </a:p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Act and Guess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23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4926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1129118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90" y="3530701"/>
            <a:ext cx="3738749" cy="3738749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7B01B882-CC9B-432E-B143-0715E15E2AB3}"/>
              </a:ext>
            </a:extLst>
          </p:cNvPr>
          <p:cNvSpPr/>
          <p:nvPr/>
        </p:nvSpPr>
        <p:spPr>
          <a:xfrm>
            <a:off x="3525103" y="1866537"/>
            <a:ext cx="1036718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5B90A292-FDD9-43D5-B2F2-F90F14AABE83}"/>
              </a:ext>
            </a:extLst>
          </p:cNvPr>
          <p:cNvSpPr/>
          <p:nvPr/>
        </p:nvSpPr>
        <p:spPr>
          <a:xfrm>
            <a:off x="4686125" y="1876062"/>
            <a:ext cx="1084256" cy="816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EB1C0A5A-E6D4-4239-9CF4-4DBB72ED3805}"/>
              </a:ext>
            </a:extLst>
          </p:cNvPr>
          <p:cNvSpPr/>
          <p:nvPr/>
        </p:nvSpPr>
        <p:spPr>
          <a:xfrm>
            <a:off x="5894685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C03A7771-C886-4B6D-BB1D-F7069572BD1D}"/>
              </a:ext>
            </a:extLst>
          </p:cNvPr>
          <p:cNvSpPr/>
          <p:nvPr/>
        </p:nvSpPr>
        <p:spPr>
          <a:xfrm>
            <a:off x="7084656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6667500" y="2682217"/>
            <a:ext cx="2238375" cy="573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77628088-476C-479A-B682-1B5E9F26EE58}"/>
              </a:ext>
            </a:extLst>
          </p:cNvPr>
          <p:cNvSpPr/>
          <p:nvPr/>
        </p:nvSpPr>
        <p:spPr>
          <a:xfrm>
            <a:off x="4753913" y="3078019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word puzzles</a:t>
            </a:r>
          </a:p>
        </p:txBody>
      </p:sp>
    </p:spTree>
    <p:extLst>
      <p:ext uri="{BB962C8B-B14F-4D97-AF65-F5344CB8AC3E}">
        <p14:creationId xmlns:p14="http://schemas.microsoft.com/office/powerpoint/2010/main" val="354312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2" y="1089606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6" y="3494089"/>
            <a:ext cx="3738749" cy="373874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5382390" y="2716161"/>
            <a:ext cx="3523485" cy="5394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E2611674-2AE6-4DFD-B491-3A11FE8C114F}"/>
              </a:ext>
            </a:extLst>
          </p:cNvPr>
          <p:cNvSpPr/>
          <p:nvPr/>
        </p:nvSpPr>
        <p:spPr>
          <a:xfrm>
            <a:off x="5057645" y="2877613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chat with my friends</a:t>
            </a:r>
          </a:p>
        </p:txBody>
      </p:sp>
      <p:pic>
        <p:nvPicPr>
          <p:cNvPr id="35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6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7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pic>
        <p:nvPicPr>
          <p:cNvPr id="38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566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579</Words>
  <Application>Microsoft Office PowerPoint</Application>
  <PresentationFormat>Widescreen</PresentationFormat>
  <Paragraphs>81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Adobe Fangsong Std R</vt:lpstr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PowerPoint Presentation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Administrator</cp:lastModifiedBy>
  <cp:revision>18</cp:revision>
  <dcterms:created xsi:type="dcterms:W3CDTF">2022-01-23T18:15:49Z</dcterms:created>
  <dcterms:modified xsi:type="dcterms:W3CDTF">2025-03-19T03:02:25Z</dcterms:modified>
</cp:coreProperties>
</file>