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22" r:id="rId3"/>
    <p:sldId id="443" r:id="rId4"/>
    <p:sldId id="442" r:id="rId5"/>
    <p:sldId id="441" r:id="rId6"/>
    <p:sldId id="440" r:id="rId7"/>
    <p:sldId id="438" r:id="rId8"/>
    <p:sldId id="437" r:id="rId9"/>
    <p:sldId id="436" r:id="rId10"/>
    <p:sldId id="435" r:id="rId11"/>
    <p:sldId id="44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1038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  <a:p>
            <a:pPr algn="ctr"/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2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385409"/>
            <a:ext cx="5773567" cy="6731008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 </a:t>
            </a:r>
          </a:p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 VÀ TRANG TRÍ MỘT CHIẾC MŨ LEN MÀ EM YÊU THÍCH BẰNG HÌNH THỨC VẼ RỒI TRANG TRÍ VÀ TÔ MÀU HOẶC DÙNG ĐẤT NẶN TẠO SẢN PHẨM.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65" y="385408"/>
            <a:ext cx="2722147" cy="38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58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" y="530087"/>
            <a:ext cx="7143987" cy="2784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9" y="3207026"/>
            <a:ext cx="8044068" cy="32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18" y="357795"/>
            <a:ext cx="1295581" cy="127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9" y="568465"/>
            <a:ext cx="5526518" cy="1105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25" y="1839542"/>
            <a:ext cx="4218533" cy="273245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123" y="5337215"/>
            <a:ext cx="7596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 smtClean="0"/>
              <a:t>Hãy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nói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về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màu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sắc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cảnh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vật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nổi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những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bức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ảnh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trên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47" y="2267777"/>
            <a:ext cx="4033936" cy="29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46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16" y="378350"/>
            <a:ext cx="7904646" cy="569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676" y="1689668"/>
            <a:ext cx="4293943" cy="33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5" y="1075686"/>
            <a:ext cx="4469875" cy="3298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95194"/>
            <a:ext cx="9144000" cy="18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4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38" y="343036"/>
            <a:ext cx="5239481" cy="866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4631" y="1277611"/>
            <a:ext cx="3343742" cy="50584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9" y="1277611"/>
            <a:ext cx="4708945" cy="321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62237"/>
            <a:ext cx="5484631" cy="229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68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85" y="189853"/>
            <a:ext cx="1473409" cy="1129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094" y="189853"/>
            <a:ext cx="6771094" cy="1029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0817" y="1409053"/>
            <a:ext cx="590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 smtClean="0"/>
              <a:t>Sản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phẩm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thuật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học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sinh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47" y="2168530"/>
            <a:ext cx="2953682" cy="41299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776" y="2380573"/>
            <a:ext cx="5103491" cy="37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90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83" y="617107"/>
            <a:ext cx="1486107" cy="128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556" y="617107"/>
            <a:ext cx="6747922" cy="128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27" y="2520268"/>
            <a:ext cx="4348273" cy="3551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8983" y="1769549"/>
            <a:ext cx="3267131" cy="45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21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96256"/>
            <a:ext cx="9144001" cy="57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571"/>
            <a:ext cx="3867690" cy="7906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6256"/>
            <a:ext cx="9143999" cy="57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55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1204</TotalTime>
  <Words>68</Words>
  <Application>Microsoft Office PowerPoint</Application>
  <PresentationFormat>On-screen Show (4:3)</PresentationFormat>
  <Paragraphs>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146</cp:revision>
  <dcterms:created xsi:type="dcterms:W3CDTF">2021-01-29T04:19:07Z</dcterms:created>
  <dcterms:modified xsi:type="dcterms:W3CDTF">2024-12-18T08:14:24Z</dcterms:modified>
</cp:coreProperties>
</file>