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3"/>
  </p:notesMasterIdLst>
  <p:sldIdLst>
    <p:sldId id="256" r:id="rId2"/>
    <p:sldId id="277" r:id="rId3"/>
    <p:sldId id="258" r:id="rId4"/>
    <p:sldId id="259" r:id="rId5"/>
    <p:sldId id="281" r:id="rId6"/>
    <p:sldId id="260" r:id="rId7"/>
    <p:sldId id="262" r:id="rId8"/>
    <p:sldId id="265" r:id="rId9"/>
    <p:sldId id="266" r:id="rId10"/>
    <p:sldId id="267" r:id="rId11"/>
    <p:sldId id="275" r:id="rId12"/>
  </p:sldIdLst>
  <p:sldSz cx="9144000" cy="5143500" type="screen16x9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81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F348EB-AE28-464D-9E2F-40F58C40CC25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BEC63-3CFA-46CB-A3D8-2D9B7914E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030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72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480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92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53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38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52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815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987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681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019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226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E3A05-ACA9-47A7-8614-8FF1DBC024ED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60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38150"/>
            <a:ext cx="7419975" cy="421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770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095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47637"/>
            <a:ext cx="516770" cy="723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666750"/>
            <a:ext cx="3124200" cy="4225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4557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095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47637"/>
            <a:ext cx="516770" cy="723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666750"/>
            <a:ext cx="2916936" cy="4297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20701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095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47637"/>
            <a:ext cx="516770" cy="723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742950"/>
            <a:ext cx="5507459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5527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095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47637"/>
            <a:ext cx="516770" cy="723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42950"/>
            <a:ext cx="8058732" cy="40457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7138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095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47637"/>
            <a:ext cx="516770" cy="723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71537"/>
            <a:ext cx="7866817" cy="4038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4829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095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47637"/>
            <a:ext cx="516770" cy="723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047750"/>
            <a:ext cx="2590800" cy="38117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932" y="1047750"/>
            <a:ext cx="2438400" cy="38484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68" y="1092220"/>
            <a:ext cx="2514600" cy="38055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3262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095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47637"/>
            <a:ext cx="516770" cy="723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19174"/>
            <a:ext cx="2923521" cy="31547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862" y="1733550"/>
            <a:ext cx="2998970" cy="31861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90" y="1019174"/>
            <a:ext cx="2839004" cy="29373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3338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095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47637"/>
            <a:ext cx="516770" cy="723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76350"/>
            <a:ext cx="2971800" cy="3566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276350"/>
            <a:ext cx="2514600" cy="36139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233535"/>
            <a:ext cx="2642616" cy="36902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6063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095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47637"/>
            <a:ext cx="516770" cy="723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666750"/>
            <a:ext cx="4419600" cy="43837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2940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095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47637"/>
            <a:ext cx="516770" cy="723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590550"/>
            <a:ext cx="5943600" cy="44208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4720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F62F54EC-39A3-4703-B9DE-9241D14AFD97}"/>
  <p:tag name="ISPRING_RESOURCE_FOLDER" val="C:\Users\laptop hoangkhuong\Desktop\PHÔI\PHOI\"/>
  <p:tag name="ISPRING_PRESENTATION_PATH" val="C:\Users\laptop hoangkhuong\Desktop\PHÔI\PHOI.pptx"/>
  <p:tag name="ISPRING_PROJECT_VERSION" val="9.3"/>
  <p:tag name="ISPRING_PROJECT_FOLDER_UPDATED" val="1"/>
  <p:tag name="ISPRING_SCREEN_RECS_UPDATED" val="C:\Users\laptop hoangkhuong\Desktop\PHÔI\PHOI\"/>
</p:tagLst>
</file>

<file path=ppt/theme/theme1.xml><?xml version="1.0" encoding="utf-8"?>
<a:theme xmlns:a="http://schemas.openxmlformats.org/drawingml/2006/main" name="Office Them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637</TotalTime>
  <Words>0</Words>
  <Application>Microsoft Office PowerPoint</Application>
  <PresentationFormat>On-screen Show (16:9)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 hoangkhuong</dc:creator>
  <cp:lastModifiedBy>Administrator</cp:lastModifiedBy>
  <cp:revision>43</cp:revision>
  <dcterms:created xsi:type="dcterms:W3CDTF">2021-10-03T03:45:32Z</dcterms:created>
  <dcterms:modified xsi:type="dcterms:W3CDTF">2025-03-19T12:49:27Z</dcterms:modified>
</cp:coreProperties>
</file>