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63" r:id="rId19"/>
    <p:sldId id="275" r:id="rId20"/>
    <p:sldId id="276" r:id="rId21"/>
    <p:sldId id="278" r:id="rId22"/>
    <p:sldId id="265" r:id="rId23"/>
    <p:sldId id="279" r:id="rId24"/>
    <p:sldId id="280" r:id="rId25"/>
    <p:sldId id="281" r:id="rId26"/>
    <p:sldId id="350"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3.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29.png"/><Relationship Id="rId2" Type="http://schemas.openxmlformats.org/officeDocument/2006/relationships/image" Target="../media/image18.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sv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13.png"/><Relationship Id="rId12" Type="http://schemas.openxmlformats.org/officeDocument/2006/relationships/image" Target="../media/image11.png"/><Relationship Id="rId17" Type="http://schemas.openxmlformats.org/officeDocument/2006/relationships/image" Target="../media/image39.sv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33.png"/><Relationship Id="rId15" Type="http://schemas.openxmlformats.org/officeDocument/2006/relationships/image" Target="../media/image28.svg"/><Relationship Id="rId10" Type="http://schemas.openxmlformats.org/officeDocument/2006/relationships/image" Target="../media/image36.pn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947</Words>
  <Application>Microsoft Office PowerPoint</Application>
  <PresentationFormat>Custom</PresentationFormat>
  <Paragraphs>62</Paragraphs>
  <Slides>25</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Jua</vt:lpstr>
      <vt:lpstr>Calibri</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15</cp:revision>
  <dcterms:created xsi:type="dcterms:W3CDTF">2006-08-16T00:00:00Z</dcterms:created>
  <dcterms:modified xsi:type="dcterms:W3CDTF">2024-12-03T08:56:18Z</dcterms:modified>
  <dc:identifier>DAGYIOoSE4U</dc:identifier>
</cp:coreProperties>
</file>