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  <p:sldMasterId id="2147483692" r:id="rId2"/>
    <p:sldMasterId id="2147483729" r:id="rId3"/>
  </p:sldMasterIdLst>
  <p:notesMasterIdLst>
    <p:notesMasterId r:id="rId31"/>
  </p:notesMasterIdLst>
  <p:sldIdLst>
    <p:sldId id="274" r:id="rId4"/>
    <p:sldId id="441" r:id="rId5"/>
    <p:sldId id="405" r:id="rId6"/>
    <p:sldId id="382" r:id="rId7"/>
    <p:sldId id="692" r:id="rId8"/>
    <p:sldId id="414" r:id="rId9"/>
    <p:sldId id="672" r:id="rId10"/>
    <p:sldId id="674" r:id="rId11"/>
    <p:sldId id="675" r:id="rId12"/>
    <p:sldId id="677" r:id="rId13"/>
    <p:sldId id="683" r:id="rId14"/>
    <p:sldId id="684" r:id="rId15"/>
    <p:sldId id="652" r:id="rId16"/>
    <p:sldId id="680" r:id="rId17"/>
    <p:sldId id="685" r:id="rId18"/>
    <p:sldId id="654" r:id="rId19"/>
    <p:sldId id="686" r:id="rId20"/>
    <p:sldId id="656" r:id="rId21"/>
    <p:sldId id="678" r:id="rId22"/>
    <p:sldId id="679" r:id="rId23"/>
    <p:sldId id="661" r:id="rId24"/>
    <p:sldId id="681" r:id="rId25"/>
    <p:sldId id="682" r:id="rId26"/>
    <p:sldId id="404" r:id="rId27"/>
    <p:sldId id="666" r:id="rId28"/>
    <p:sldId id="667" r:id="rId29"/>
    <p:sldId id="690" r:id="rId30"/>
  </p:sldIdLst>
  <p:sldSz cx="13444538" cy="7562850"/>
  <p:notesSz cx="106934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7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48"/>
    <a:srgbClr val="004F8A"/>
    <a:srgbClr val="190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80" autoAdjust="0"/>
    <p:restoredTop sz="78357" autoAdjust="0"/>
  </p:normalViewPr>
  <p:slideViewPr>
    <p:cSldViewPr>
      <p:cViewPr varScale="1">
        <p:scale>
          <a:sx n="47" d="100"/>
          <a:sy n="47" d="100"/>
        </p:scale>
        <p:origin x="342" y="60"/>
      </p:cViewPr>
      <p:guideLst>
        <p:guide orient="horz" pos="2880"/>
        <p:guide pos="27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1BD04-C06E-41A4-819F-37EA873D824C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9750" y="946150"/>
            <a:ext cx="45339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BD694-A583-449F-9C1C-31C5C3D20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3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3" algn="l" defTabSz="914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7" algn="l" defTabSz="914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0" algn="l" defTabSz="914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53" algn="l" defTabSz="914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16" algn="l" defTabSz="914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80" algn="l" defTabSz="914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43" algn="l" defTabSz="914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06" algn="l" defTabSz="914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BD694-A583-449F-9C1C-31C5C3D209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76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BD694-A583-449F-9C1C-31C5C3D209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20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BD694-A583-449F-9C1C-31C5C3D209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67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BD694-A583-449F-9C1C-31C5C3D209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16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BD694-A583-449F-9C1C-31C5C3D209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95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BD694-A583-449F-9C1C-31C5C3D209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24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BD694-A583-449F-9C1C-31C5C3D209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6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BD694-A583-449F-9C1C-31C5C3D209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52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BD694-A583-449F-9C1C-31C5C3D209A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38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BD694-A583-449F-9C1C-31C5C3D209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44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BD694-A583-449F-9C1C-31C5C3D20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054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xmlns="" id="{E266905A-D164-422D-9249-0BD7F9CC59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xmlns="" id="{C00A19C2-CBE5-4D48-BBF1-D406032979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xmlns="" id="{26946F4A-1897-4E73-ABEE-3D5A8A7047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974B7F6-B37B-4D1D-A2D0-08BECD71B9B0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087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BD694-A583-449F-9C1C-31C5C3D209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23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BD694-A583-449F-9C1C-31C5C3D20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082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xmlns="" id="{7C2BB3DD-4BB6-44E8-8541-D9A61572BB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xmlns="" id="{100A61D2-3876-41B4-91E5-02E8B872FC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xmlns="" id="{1B581544-5C9F-4820-B672-AC916D353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BD61B41-8F72-4286-B704-00631A38958E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72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BD694-A583-449F-9C1C-31C5C3D209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89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BD694-A583-449F-9C1C-31C5C3D209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BD694-A583-449F-9C1C-31C5C3D209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67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BD694-A583-449F-9C1C-31C5C3D209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81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75D54C-D88A-4C15-8D2E-5ED113330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0567" y="1237717"/>
            <a:ext cx="10083404" cy="2632992"/>
          </a:xfrm>
        </p:spPr>
        <p:txBody>
          <a:bodyPr anchor="b"/>
          <a:lstStyle>
            <a:lvl1pPr algn="ctr">
              <a:defRPr sz="661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4BFAB2-13D5-43E6-9617-5F6D8965D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6EF6CB-6432-4F73-81B9-4B9372E45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603731-A73D-4A18-B228-00A8BAD5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107E94-4420-4366-8330-17A1A4F6A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5">
              <a:lnSpc>
                <a:spcPts val="1410"/>
              </a:lnSpc>
            </a:pPr>
            <a:fld id="{81D60167-4931-47E6-BA6A-407CBD079E47}" type="slidenum">
              <a:rPr lang="en-US" spc="-25" smtClean="0"/>
              <a:pPr marL="38105">
                <a:lnSpc>
                  <a:spcPts val="1410"/>
                </a:lnSpc>
              </a:pPr>
              <a:t>‹#›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108136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21C0C6-F136-4D7E-BED2-E1E03BAC7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5699A28-8357-4AEC-90ED-2CBB7540D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6F37B4-C0F4-4ABC-80AF-F5C4DC478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EB28DA-9A93-4721-AFD3-C1BC8A94C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EF5D07-A8B5-4CB2-8E52-445BF134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5">
              <a:lnSpc>
                <a:spcPts val="1410"/>
              </a:lnSpc>
            </a:pPr>
            <a:fld id="{81D60167-4931-47E6-BA6A-407CBD079E47}" type="slidenum">
              <a:rPr lang="en-US" spc="-25" smtClean="0"/>
              <a:pPr marL="38105">
                <a:lnSpc>
                  <a:spcPts val="1410"/>
                </a:lnSpc>
              </a:pPr>
              <a:t>‹#›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168986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F4DCEBB-C679-47C1-90F8-E2FDC5EDCB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21247" y="402652"/>
            <a:ext cx="2898979" cy="64091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8367CC-382D-4E35-B2C3-D04A9FD2B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4312" y="402652"/>
            <a:ext cx="8528879" cy="64091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2AF0EF-D592-4F5B-BDDD-9AACF724F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7D864A-56DD-4EF2-934D-76195776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DCCC95-8894-4CA1-B367-852C10702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5">
              <a:lnSpc>
                <a:spcPts val="1410"/>
              </a:lnSpc>
            </a:pPr>
            <a:fld id="{81D60167-4931-47E6-BA6A-407CBD079E47}" type="slidenum">
              <a:rPr lang="en-US" spc="-25" smtClean="0"/>
              <a:pPr marL="38105">
                <a:lnSpc>
                  <a:spcPts val="1410"/>
                </a:lnSpc>
              </a:pPr>
              <a:t>‹#›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2997247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8343" y="2344484"/>
            <a:ext cx="11427857" cy="369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1" b="1" i="1">
                <a:solidFill>
                  <a:srgbClr val="0D0D0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6683" y="4235207"/>
            <a:ext cx="941117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5">
              <a:lnSpc>
                <a:spcPts val="1410"/>
              </a:lnSpc>
            </a:pPr>
            <a:fld id="{81D60167-4931-47E6-BA6A-407CBD079E47}" type="slidenum">
              <a:rPr lang="en-US" spc="-25" smtClean="0"/>
              <a:pPr marL="38105">
                <a:lnSpc>
                  <a:spcPts val="1410"/>
                </a:lnSpc>
              </a:pPr>
              <a:t>‹#›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1415658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8341" y="2349387"/>
            <a:ext cx="11427857" cy="16211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6681" y="4285615"/>
            <a:ext cx="941117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4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9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3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9E4098-2535-4DE2-AF95-7A557A4C5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B756A8E-4C6C-4037-A1E1-732F6DA5B7BE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485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BCA2D5-A8C8-42DF-802E-2A6ED6A53C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6F856E6-DA19-4829-A63B-BAC6D34B0F5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69754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026" y="4859833"/>
            <a:ext cx="11427857" cy="1502066"/>
          </a:xfrm>
        </p:spPr>
        <p:txBody>
          <a:bodyPr anchor="t"/>
          <a:lstStyle>
            <a:lvl1pPr algn="l">
              <a:defRPr sz="441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026" y="3205459"/>
            <a:ext cx="11427857" cy="1654373"/>
          </a:xfr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4154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4C1346-5187-416C-B404-357EE048B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54C479F-4EF3-4A8A-BCE6-A096F0E8164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893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2227" y="1764667"/>
            <a:ext cx="5938004" cy="4991131"/>
          </a:xfrm>
        </p:spPr>
        <p:txBody>
          <a:bodyPr/>
          <a:lstStyle>
            <a:lvl1pPr>
              <a:defRPr sz="3088"/>
            </a:lvl1pPr>
            <a:lvl2pPr>
              <a:defRPr sz="2646"/>
            </a:lvl2pPr>
            <a:lvl3pPr>
              <a:defRPr sz="2205"/>
            </a:lvl3pPr>
            <a:lvl4pPr>
              <a:defRPr sz="1985"/>
            </a:lvl4pPr>
            <a:lvl5pPr>
              <a:defRPr sz="1985"/>
            </a:lvl5pPr>
            <a:lvl6pPr>
              <a:defRPr sz="1985"/>
            </a:lvl6pPr>
            <a:lvl7pPr>
              <a:defRPr sz="1985"/>
            </a:lvl7pPr>
            <a:lvl8pPr>
              <a:defRPr sz="1985"/>
            </a:lvl8pPr>
            <a:lvl9pPr>
              <a:defRPr sz="198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4307" y="1764667"/>
            <a:ext cx="5938004" cy="4991131"/>
          </a:xfrm>
        </p:spPr>
        <p:txBody>
          <a:bodyPr/>
          <a:lstStyle>
            <a:lvl1pPr>
              <a:defRPr sz="3088"/>
            </a:lvl1pPr>
            <a:lvl2pPr>
              <a:defRPr sz="2646"/>
            </a:lvl2pPr>
            <a:lvl3pPr>
              <a:defRPr sz="2205"/>
            </a:lvl3pPr>
            <a:lvl4pPr>
              <a:defRPr sz="1985"/>
            </a:lvl4pPr>
            <a:lvl5pPr>
              <a:defRPr sz="1985"/>
            </a:lvl5pPr>
            <a:lvl6pPr>
              <a:defRPr sz="1985"/>
            </a:lvl6pPr>
            <a:lvl7pPr>
              <a:defRPr sz="1985"/>
            </a:lvl7pPr>
            <a:lvl8pPr>
              <a:defRPr sz="1985"/>
            </a:lvl8pPr>
            <a:lvl9pPr>
              <a:defRPr sz="198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743371-9D84-4968-B40F-A407E8D152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F27D05B-CB2F-4988-B75C-9E4E7FD68717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09435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227" y="1692889"/>
            <a:ext cx="5940339" cy="705515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227" y="2398404"/>
            <a:ext cx="5940339" cy="435739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5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9641" y="1692889"/>
            <a:ext cx="5942672" cy="705515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9641" y="2398404"/>
            <a:ext cx="5942672" cy="435739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5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B9771F-01D9-4572-9C1A-D4E932DB12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85F40BB-6A28-4F64-A1A6-41964F7BA47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92168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D0AFEE3-8D31-41E8-9B21-2C660F2194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375CCFA-21BD-40CF-866B-0D1BCC31CD99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2770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69EAE16-42AD-4EC2-BAD5-37ACEF21B7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5BC20F9-4864-41F3-804C-40F4B3B3548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22919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04CEA0-09B0-4060-9E93-D1C55224C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7AE148-64C0-4EBA-9951-596446715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1485CD-997D-4271-8BA0-1A06FD41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E3F356-3786-403C-A93C-42E99FFD7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604E2D-84D9-4D5C-8EA7-EC61D58A6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5">
              <a:lnSpc>
                <a:spcPts val="1410"/>
              </a:lnSpc>
            </a:pPr>
            <a:fld id="{81D60167-4931-47E6-BA6A-407CBD079E47}" type="slidenum">
              <a:rPr lang="en-US" spc="-25" smtClean="0"/>
              <a:pPr marL="38105">
                <a:lnSpc>
                  <a:spcPts val="1410"/>
                </a:lnSpc>
              </a:pPr>
              <a:t>‹#›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3818141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28" y="301113"/>
            <a:ext cx="4423160" cy="1281483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6441" y="301115"/>
            <a:ext cx="7515871" cy="6454683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228" y="1582598"/>
            <a:ext cx="4423160" cy="5173200"/>
          </a:xfrm>
        </p:spPr>
        <p:txBody>
          <a:bodyPr/>
          <a:lstStyle>
            <a:lvl1pPr marL="0" indent="0">
              <a:buNone/>
              <a:defRPr sz="1544"/>
            </a:lvl1pPr>
            <a:lvl2pPr marL="504154" indent="0">
              <a:buNone/>
              <a:defRPr sz="1323"/>
            </a:lvl2pPr>
            <a:lvl3pPr marL="1008309" indent="0">
              <a:buNone/>
              <a:defRPr sz="1103"/>
            </a:lvl3pPr>
            <a:lvl4pPr marL="1512463" indent="0">
              <a:buNone/>
              <a:defRPr sz="992"/>
            </a:lvl4pPr>
            <a:lvl5pPr marL="2016618" indent="0">
              <a:buNone/>
              <a:defRPr sz="992"/>
            </a:lvl5pPr>
            <a:lvl6pPr marL="2520772" indent="0">
              <a:buNone/>
              <a:defRPr sz="992"/>
            </a:lvl6pPr>
            <a:lvl7pPr marL="3024927" indent="0">
              <a:buNone/>
              <a:defRPr sz="992"/>
            </a:lvl7pPr>
            <a:lvl8pPr marL="3529081" indent="0">
              <a:buNone/>
              <a:defRPr sz="992"/>
            </a:lvl8pPr>
            <a:lvl9pPr marL="4033236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C86B80-CF18-4CB6-9BDD-19BD41F182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337281C-806C-47CF-A637-45ACABEB218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0433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23" y="5293995"/>
            <a:ext cx="8066723" cy="624986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23" y="675755"/>
            <a:ext cx="8066723" cy="4537710"/>
          </a:xfrm>
        </p:spPr>
        <p:txBody>
          <a:bodyPr rtlCol="0">
            <a:normAutofit/>
          </a:bodyPr>
          <a:lstStyle>
            <a:lvl1pPr marL="0" indent="0">
              <a:buNone/>
              <a:defRPr sz="3529"/>
            </a:lvl1pPr>
            <a:lvl2pPr marL="504154" indent="0">
              <a:buNone/>
              <a:defRPr sz="3088"/>
            </a:lvl2pPr>
            <a:lvl3pPr marL="1008309" indent="0">
              <a:buNone/>
              <a:defRPr sz="2646"/>
            </a:lvl3pPr>
            <a:lvl4pPr marL="1512463" indent="0">
              <a:buNone/>
              <a:defRPr sz="2205"/>
            </a:lvl4pPr>
            <a:lvl5pPr marL="2016618" indent="0">
              <a:buNone/>
              <a:defRPr sz="2205"/>
            </a:lvl5pPr>
            <a:lvl6pPr marL="2520772" indent="0">
              <a:buNone/>
              <a:defRPr sz="2205"/>
            </a:lvl6pPr>
            <a:lvl7pPr marL="3024927" indent="0">
              <a:buNone/>
              <a:defRPr sz="2205"/>
            </a:lvl7pPr>
            <a:lvl8pPr marL="3529081" indent="0">
              <a:buNone/>
              <a:defRPr sz="2205"/>
            </a:lvl8pPr>
            <a:lvl9pPr marL="4033236" indent="0">
              <a:buNone/>
              <a:defRPr sz="22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23" y="5918981"/>
            <a:ext cx="8066723" cy="887584"/>
          </a:xfrm>
        </p:spPr>
        <p:txBody>
          <a:bodyPr/>
          <a:lstStyle>
            <a:lvl1pPr marL="0" indent="0">
              <a:buNone/>
              <a:defRPr sz="1544"/>
            </a:lvl1pPr>
            <a:lvl2pPr marL="504154" indent="0">
              <a:buNone/>
              <a:defRPr sz="1323"/>
            </a:lvl2pPr>
            <a:lvl3pPr marL="1008309" indent="0">
              <a:buNone/>
              <a:defRPr sz="1103"/>
            </a:lvl3pPr>
            <a:lvl4pPr marL="1512463" indent="0">
              <a:buNone/>
              <a:defRPr sz="992"/>
            </a:lvl4pPr>
            <a:lvl5pPr marL="2016618" indent="0">
              <a:buNone/>
              <a:defRPr sz="992"/>
            </a:lvl5pPr>
            <a:lvl6pPr marL="2520772" indent="0">
              <a:buNone/>
              <a:defRPr sz="992"/>
            </a:lvl6pPr>
            <a:lvl7pPr marL="3024927" indent="0">
              <a:buNone/>
              <a:defRPr sz="992"/>
            </a:lvl7pPr>
            <a:lvl8pPr marL="3529081" indent="0">
              <a:buNone/>
              <a:defRPr sz="992"/>
            </a:lvl8pPr>
            <a:lvl9pPr marL="4033236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6DE0D03-DE5B-4338-8230-14E922A019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8D838F-E8DA-4117-A500-BC5DD58A1CEC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1014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19070F-AF80-4D5D-8D07-45BD3598A7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980430-9DA7-459F-AB69-E0C3CE91BB1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9844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7290" y="302866"/>
            <a:ext cx="3025021" cy="6452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2227" y="302866"/>
            <a:ext cx="8850988" cy="64529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481D9B-696E-4BD7-9C02-4CFDC61E6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C8D35F-1C5E-4355-9AA7-A489AA266C6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8954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84265" y="1512570"/>
            <a:ext cx="11544377" cy="201676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176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84265" y="3560358"/>
            <a:ext cx="11548858" cy="1932728"/>
          </a:xfrm>
        </p:spPr>
        <p:txBody>
          <a:bodyPr lIns="0" rIns="18288"/>
          <a:lstStyle>
            <a:lvl1pPr marL="0" marR="50420" indent="0" algn="r">
              <a:buNone/>
              <a:defRPr>
                <a:solidFill>
                  <a:schemeClr val="tx1"/>
                </a:solidFill>
              </a:defRPr>
            </a:lvl1pPr>
            <a:lvl2pPr marL="504200" indent="0" algn="ctr">
              <a:buNone/>
            </a:lvl2pPr>
            <a:lvl3pPr marL="1008400" indent="0" algn="ctr">
              <a:buNone/>
            </a:lvl3pPr>
            <a:lvl4pPr marL="1512600" indent="0" algn="ctr">
              <a:buNone/>
            </a:lvl4pPr>
            <a:lvl5pPr marL="2016801" indent="0" algn="ctr">
              <a:buNone/>
            </a:lvl5pPr>
            <a:lvl6pPr marL="2521001" indent="0" algn="ctr">
              <a:buNone/>
            </a:lvl6pPr>
            <a:lvl7pPr marL="3025201" indent="0" algn="ctr">
              <a:buNone/>
            </a:lvl7pPr>
            <a:lvl8pPr marL="3529401" indent="0" algn="ctr">
              <a:buNone/>
            </a:lvl8pPr>
            <a:lvl9pPr marL="4033601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Date Placeholder 29">
            <a:extLst>
              <a:ext uri="{FF2B5EF4-FFF2-40B4-BE49-F238E27FC236}">
                <a16:creationId xmlns:a16="http://schemas.microsoft.com/office/drawing/2014/main" xmlns="" id="{4676725E-F544-124B-A767-FE7F68517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18">
            <a:extLst>
              <a:ext uri="{FF2B5EF4-FFF2-40B4-BE49-F238E27FC236}">
                <a16:creationId xmlns:a16="http://schemas.microsoft.com/office/drawing/2014/main" xmlns="" id="{24949A18-5EE3-4091-5699-473EA9705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6">
            <a:extLst>
              <a:ext uri="{FF2B5EF4-FFF2-40B4-BE49-F238E27FC236}">
                <a16:creationId xmlns:a16="http://schemas.microsoft.com/office/drawing/2014/main" xmlns="" id="{19541867-6726-6375-3A7C-02059873B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D6DED4E4-CE87-4977-A50D-9A110ACC57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3211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7F9BF288-6F62-9FA5-C61F-BEE210A9E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918646E3-C165-26AC-EDB7-E10D5F7D4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E1BEB835-1B52-938A-25E5-F6BEC4053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943E02-EFE7-4E75-A624-B015D3C9B1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907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783" y="1452067"/>
            <a:ext cx="11427857" cy="150248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176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783" y="2982643"/>
            <a:ext cx="11427857" cy="1664877"/>
          </a:xfrm>
        </p:spPr>
        <p:txBody>
          <a:bodyPr lIns="45720" rIns="45720"/>
          <a:lstStyle>
            <a:lvl1pPr marL="0" indent="0">
              <a:buNone/>
              <a:defRPr sz="2426">
                <a:solidFill>
                  <a:schemeClr val="tx1"/>
                </a:solidFill>
              </a:defRPr>
            </a:lvl1pPr>
            <a:lvl2pPr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3A2532-D972-0F62-DBF8-C17512F54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D4E278-A35E-CF15-02AA-965A98116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95824-EC89-B349-D398-35EB2C936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402E4A38-F25E-401B-8740-E1DB5A09F6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116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27" y="776453"/>
            <a:ext cx="12100084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2227" y="2117427"/>
            <a:ext cx="5938004" cy="4890643"/>
          </a:xfrm>
        </p:spPr>
        <p:txBody>
          <a:bodyPr/>
          <a:lstStyle>
            <a:lvl1pPr>
              <a:defRPr sz="2867"/>
            </a:lvl1pPr>
            <a:lvl2pPr>
              <a:defRPr sz="2647"/>
            </a:lvl2pPr>
            <a:lvl3pPr>
              <a:defRPr sz="2206"/>
            </a:lvl3pPr>
            <a:lvl4pPr>
              <a:defRPr sz="1985"/>
            </a:lvl4pPr>
            <a:lvl5pPr>
              <a:defRPr sz="198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4307" y="2117427"/>
            <a:ext cx="5938004" cy="4890643"/>
          </a:xfrm>
        </p:spPr>
        <p:txBody>
          <a:bodyPr/>
          <a:lstStyle>
            <a:lvl1pPr>
              <a:defRPr sz="2867"/>
            </a:lvl1pPr>
            <a:lvl2pPr>
              <a:defRPr sz="2647"/>
            </a:lvl2pPr>
            <a:lvl3pPr>
              <a:defRPr sz="2206"/>
            </a:lvl3pPr>
            <a:lvl4pPr>
              <a:defRPr sz="1985"/>
            </a:lvl4pPr>
            <a:lvl5pPr>
              <a:defRPr sz="198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xmlns="" id="{2612B306-65B0-2DAA-5DAB-9312A7F65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xmlns="" id="{040F6363-A9D1-652A-3733-4B156A9C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xmlns="" id="{7122FBD1-48F4-4E8D-BC13-A5FD5634F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D9E5A-EBB1-443B-988B-19B488E830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178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27" y="776453"/>
            <a:ext cx="1210008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227" y="2045926"/>
            <a:ext cx="5940339" cy="727119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647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6" b="1"/>
            </a:lvl2pPr>
            <a:lvl3pPr>
              <a:buNone/>
              <a:defRPr sz="1985" b="1"/>
            </a:lvl3pPr>
            <a:lvl4pPr>
              <a:buNone/>
              <a:defRPr sz="1764" b="1"/>
            </a:lvl4pPr>
            <a:lvl5pPr>
              <a:buNone/>
              <a:defRPr sz="1764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829639" y="2050899"/>
            <a:ext cx="5942673" cy="722146"/>
          </a:xfrm>
        </p:spPr>
        <p:txBody>
          <a:bodyPr lIns="45720" tIns="0" rIns="45720" bIns="0" anchor="ctr"/>
          <a:lstStyle>
            <a:lvl1pPr marL="0" indent="0">
              <a:buNone/>
              <a:defRPr sz="2647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6" b="1"/>
            </a:lvl2pPr>
            <a:lvl3pPr>
              <a:buNone/>
              <a:defRPr sz="1985" b="1"/>
            </a:lvl3pPr>
            <a:lvl4pPr>
              <a:buNone/>
              <a:defRPr sz="1764" b="1"/>
            </a:lvl4pPr>
            <a:lvl5pPr>
              <a:buNone/>
              <a:defRPr sz="1764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72227" y="2773045"/>
            <a:ext cx="5940339" cy="4240975"/>
          </a:xfrm>
        </p:spPr>
        <p:txBody>
          <a:bodyPr tIns="0"/>
          <a:lstStyle>
            <a:lvl1pPr>
              <a:defRPr sz="2426"/>
            </a:lvl1pPr>
            <a:lvl2pPr>
              <a:defRPr sz="2206"/>
            </a:lvl2pPr>
            <a:lvl3pPr>
              <a:defRPr sz="1985"/>
            </a:lvl3pPr>
            <a:lvl4pPr>
              <a:defRPr sz="1764"/>
            </a:lvl4pPr>
            <a:lvl5pPr>
              <a:defRPr sz="1764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9639" y="2773045"/>
            <a:ext cx="5942673" cy="4240975"/>
          </a:xfrm>
        </p:spPr>
        <p:txBody>
          <a:bodyPr tIns="0"/>
          <a:lstStyle>
            <a:lvl1pPr>
              <a:defRPr sz="2426"/>
            </a:lvl1pPr>
            <a:lvl2pPr>
              <a:defRPr sz="2206"/>
            </a:lvl2pPr>
            <a:lvl3pPr>
              <a:defRPr sz="1985"/>
            </a:lvl3pPr>
            <a:lvl4pPr>
              <a:defRPr sz="1764"/>
            </a:lvl4pPr>
            <a:lvl5pPr>
              <a:defRPr sz="1764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xmlns="" id="{C8695222-D281-F079-C227-ACC625765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xmlns="" id="{D4CACC34-51B8-DAD0-FCE8-9B12B3AF2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xmlns="" id="{BFBAD110-319F-B3FB-2826-48F9E3CC7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03787-12BB-4373-B3A8-30F7201165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141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27" y="776453"/>
            <a:ext cx="12212122" cy="1260475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514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xmlns="" id="{2B24EA4F-5395-6C2B-3029-FBC92173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xmlns="" id="{602FA473-A037-5FB2-459F-178BA023D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xmlns="" id="{9EBF478B-E953-1E2D-CA17-85B88A9E8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CAB55-4703-4506-B094-0B90CC4CD6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694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8BC8A6-64DB-460A-9870-A615744F5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10" y="1885462"/>
            <a:ext cx="11595914" cy="3145935"/>
          </a:xfrm>
        </p:spPr>
        <p:txBody>
          <a:bodyPr anchor="b"/>
          <a:lstStyle>
            <a:lvl1pPr>
              <a:defRPr sz="661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379C55-09A8-4948-884D-3F9B5930E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310" y="5061158"/>
            <a:ext cx="11595914" cy="1654373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154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1378B3-DC61-4778-85A7-9F56E025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6CF957-D00D-4D97-8B03-C1ADAF0C9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A7D670-CBBA-49BB-AC08-79659902D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5">
              <a:lnSpc>
                <a:spcPts val="1410"/>
              </a:lnSpc>
            </a:pPr>
            <a:fld id="{81D60167-4931-47E6-BA6A-407CBD079E47}" type="slidenum">
              <a:rPr lang="en-US" spc="-25" smtClean="0"/>
              <a:pPr marL="38105">
                <a:lnSpc>
                  <a:spcPts val="1410"/>
                </a:lnSpc>
              </a:pPr>
              <a:t>‹#›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18905853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xmlns="" id="{A23B9C01-1E64-4D6D-C86D-A135B04C8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xmlns="" id="{25CF0FE6-4D88-4386-1993-E7BCBCD1C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xmlns="" id="{DADB3F43-6174-357F-2EAA-854F6D992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337A65-99A6-4976-9B9B-DB18442E2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8097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341" y="567216"/>
            <a:ext cx="4033361" cy="1281483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867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08341" y="1848697"/>
            <a:ext cx="4033361" cy="5041900"/>
          </a:xfrm>
        </p:spPr>
        <p:txBody>
          <a:bodyPr lIns="18288" rIns="18288"/>
          <a:lstStyle>
            <a:lvl1pPr marL="0" indent="0" algn="l">
              <a:buNone/>
              <a:defRPr sz="1544"/>
            </a:lvl1pPr>
            <a:lvl2pPr indent="0" algn="l">
              <a:buNone/>
              <a:defRPr sz="1323"/>
            </a:lvl2pPr>
            <a:lvl3pPr indent="0" algn="l">
              <a:buNone/>
              <a:defRPr sz="1103"/>
            </a:lvl3pPr>
            <a:lvl4pPr indent="0" algn="l">
              <a:buNone/>
              <a:defRPr sz="993"/>
            </a:lvl4pPr>
            <a:lvl5pPr indent="0" algn="l">
              <a:buNone/>
              <a:defRPr sz="99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256441" y="1848697"/>
            <a:ext cx="7515870" cy="5041900"/>
          </a:xfrm>
        </p:spPr>
        <p:txBody>
          <a:bodyPr tIns="0"/>
          <a:lstStyle>
            <a:lvl1pPr>
              <a:defRPr sz="3088"/>
            </a:lvl1pPr>
            <a:lvl2pPr>
              <a:defRPr sz="2867"/>
            </a:lvl2pPr>
            <a:lvl3pPr>
              <a:defRPr sz="2647"/>
            </a:lvl3pPr>
            <a:lvl4pPr>
              <a:defRPr sz="2206"/>
            </a:lvl4pPr>
            <a:lvl5pPr>
              <a:defRPr sz="198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xmlns="" id="{D7134D23-C04E-2BBE-CDF1-5161623F1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xmlns="" id="{B0C620F9-95CB-ABBD-597A-C42379878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xmlns="" id="{3BD7422F-4472-1B21-439A-5FA8BFE32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511DB-00B6-453F-A4FA-66B1AC3023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144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>
            <a:extLst>
              <a:ext uri="{FF2B5EF4-FFF2-40B4-BE49-F238E27FC236}">
                <a16:creationId xmlns:a16="http://schemas.microsoft.com/office/drawing/2014/main" xmlns="" id="{473C1F55-7F9F-EFFA-14A2-912D5E2EC51A}"/>
              </a:ext>
            </a:extLst>
          </p:cNvPr>
          <p:cNvSpPr/>
          <p:nvPr/>
        </p:nvSpPr>
        <p:spPr>
          <a:xfrm rot="420000" flipV="1">
            <a:off x="4654238" y="1221960"/>
            <a:ext cx="7730609" cy="453771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985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xmlns="" id="{AF925C69-15B9-1D36-846B-F6DEB17FB1DF}"/>
              </a:ext>
            </a:extLst>
          </p:cNvPr>
          <p:cNvSpPr/>
          <p:nvPr/>
        </p:nvSpPr>
        <p:spPr>
          <a:xfrm rot="420000" flipV="1">
            <a:off x="11768640" y="5910228"/>
            <a:ext cx="228744" cy="17156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985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xmlns="" id="{D964BD2D-E06D-72AC-8455-467EB4359E07}"/>
              </a:ext>
            </a:extLst>
          </p:cNvPr>
          <p:cNvSpPr>
            <a:spLocks/>
          </p:cNvSpPr>
          <p:nvPr/>
        </p:nvSpPr>
        <p:spPr bwMode="auto">
          <a:xfrm flipV="1">
            <a:off x="-14005" y="6414417"/>
            <a:ext cx="13472547" cy="11484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985">
              <a:latin typeface="+mn-lt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xmlns="" id="{59DC91A3-4C71-9F72-93E9-A69947198CBB}"/>
              </a:ext>
            </a:extLst>
          </p:cNvPr>
          <p:cNvSpPr>
            <a:spLocks/>
          </p:cNvSpPr>
          <p:nvPr/>
        </p:nvSpPr>
        <p:spPr bwMode="auto">
          <a:xfrm flipV="1">
            <a:off x="6442174" y="6859085"/>
            <a:ext cx="7002364" cy="70376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985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303" y="1297966"/>
            <a:ext cx="3253578" cy="1745279"/>
          </a:xfrm>
        </p:spPr>
        <p:txBody>
          <a:bodyPr lIns="45720" rIns="45720" bIns="45720"/>
          <a:lstStyle>
            <a:lvl1pPr algn="l">
              <a:buNone/>
              <a:defRPr sz="2206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302" y="3119521"/>
            <a:ext cx="3249097" cy="2403306"/>
          </a:xfrm>
        </p:spPr>
        <p:txBody>
          <a:bodyPr lIns="64008" rIns="45720"/>
          <a:lstStyle>
            <a:lvl1pPr marL="0" indent="0" algn="l">
              <a:spcBef>
                <a:spcPts val="276"/>
              </a:spcBef>
              <a:buFontTx/>
              <a:buNone/>
              <a:defRPr sz="1434"/>
            </a:lvl1pPr>
            <a:lvl2pPr>
              <a:defRPr sz="1323"/>
            </a:lvl2pPr>
            <a:lvl3pPr>
              <a:defRPr sz="1103"/>
            </a:lvl3pPr>
            <a:lvl4pPr>
              <a:defRPr sz="993"/>
            </a:lvl4pPr>
            <a:lvl5pPr>
              <a:defRPr sz="99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5125205" y="1322801"/>
            <a:ext cx="6789492" cy="433603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529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xmlns="" id="{7D1ED4AD-8036-FA47-817D-20518C191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C0EEC5FD-A296-B45B-9E9C-EE4C11127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3975798E-EF52-DE09-72B5-A39972C9C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76008" y="7009642"/>
            <a:ext cx="896303" cy="402652"/>
          </a:xfrm>
        </p:spPr>
        <p:txBody>
          <a:bodyPr/>
          <a:lstStyle>
            <a:lvl1pPr>
              <a:defRPr/>
            </a:lvl1pPr>
          </a:lstStyle>
          <a:p>
            <a:fld id="{8A929139-590B-40D6-8865-A3B06E5C7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877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DA9CFD39-4330-3347-B271-AB3A240B1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200513B9-496B-1085-9C61-49E8340CF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094C5857-137C-9153-EF4E-C900A5BBD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13AC8-ED95-41CD-B2ED-00B5B68C96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5987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7290" y="1008382"/>
            <a:ext cx="3025021" cy="574741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2227" y="1008382"/>
            <a:ext cx="8850988" cy="57474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26799051-0187-64FA-5BE2-F26A41D66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2901E997-CCC2-B3E8-3B5E-9D0974F44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8F17986D-8D69-9F35-203F-6673A3AA9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74FE7-09B1-42B9-8AA5-E76F4550A6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46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A0F5CD-2D1A-439A-A63F-CF8E23372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23E45B-0ACA-4DE2-B6FD-AD50AD0A0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897A1F-C992-4286-A547-25536F259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5C3BE5-7C9D-4C91-90AD-351CC512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24B658-7BD0-4AE3-8129-805908CC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88A8C4-556A-410A-8F69-05A27AC2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5">
              <a:lnSpc>
                <a:spcPts val="1410"/>
              </a:lnSpc>
            </a:pPr>
            <a:fld id="{81D60167-4931-47E6-BA6A-407CBD079E47}" type="slidenum">
              <a:rPr lang="en-US" spc="-25" smtClean="0"/>
              <a:pPr marL="38105">
                <a:lnSpc>
                  <a:spcPts val="1410"/>
                </a:lnSpc>
              </a:pPr>
              <a:t>‹#›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263099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512372-B920-4547-B12A-C779B77A3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3" y="402652"/>
            <a:ext cx="11595914" cy="14618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BF07C2-3C7D-4EEC-8D49-D82822008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6064" y="1853949"/>
            <a:ext cx="5687669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E889EB9-8E88-4B8A-925F-CFA48E6E1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6064" y="2762541"/>
            <a:ext cx="5687669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DD8B492-2A9A-41C4-9461-03481ED94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6297" y="1853949"/>
            <a:ext cx="5715680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99C3140-318E-4C08-839E-1935926988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6297" y="2762541"/>
            <a:ext cx="5715680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4296548-2212-4B29-A76C-597DE5BD8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3222834-C983-4B21-9CE0-E06F5CA5D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039B827-8745-4390-B6FD-2A25D048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5">
              <a:lnSpc>
                <a:spcPts val="1410"/>
              </a:lnSpc>
            </a:pPr>
            <a:fld id="{81D60167-4931-47E6-BA6A-407CBD079E47}" type="slidenum">
              <a:rPr lang="en-US" spc="-25" smtClean="0"/>
              <a:pPr marL="38105">
                <a:lnSpc>
                  <a:spcPts val="1410"/>
                </a:lnSpc>
              </a:pPr>
              <a:t>‹#›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3244674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ED03D-4C48-47FC-B13B-3FB1A90C6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D8CCA34-4E35-40F1-A377-2E1379F02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0CB69B-2964-4143-B849-69252CE6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8566F49-AF57-4FCD-A495-5AE4D2E3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5">
              <a:lnSpc>
                <a:spcPts val="1410"/>
              </a:lnSpc>
            </a:pPr>
            <a:fld id="{81D60167-4931-47E6-BA6A-407CBD079E47}" type="slidenum">
              <a:rPr lang="en-US" spc="-25" smtClean="0"/>
              <a:pPr marL="38105">
                <a:lnSpc>
                  <a:spcPts val="1410"/>
                </a:lnSpc>
              </a:pPr>
              <a:t>‹#›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2453981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D5FF667-97C2-4284-8085-28E8B618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1DFC8D6-C628-44C3-9F78-3F1C2A474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6A716B9-73D3-4FE9-A1EC-BC64775EB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5">
              <a:lnSpc>
                <a:spcPts val="1410"/>
              </a:lnSpc>
            </a:pPr>
            <a:fld id="{81D60167-4931-47E6-BA6A-407CBD079E47}" type="slidenum">
              <a:rPr lang="en-US" spc="-25" smtClean="0"/>
              <a:pPr marL="38105">
                <a:lnSpc>
                  <a:spcPts val="1410"/>
                </a:lnSpc>
              </a:pPr>
              <a:t>‹#›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406125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21E291-BD3A-429A-97BD-906E2531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239419-5D31-407B-8CC2-C9B2EC898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A6D7D2-F303-43A1-8A6F-BC916DCF5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F42471-E5E9-4B91-B8CC-18F4AD2DF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B110643-CB87-4BB4-B188-AD851E2C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DFC61E-61C2-420B-BD6E-76E9030DA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5">
              <a:lnSpc>
                <a:spcPts val="1410"/>
              </a:lnSpc>
            </a:pPr>
            <a:fld id="{81D60167-4931-47E6-BA6A-407CBD079E47}" type="slidenum">
              <a:rPr lang="en-US" spc="-25" smtClean="0"/>
              <a:pPr marL="38105">
                <a:lnSpc>
                  <a:spcPts val="1410"/>
                </a:lnSpc>
              </a:pPr>
              <a:t>‹#›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2942677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288E3A-F001-43FF-85F7-D10E8AF2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E30937E-7871-4F14-8EBE-43857F3B44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 marL="0" indent="0">
              <a:buNone/>
              <a:defRPr sz="3529"/>
            </a:lvl1pPr>
            <a:lvl2pPr marL="504154" indent="0">
              <a:buNone/>
              <a:defRPr sz="3088"/>
            </a:lvl2pPr>
            <a:lvl3pPr marL="1008309" indent="0">
              <a:buNone/>
              <a:defRPr sz="2646"/>
            </a:lvl3pPr>
            <a:lvl4pPr marL="1512463" indent="0">
              <a:buNone/>
              <a:defRPr sz="2205"/>
            </a:lvl4pPr>
            <a:lvl5pPr marL="2016618" indent="0">
              <a:buNone/>
              <a:defRPr sz="2205"/>
            </a:lvl5pPr>
            <a:lvl6pPr marL="2520772" indent="0">
              <a:buNone/>
              <a:defRPr sz="2205"/>
            </a:lvl6pPr>
            <a:lvl7pPr marL="3024927" indent="0">
              <a:buNone/>
              <a:defRPr sz="2205"/>
            </a:lvl7pPr>
            <a:lvl8pPr marL="3529081" indent="0">
              <a:buNone/>
              <a:defRPr sz="2205"/>
            </a:lvl8pPr>
            <a:lvl9pPr marL="4033236" indent="0">
              <a:buNone/>
              <a:defRPr sz="220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6DF10C-CB43-457A-B51D-11DBAC399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43D12F3-0A95-4CB1-9878-15305B154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E0EE97-116C-485B-A411-C161B12CD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79AE3D9-2E82-4367-AB0F-C179C2138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5">
              <a:lnSpc>
                <a:spcPts val="1410"/>
              </a:lnSpc>
            </a:pPr>
            <a:fld id="{81D60167-4931-47E6-BA6A-407CBD079E47}" type="slidenum">
              <a:rPr lang="en-US" spc="-25" smtClean="0"/>
              <a:pPr marL="38105">
                <a:lnSpc>
                  <a:spcPts val="1410"/>
                </a:lnSpc>
              </a:pPr>
              <a:t>‹#›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104709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AF20986-E0AA-416B-912A-7E1B5C79C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12" y="402652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C37CA3-D550-475F-94F8-F0535832C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6462AD-8E63-44C6-AE44-5F020C2EF7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12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77B32B-DF6B-4794-8528-AC975D57E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3503" y="7009642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2E941F-F73E-40D3-990F-757C8E278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5205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5">
              <a:lnSpc>
                <a:spcPts val="1410"/>
              </a:lnSpc>
            </a:pPr>
            <a:fld id="{81D60167-4931-47E6-BA6A-407CBD079E47}" type="slidenum">
              <a:rPr lang="en-US" spc="-25" smtClean="0"/>
              <a:pPr marL="38105">
                <a:lnSpc>
                  <a:spcPts val="1410"/>
                </a:lnSpc>
              </a:pPr>
              <a:t>‹#›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408748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1008309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77" indent="-252077" algn="l" defTabSz="1008309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232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386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541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695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849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72227" y="302865"/>
            <a:ext cx="12100084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2227" y="1764666"/>
            <a:ext cx="12100084" cy="499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227" y="7009642"/>
            <a:ext cx="3137059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  <a:sym typeface="Arial" charset="0"/>
              </a:defRPr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04D7901-E430-41BA-8718-8914DD430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93551" y="7009642"/>
            <a:ext cx="4257437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  <a:sym typeface="Arial" charset="0"/>
              </a:defRPr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35252" y="7009642"/>
            <a:ext cx="3137059" cy="40265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323">
                <a:solidFill>
                  <a:srgbClr val="898989"/>
                </a:solidFill>
              </a:defRPr>
            </a:lvl1pPr>
          </a:lstStyle>
          <a:p>
            <a:pPr defTabSz="1008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E468D8-B489-4CC2-BF20-A419D1F9F15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defTabSz="100830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48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52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52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52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52">
          <a:solidFill>
            <a:schemeClr val="tx1"/>
          </a:solidFill>
          <a:latin typeface="Calibri" pitchFamily="34" charset="0"/>
        </a:defRPr>
      </a:lvl5pPr>
      <a:lvl6pPr marL="504154" algn="ctr" rtl="0" fontAlgn="base">
        <a:spcBef>
          <a:spcPct val="0"/>
        </a:spcBef>
        <a:spcAft>
          <a:spcPct val="0"/>
        </a:spcAft>
        <a:defRPr sz="4852">
          <a:solidFill>
            <a:schemeClr val="tx1"/>
          </a:solidFill>
          <a:latin typeface="Calibri" pitchFamily="34" charset="0"/>
        </a:defRPr>
      </a:lvl6pPr>
      <a:lvl7pPr marL="1008309" algn="ctr" rtl="0" fontAlgn="base">
        <a:spcBef>
          <a:spcPct val="0"/>
        </a:spcBef>
        <a:spcAft>
          <a:spcPct val="0"/>
        </a:spcAft>
        <a:defRPr sz="4852">
          <a:solidFill>
            <a:schemeClr val="tx1"/>
          </a:solidFill>
          <a:latin typeface="Calibri" pitchFamily="34" charset="0"/>
        </a:defRPr>
      </a:lvl7pPr>
      <a:lvl8pPr marL="1512463" algn="ctr" rtl="0" fontAlgn="base">
        <a:spcBef>
          <a:spcPct val="0"/>
        </a:spcBef>
        <a:spcAft>
          <a:spcPct val="0"/>
        </a:spcAft>
        <a:defRPr sz="4852">
          <a:solidFill>
            <a:schemeClr val="tx1"/>
          </a:solidFill>
          <a:latin typeface="Calibri" pitchFamily="34" charset="0"/>
        </a:defRPr>
      </a:lvl8pPr>
      <a:lvl9pPr marL="2016618" algn="ctr" rtl="0" fontAlgn="base">
        <a:spcBef>
          <a:spcPct val="0"/>
        </a:spcBef>
        <a:spcAft>
          <a:spcPct val="0"/>
        </a:spcAft>
        <a:defRPr sz="4852">
          <a:solidFill>
            <a:schemeClr val="tx1"/>
          </a:solidFill>
          <a:latin typeface="Calibri" pitchFamily="34" charset="0"/>
        </a:defRPr>
      </a:lvl9pPr>
    </p:titleStyle>
    <p:bodyStyle>
      <a:lvl1pPr marL="378116" indent="-37811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529" kern="1200">
          <a:solidFill>
            <a:schemeClr val="tx1"/>
          </a:solidFill>
          <a:latin typeface="+mn-lt"/>
          <a:ea typeface="+mn-ea"/>
          <a:cs typeface="+mn-cs"/>
        </a:defRPr>
      </a:lvl1pPr>
      <a:lvl2pPr marL="819251" indent="-31509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88" kern="1200">
          <a:solidFill>
            <a:schemeClr val="tx1"/>
          </a:solidFill>
          <a:latin typeface="+mn-lt"/>
          <a:ea typeface="+mn-ea"/>
          <a:cs typeface="+mn-cs"/>
        </a:defRPr>
      </a:lvl2pPr>
      <a:lvl3pPr marL="1260386" indent="-25207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4541" indent="-25207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8695" indent="-25207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2849" indent="-252077" algn="l" defTabSz="1008309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F3CB9965-6FEB-4B3D-71B1-402414A12389}"/>
              </a:ext>
            </a:extLst>
          </p:cNvPr>
          <p:cNvSpPr>
            <a:spLocks/>
          </p:cNvSpPr>
          <p:nvPr/>
        </p:nvSpPr>
        <p:spPr bwMode="auto">
          <a:xfrm>
            <a:off x="-14005" y="-8753"/>
            <a:ext cx="13472547" cy="114843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985">
              <a:latin typeface="+mn-lt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F6F3D805-13C3-466E-7E16-FAE55EDE465F}"/>
              </a:ext>
            </a:extLst>
          </p:cNvPr>
          <p:cNvSpPr>
            <a:spLocks/>
          </p:cNvSpPr>
          <p:nvPr/>
        </p:nvSpPr>
        <p:spPr bwMode="auto">
          <a:xfrm>
            <a:off x="6442174" y="-8754"/>
            <a:ext cx="7002364" cy="70376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985">
              <a:latin typeface="+mn-lt"/>
            </a:endParaRPr>
          </a:p>
        </p:txBody>
      </p:sp>
      <p:sp>
        <p:nvSpPr>
          <p:cNvPr id="1028" name="Title Placeholder 8">
            <a:extLst>
              <a:ext uri="{FF2B5EF4-FFF2-40B4-BE49-F238E27FC236}">
                <a16:creationId xmlns:a16="http://schemas.microsoft.com/office/drawing/2014/main" xmlns="" id="{7412D9B3-E35A-317E-863F-9EF17E7529C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72227" y="777293"/>
            <a:ext cx="12100084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>
            <a:extLst>
              <a:ext uri="{FF2B5EF4-FFF2-40B4-BE49-F238E27FC236}">
                <a16:creationId xmlns:a16="http://schemas.microsoft.com/office/drawing/2014/main" xmlns="" id="{561EF7B6-CA9B-B541-C068-69A4B6A7A6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2227" y="2134055"/>
            <a:ext cx="12100084" cy="484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B50405DD-6B1B-29A2-B117-2B9F08DEA5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227" y="7009642"/>
            <a:ext cx="3137059" cy="40265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323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xmlns="" id="{2E4F6DBD-575B-AD67-B410-7E69C8EF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1324" y="7009642"/>
            <a:ext cx="4929664" cy="40265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323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xmlns="" id="{FCC21214-D16F-D24C-0018-0DCA1A005E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1933" y="7009642"/>
            <a:ext cx="1120378" cy="402652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23">
                <a:solidFill>
                  <a:srgbClr val="045C75"/>
                </a:solidFill>
              </a:defRPr>
            </a:lvl1pPr>
          </a:lstStyle>
          <a:p>
            <a:fld id="{6EFBBDEF-46C2-4B55-8AB5-D49AF63D5EEA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33" name="Group 1">
            <a:extLst>
              <a:ext uri="{FF2B5EF4-FFF2-40B4-BE49-F238E27FC236}">
                <a16:creationId xmlns:a16="http://schemas.microsoft.com/office/drawing/2014/main" xmlns="" id="{AB20B3B1-717E-36CA-8AC2-8E182228FDF4}"/>
              </a:ext>
            </a:extLst>
          </p:cNvPr>
          <p:cNvGrpSpPr>
            <a:grpSpLocks/>
          </p:cNvGrpSpPr>
          <p:nvPr/>
        </p:nvGrpSpPr>
        <p:grpSpPr bwMode="auto">
          <a:xfrm>
            <a:off x="-28009" y="224085"/>
            <a:ext cx="13498224" cy="714269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CCCD54FA-E247-BD5C-92F9-5BEB53C490B9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985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933D2087-9CE4-76A3-4C6C-92FD520567B1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985"/>
            </a:p>
          </p:txBody>
        </p:sp>
      </p:grpSp>
    </p:spTree>
    <p:extLst>
      <p:ext uri="{BB962C8B-B14F-4D97-AF65-F5344CB8AC3E}">
        <p14:creationId xmlns:p14="http://schemas.microsoft.com/office/powerpoint/2010/main" val="234933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514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514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514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514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514">
          <a:solidFill>
            <a:schemeClr val="tx2"/>
          </a:solidFill>
          <a:latin typeface="Calibri" pitchFamily="34" charset="0"/>
        </a:defRPr>
      </a:lvl5pPr>
      <a:lvl6pPr marL="504200" algn="l" rtl="0" fontAlgn="base">
        <a:spcBef>
          <a:spcPct val="0"/>
        </a:spcBef>
        <a:spcAft>
          <a:spcPct val="0"/>
        </a:spcAft>
        <a:defRPr sz="5514">
          <a:solidFill>
            <a:schemeClr val="tx2"/>
          </a:solidFill>
          <a:latin typeface="Calibri" pitchFamily="34" charset="0"/>
        </a:defRPr>
      </a:lvl6pPr>
      <a:lvl7pPr marL="1008400" algn="l" rtl="0" fontAlgn="base">
        <a:spcBef>
          <a:spcPct val="0"/>
        </a:spcBef>
        <a:spcAft>
          <a:spcPct val="0"/>
        </a:spcAft>
        <a:defRPr sz="5514">
          <a:solidFill>
            <a:schemeClr val="tx2"/>
          </a:solidFill>
          <a:latin typeface="Calibri" pitchFamily="34" charset="0"/>
        </a:defRPr>
      </a:lvl7pPr>
      <a:lvl8pPr marL="1512600" algn="l" rtl="0" fontAlgn="base">
        <a:spcBef>
          <a:spcPct val="0"/>
        </a:spcBef>
        <a:spcAft>
          <a:spcPct val="0"/>
        </a:spcAft>
        <a:defRPr sz="5514">
          <a:solidFill>
            <a:schemeClr val="tx2"/>
          </a:solidFill>
          <a:latin typeface="Calibri" pitchFamily="34" charset="0"/>
        </a:defRPr>
      </a:lvl8pPr>
      <a:lvl9pPr marL="2016801" algn="l" rtl="0" fontAlgn="base">
        <a:spcBef>
          <a:spcPct val="0"/>
        </a:spcBef>
        <a:spcAft>
          <a:spcPct val="0"/>
        </a:spcAft>
        <a:defRPr sz="5514">
          <a:solidFill>
            <a:schemeClr val="tx2"/>
          </a:solidFill>
          <a:latin typeface="Calibri" pitchFamily="34" charset="0"/>
        </a:defRPr>
      </a:lvl9pPr>
    </p:titleStyle>
    <p:bodyStyle>
      <a:lvl1pPr marL="301120" indent="-30112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867" kern="1200">
          <a:solidFill>
            <a:schemeClr val="tx1"/>
          </a:solidFill>
          <a:latin typeface="+mn-lt"/>
          <a:ea typeface="+mn-ea"/>
          <a:cs typeface="+mn-cs"/>
        </a:defRPr>
      </a:lvl1pPr>
      <a:lvl2pPr marL="705531" indent="-27135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47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indent="-27135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316" kern="1200">
          <a:solidFill>
            <a:schemeClr val="tx1"/>
          </a:solidFill>
          <a:latin typeface="+mn-lt"/>
          <a:ea typeface="+mn-ea"/>
          <a:cs typeface="+mn-cs"/>
        </a:defRPr>
      </a:lvl3pPr>
      <a:lvl4pPr marL="1309520" indent="-231092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206" kern="1200">
          <a:solidFill>
            <a:schemeClr val="tx1"/>
          </a:solidFill>
          <a:latin typeface="+mn-lt"/>
          <a:ea typeface="+mn-ea"/>
          <a:cs typeface="+mn-cs"/>
        </a:defRPr>
      </a:lvl4pPr>
      <a:lvl5pPr marL="1612391" indent="-231092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206" kern="1200">
          <a:solidFill>
            <a:schemeClr val="tx1"/>
          </a:solidFill>
          <a:latin typeface="+mn-lt"/>
          <a:ea typeface="+mn-ea"/>
          <a:cs typeface="+mn-cs"/>
        </a:defRPr>
      </a:lvl5pPr>
      <a:lvl6pPr marL="1915961" indent="-23193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2117641" indent="-2016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64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20161" indent="-201680" algn="l" rtl="0" eaLnBrk="1" latinLnBrk="0" hangingPunct="1">
        <a:spcBef>
          <a:spcPct val="20000"/>
        </a:spcBef>
        <a:buClr>
          <a:schemeClr val="tx2"/>
        </a:buClr>
        <a:buChar char="•"/>
        <a:defRPr kumimoji="0" sz="1764" kern="1200">
          <a:solidFill>
            <a:schemeClr val="tx1"/>
          </a:solidFill>
          <a:latin typeface="+mn-lt"/>
          <a:ea typeface="+mn-ea"/>
          <a:cs typeface="+mn-cs"/>
        </a:defRPr>
      </a:lvl8pPr>
      <a:lvl9pPr marL="2722681" indent="-2016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544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52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94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36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ED46F91-A9A4-4B13-BF62-E57BF5658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/>
        </p:blipFill>
        <p:spPr>
          <a:xfrm>
            <a:off x="0" y="-12056"/>
            <a:ext cx="13444536" cy="7574906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AEED2571-7161-460C-9558-B329A2B9E3DE}"/>
              </a:ext>
            </a:extLst>
          </p:cNvPr>
          <p:cNvSpPr txBox="1">
            <a:spLocks noChangeArrowheads="1"/>
          </p:cNvSpPr>
          <p:nvPr/>
        </p:nvSpPr>
        <p:spPr>
          <a:xfrm>
            <a:off x="739607" y="797324"/>
            <a:ext cx="12039600" cy="8262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pPr marL="274320" indent="-274320" algn="ctr">
              <a:spcBef>
                <a:spcPts val="600"/>
              </a:spcBef>
              <a:buClr>
                <a:srgbClr val="4F81BD"/>
              </a:buClr>
              <a:buSzPct val="70000"/>
              <a:defRPr/>
            </a:pP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ỦY BAN NHÂN DÂN HUYỆN NGHI XUÂN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TRƯỜNG </a:t>
            </a: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TIỂU HỌC CƯƠNG GIÁN II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D1EBBB5-A7EE-4AB3-AFC4-F5AC3C342B01}"/>
              </a:ext>
            </a:extLst>
          </p:cNvPr>
          <p:cNvSpPr/>
          <p:nvPr/>
        </p:nvSpPr>
        <p:spPr>
          <a:xfrm>
            <a:off x="2018384" y="1444888"/>
            <a:ext cx="9407769" cy="6172201"/>
          </a:xfrm>
          <a:prstGeom prst="rect">
            <a:avLst/>
          </a:prstGeom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en-US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682F9A50-DC44-426A-89B9-01B7D535D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1269" y="2603759"/>
            <a:ext cx="8456277" cy="62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vi-VN" sz="3600" b="1" i="1" dirty="0">
                <a:solidFill>
                  <a:srgbClr val="FF0000"/>
                </a:solidFill>
                <a:latin typeface="Times New Roman"/>
                <a:cs typeface="Times New Roman"/>
              </a:rPr>
              <a:t>Biện</a:t>
            </a:r>
            <a:r>
              <a:rPr lang="vi-VN" sz="3600" b="1" i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3600" b="1" i="1" dirty="0">
                <a:solidFill>
                  <a:srgbClr val="FF0000"/>
                </a:solidFill>
                <a:latin typeface="Times New Roman"/>
                <a:cs typeface="Times New Roman"/>
              </a:rPr>
              <a:t>pháp</a:t>
            </a:r>
            <a:r>
              <a:rPr lang="vi-VN" sz="3600" b="1" i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3600" b="1" i="1" dirty="0">
                <a:solidFill>
                  <a:srgbClr val="FF0000"/>
                </a:solidFill>
                <a:latin typeface="Times New Roman"/>
                <a:cs typeface="Times New Roman"/>
              </a:rPr>
              <a:t>tổ chức hiệu quả hoạt động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vi-VN" sz="3600" b="1" i="1" dirty="0">
                <a:solidFill>
                  <a:srgbClr val="FF0000"/>
                </a:solidFill>
                <a:latin typeface="Times New Roman"/>
                <a:cs typeface="Times New Roman"/>
              </a:rPr>
              <a:t>Thư viện thân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thiện</a:t>
            </a:r>
            <a:endParaRPr lang="en-US" sz="3600" b="1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en-US" sz="3600" b="1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en-US" sz="3600" b="1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en-US" sz="3600" b="1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en-US" sz="3600" b="1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en-US" sz="3600" b="1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en-US" sz="3600" b="1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xmlns="" id="{3C9860EB-0A2E-499C-BE5F-6646E530D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1446" y="6117962"/>
            <a:ext cx="5562600" cy="1015663"/>
          </a:xfrm>
          <a:prstGeom prst="rect">
            <a:avLst/>
          </a:prstGeom>
          <a:solidFill>
            <a:srgbClr val="66E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Phan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76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DE825-BDE6-8565-16CA-99A048C1DC07}"/>
              </a:ext>
            </a:extLst>
          </p:cNvPr>
          <p:cNvSpPr txBox="1"/>
          <p:nvPr/>
        </p:nvSpPr>
        <p:spPr>
          <a:xfrm>
            <a:off x="473869" y="123825"/>
            <a:ext cx="12039600" cy="7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715" lvl="0" indent="457264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Đa dạng 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ác hình thức tổ chức thư viện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02469" y="1295758"/>
            <a:ext cx="3707068" cy="594360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defRPr/>
            </a:pPr>
            <a:endParaRPr lang="en-US" sz="2400" kern="0" dirty="0">
              <a:solidFill>
                <a:schemeClr val="tx1"/>
              </a:solidFill>
              <a:latin typeface="Times New Roman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defRPr/>
            </a:pP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- Sử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dụng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giỏ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nhựa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dùng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nón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che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phía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trên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để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sách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vào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và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treo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ở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itchFamily="18" charset="0"/>
              </a:rPr>
              <a:t>thư</a:t>
            </a:r>
            <a:r>
              <a:rPr lang="en-US" sz="2400" kern="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itchFamily="18" charset="0"/>
              </a:rPr>
              <a:t>viện</a:t>
            </a:r>
            <a:r>
              <a:rPr lang="en-US" sz="2400" kern="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itchFamily="18" charset="0"/>
              </a:rPr>
              <a:t>xanh</a:t>
            </a:r>
            <a:r>
              <a:rPr lang="en-US" sz="2400" kern="0" dirty="0">
                <a:solidFill>
                  <a:prstClr val="black"/>
                </a:solidFill>
                <a:latin typeface="Times New Roman" pitchFamily="18" charset="0"/>
              </a:rPr>
              <a:t>….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defRPr/>
            </a:pP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-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Tủ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sách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với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kích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thước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vừa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phải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lắp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bánh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xe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vào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để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thể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di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chuyển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.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itchFamily="18" charset="0"/>
              </a:rPr>
              <a:t>Bố</a:t>
            </a:r>
            <a:r>
              <a:rPr lang="en-US" sz="2400" kern="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itchFamily="18" charset="0"/>
              </a:rPr>
              <a:t>trí</a:t>
            </a:r>
            <a:r>
              <a:rPr lang="en-US" sz="2400" kern="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itchFamily="18" charset="0"/>
              </a:rPr>
              <a:t>để</a:t>
            </a:r>
            <a:r>
              <a:rPr lang="en-US" sz="2400" kern="0" dirty="0">
                <a:solidFill>
                  <a:prstClr val="black"/>
                </a:solidFill>
                <a:latin typeface="Times New Roman" pitchFamily="18" charset="0"/>
              </a:rPr>
              <a:t> ở </a:t>
            </a:r>
            <a:r>
              <a:rPr lang="en-US" sz="2400" kern="0" dirty="0" err="1">
                <a:solidFill>
                  <a:prstClr val="black"/>
                </a:solidFill>
                <a:latin typeface="Times New Roman" pitchFamily="18" charset="0"/>
              </a:rPr>
              <a:t>các</a:t>
            </a:r>
            <a:r>
              <a:rPr lang="en-US" sz="2400" kern="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itchFamily="18" charset="0"/>
              </a:rPr>
              <a:t>dãy</a:t>
            </a:r>
            <a:r>
              <a:rPr lang="en-US" sz="2400" kern="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itchFamily="18" charset="0"/>
              </a:rPr>
              <a:t>lớp</a:t>
            </a:r>
            <a:r>
              <a:rPr lang="en-US" sz="2400" kern="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itchFamily="18" charset="0"/>
              </a:rPr>
              <a:t>học</a:t>
            </a:r>
            <a:r>
              <a:rPr lang="en-US" sz="2400" kern="0" dirty="0" smtClean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itchFamily="18" charset="0"/>
              </a:rPr>
              <a:t>thư</a:t>
            </a:r>
            <a:r>
              <a:rPr lang="en-US" sz="2400" kern="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itchFamily="18" charset="0"/>
              </a:rPr>
              <a:t>viện</a:t>
            </a:r>
            <a:r>
              <a:rPr lang="en-US" sz="2400" kern="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itchFamily="18" charset="0"/>
              </a:rPr>
              <a:t>xanh</a:t>
            </a:r>
            <a:r>
              <a:rPr lang="en-US" sz="2400" kern="0" dirty="0">
                <a:solidFill>
                  <a:prstClr val="black"/>
                </a:solidFill>
                <a:latin typeface="Times New Roman" pitchFamily="18" charset="0"/>
              </a:rPr>
              <a:t>…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defRPr/>
            </a:pP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Tôi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chọn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những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sách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mỏng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những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thông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tin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thú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vị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hấp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dẫn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defRPr/>
            </a:pPr>
            <a:r>
              <a:rPr lang="en-US" sz="2400" kern="0" dirty="0" smtClean="0">
                <a:solidFill>
                  <a:prstClr val="black"/>
                </a:solidFill>
                <a:latin typeface="Times New Roman" pitchFamily="18" charset="0"/>
              </a:rPr>
              <a:t>-</a:t>
            </a:r>
            <a:r>
              <a:rPr lang="en-US" sz="2400" kern="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itchFamily="18" charset="0"/>
              </a:rPr>
              <a:t>Giao</a:t>
            </a:r>
            <a:r>
              <a:rPr lang="en-US" sz="2400" kern="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itchFamily="18" charset="0"/>
              </a:rPr>
              <a:t>đội</a:t>
            </a:r>
            <a:r>
              <a:rPr lang="en-US" sz="2400" kern="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itchFamily="18" charset="0"/>
              </a:rPr>
              <a:t>hỗ</a:t>
            </a:r>
            <a:r>
              <a:rPr lang="en-US" sz="2400" kern="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itchFamily="18" charset="0"/>
              </a:rPr>
              <a:t>trợ</a:t>
            </a:r>
            <a:r>
              <a:rPr lang="en-US" sz="2400" kern="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itchFamily="18" charset="0"/>
              </a:rPr>
              <a:t>quản</a:t>
            </a:r>
            <a:r>
              <a:rPr lang="en-US" sz="2400" kern="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  <a:latin typeface="Times New Roman" pitchFamily="18" charset="0"/>
              </a:rPr>
              <a:t>lý</a:t>
            </a:r>
            <a:r>
              <a:rPr lang="en-US" sz="2400" kern="0" dirty="0" smtClean="0">
                <a:solidFill>
                  <a:prstClr val="black"/>
                </a:solidFill>
                <a:latin typeface="Times New Roman" pitchFamily="18" charset="0"/>
              </a:rPr>
              <a:t>.</a:t>
            </a:r>
            <a:endParaRPr lang="en-US" sz="2400" kern="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5803" y="1267183"/>
            <a:ext cx="3200400" cy="609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20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969669" y="1295759"/>
            <a:ext cx="3707068" cy="59436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defRPr/>
            </a:pP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 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defRPr/>
            </a:pP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Tủ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sách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giá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sách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để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ở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góc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lớp.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defRPr/>
            </a:pP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Học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sinh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đọc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sách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để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giải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giờ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ra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chơi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Sử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dụng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để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tổ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chức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hoạt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động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môn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học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;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thi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đọc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sách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tranh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minh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họa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…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Hàng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tháng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tôi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chuyển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giao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sách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giữa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thư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viên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với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tủ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sách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lớp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giữa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lớp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với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nhau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để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lớp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nguồn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sách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phong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phú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…</a:t>
            </a:r>
            <a:endParaRPr lang="en-US" sz="2400" kern="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223003" y="1314629"/>
            <a:ext cx="3200400" cy="609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lớp</a:t>
            </a:r>
            <a:endParaRPr lang="vi-VN" sz="20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236869" y="1328018"/>
            <a:ext cx="3707068" cy="591134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defRPr/>
            </a:pP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defRPr/>
            </a:pP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bố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dưới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tán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cây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xanh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bóng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mát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. Có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trang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bị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tủ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sách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ghế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xích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đu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ghế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đá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để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học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sinh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ngồi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itchFamily="18" charset="0"/>
              </a:rPr>
              <a:t>đọc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sách</a:t>
            </a:r>
            <a:r>
              <a:rPr lang="en-US" sz="2400" kern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tổ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chức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hoạt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động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ngoại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khóa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trò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chơi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dân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gian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  <a:endParaRPr lang="en-US" sz="2400" kern="0" dirty="0">
              <a:solidFill>
                <a:schemeClr val="tx1"/>
              </a:solidFill>
              <a:latin typeface="Times New Roman" pitchFamily="18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Thư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viện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ngoài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trời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sẽ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do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đội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hỗ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trợ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hoặc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lớp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trực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tuần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quản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Times New Roman" pitchFamily="18" charset="0"/>
              </a:rPr>
              <a:t>lí</a:t>
            </a: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  <a:endParaRPr lang="en-US" sz="2400" kern="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490203" y="1328018"/>
            <a:ext cx="3200400" cy="609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sz="20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8064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DE825-BDE6-8565-16CA-99A048C1DC07}"/>
              </a:ext>
            </a:extLst>
          </p:cNvPr>
          <p:cNvSpPr txBox="1"/>
          <p:nvPr/>
        </p:nvSpPr>
        <p:spPr>
          <a:xfrm>
            <a:off x="397668" y="61957"/>
            <a:ext cx="13046869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715" lvl="0" indent="457264" algn="ctr">
              <a:lnSpc>
                <a:spcPct val="130000"/>
              </a:lnSpc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t>2. </a:t>
            </a:r>
            <a:r>
              <a:rPr lang="vi-VN" sz="2800" b="1" dirty="0">
                <a:solidFill>
                  <a:srgbClr val="FF0000"/>
                </a:solidFill>
              </a:rPr>
              <a:t>Đa dạng c</a:t>
            </a:r>
            <a:r>
              <a:rPr lang="vi-VN" sz="2800" b="1" dirty="0">
                <a:solidFill>
                  <a:srgbClr val="FF0000"/>
                </a:solidFill>
                <a:ea typeface="Calibri" panose="020F0502020204030204" pitchFamily="34" charset="0"/>
              </a:rPr>
              <a:t>ác hình thức tổ chức thư viện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21A826-B2A2-822A-51E4-64F0DC2A768F}"/>
              </a:ext>
            </a:extLst>
          </p:cNvPr>
          <p:cNvSpPr txBox="1"/>
          <p:nvPr/>
        </p:nvSpPr>
        <p:spPr>
          <a:xfrm>
            <a:off x="395646" y="714443"/>
            <a:ext cx="126492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Một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số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ảnh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về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thức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tổ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chức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thư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viện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tại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4392C8C-CBB8-EADD-8DA9-FA632424CFB9}"/>
              </a:ext>
            </a:extLst>
          </p:cNvPr>
          <p:cNvSpPr/>
          <p:nvPr/>
        </p:nvSpPr>
        <p:spPr>
          <a:xfrm>
            <a:off x="835009" y="1823672"/>
            <a:ext cx="586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921669" y="1477165"/>
            <a:ext cx="3229738" cy="927666"/>
          </a:xfrm>
          <a:prstGeom prst="ellipse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 viện</a:t>
            </a:r>
            <a:r>
              <a:rPr kumimoji="0" lang="pt-BR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lưu động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093869" y="1419225"/>
            <a:ext cx="3733800" cy="927667"/>
          </a:xfrm>
          <a:prstGeom prst="ellipse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góc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069" y="2638425"/>
            <a:ext cx="5623675" cy="4349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872" y="2647949"/>
            <a:ext cx="5632374" cy="43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4730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DE825-BDE6-8565-16CA-99A048C1DC07}"/>
              </a:ext>
            </a:extLst>
          </p:cNvPr>
          <p:cNvSpPr txBox="1"/>
          <p:nvPr/>
        </p:nvSpPr>
        <p:spPr>
          <a:xfrm>
            <a:off x="397668" y="61957"/>
            <a:ext cx="13046869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715" lvl="0" indent="457264" algn="ctr">
              <a:lnSpc>
                <a:spcPct val="130000"/>
              </a:lnSpc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t>2. </a:t>
            </a:r>
            <a:r>
              <a:rPr lang="vi-VN" sz="2800" b="1" dirty="0">
                <a:solidFill>
                  <a:srgbClr val="FF0000"/>
                </a:solidFill>
              </a:rPr>
              <a:t>Đa dạng c</a:t>
            </a:r>
            <a:r>
              <a:rPr lang="vi-VN" sz="2800" b="1" dirty="0">
                <a:solidFill>
                  <a:srgbClr val="FF0000"/>
                </a:solidFill>
                <a:ea typeface="Calibri" panose="020F0502020204030204" pitchFamily="34" charset="0"/>
              </a:rPr>
              <a:t>ác hình thức tổ chức thư viện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21A826-B2A2-822A-51E4-64F0DC2A768F}"/>
              </a:ext>
            </a:extLst>
          </p:cNvPr>
          <p:cNvSpPr txBox="1"/>
          <p:nvPr/>
        </p:nvSpPr>
        <p:spPr>
          <a:xfrm>
            <a:off x="395646" y="714443"/>
            <a:ext cx="126492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Thư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viện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xanh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4392C8C-CBB8-EADD-8DA9-FA632424CFB9}"/>
              </a:ext>
            </a:extLst>
          </p:cNvPr>
          <p:cNvSpPr/>
          <p:nvPr/>
        </p:nvSpPr>
        <p:spPr>
          <a:xfrm>
            <a:off x="835009" y="1823672"/>
            <a:ext cx="586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9" y="1176108"/>
            <a:ext cx="5841252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9669" y="3777158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Thư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9" y="4235829"/>
            <a:ext cx="5841252" cy="3152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522" y="4235828"/>
            <a:ext cx="5989608" cy="3152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222" y="1232021"/>
            <a:ext cx="6037908" cy="28396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16869" y="6677025"/>
            <a:ext cx="4121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17669" y="6861691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46269" y="3777158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200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DE825-BDE6-8565-16CA-99A048C1DC07}"/>
              </a:ext>
            </a:extLst>
          </p:cNvPr>
          <p:cNvSpPr txBox="1"/>
          <p:nvPr/>
        </p:nvSpPr>
        <p:spPr>
          <a:xfrm>
            <a:off x="473869" y="20518"/>
            <a:ext cx="12572999" cy="7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715" lvl="0" indent="457264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3</a:t>
            </a:r>
            <a:r>
              <a:rPr kumimoji="0" lang="vi-VN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.</a:t>
            </a:r>
            <a:r>
              <a:rPr kumimoji="0" lang="vi-VN" sz="2800" b="1" i="0" strike="noStrike" kern="1200" cap="none" spc="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chức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các hoạt động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đa dạng, phong phú, phù hợp,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thân thiện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2AA1941-5702-DE15-1696-0EFB8910D6D0}"/>
              </a:ext>
            </a:extLst>
          </p:cNvPr>
          <p:cNvSpPr/>
          <p:nvPr/>
        </p:nvSpPr>
        <p:spPr>
          <a:xfrm>
            <a:off x="621102" y="897146"/>
            <a:ext cx="11663767" cy="5624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+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+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kịch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+ Chia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hay;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+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+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thu thập phản hồi từ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huynh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sung,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2651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DE825-BDE6-8565-16CA-99A048C1DC07}"/>
              </a:ext>
            </a:extLst>
          </p:cNvPr>
          <p:cNvSpPr txBox="1"/>
          <p:nvPr/>
        </p:nvSpPr>
        <p:spPr>
          <a:xfrm>
            <a:off x="473869" y="58618"/>
            <a:ext cx="12572999" cy="7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715" lvl="0" indent="457264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.</a:t>
            </a:r>
            <a:r>
              <a:rPr kumimoji="0" lang="vi-VN" sz="2800" b="1" i="0" u="none" strike="noStrike" kern="1200" cap="none" spc="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Tổ chức các hoạt động  đa dạng, phong phú, phù hợp, thân thiện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2AA1941-5702-DE15-1696-0EFB8910D6D0}"/>
              </a:ext>
            </a:extLst>
          </p:cNvPr>
          <p:cNvSpPr/>
          <p:nvPr/>
        </p:nvSpPr>
        <p:spPr>
          <a:xfrm>
            <a:off x="621102" y="897146"/>
            <a:ext cx="11663767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" y="1571625"/>
            <a:ext cx="5883799" cy="27315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9669" y="3933825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Hội</a:t>
            </a:r>
            <a:r>
              <a:rPr lang="en-US" b="1" dirty="0"/>
              <a:t> </a:t>
            </a:r>
            <a:r>
              <a:rPr lang="en-US" b="1" dirty="0" err="1"/>
              <a:t>thi</a:t>
            </a:r>
            <a:r>
              <a:rPr lang="en-US" b="1" dirty="0"/>
              <a:t> </a:t>
            </a:r>
            <a:r>
              <a:rPr lang="en-US" b="1" dirty="0" err="1"/>
              <a:t>đọc</a:t>
            </a:r>
            <a:endParaRPr lang="vi-VN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769" y="1571626"/>
            <a:ext cx="5761299" cy="27315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41469" y="3933825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Ngày</a:t>
            </a:r>
            <a:r>
              <a:rPr lang="en-US" b="1" dirty="0"/>
              <a:t> </a:t>
            </a:r>
            <a:r>
              <a:rPr lang="en-US" b="1" dirty="0" err="1"/>
              <a:t>sách</a:t>
            </a:r>
            <a:r>
              <a:rPr lang="en-US" b="1" dirty="0"/>
              <a:t> </a:t>
            </a:r>
            <a:r>
              <a:rPr lang="en-US" b="1" dirty="0" err="1"/>
              <a:t>Việt</a:t>
            </a:r>
            <a:r>
              <a:rPr lang="en-US" b="1" dirty="0"/>
              <a:t> Nam</a:t>
            </a:r>
            <a:endParaRPr lang="vi-VN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3" y="4313401"/>
            <a:ext cx="5834915" cy="30765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9669" y="6829425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Chia </a:t>
            </a:r>
            <a:r>
              <a:rPr lang="en-US" b="1" dirty="0" err="1">
                <a:solidFill>
                  <a:schemeClr val="bg1"/>
                </a:solidFill>
              </a:rPr>
              <a:t>sẻ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sách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bằng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tiểu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phẩm</a:t>
            </a:r>
            <a:endParaRPr lang="vi-VN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83" y="4303157"/>
            <a:ext cx="5747485" cy="30868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31869" y="6938707"/>
            <a:ext cx="530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Gửi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thông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điệp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nhân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Tuần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lễ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học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tập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suốt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đời</a:t>
            </a:r>
            <a:endParaRPr lang="vi-V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0560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DE825-BDE6-8565-16CA-99A048C1DC07}"/>
              </a:ext>
            </a:extLst>
          </p:cNvPr>
          <p:cNvSpPr txBox="1"/>
          <p:nvPr/>
        </p:nvSpPr>
        <p:spPr>
          <a:xfrm>
            <a:off x="473869" y="58618"/>
            <a:ext cx="12572999" cy="7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715" lvl="0" indent="457264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.</a:t>
            </a:r>
            <a:r>
              <a:rPr kumimoji="0" lang="vi-VN" sz="2800" b="1" i="0" u="none" strike="noStrike" kern="1200" cap="none" spc="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Tổ chức các hoạt động  đa dạng, phong phú, phù hợp, thân thiện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2AA1941-5702-DE15-1696-0EFB8910D6D0}"/>
              </a:ext>
            </a:extLst>
          </p:cNvPr>
          <p:cNvSpPr/>
          <p:nvPr/>
        </p:nvSpPr>
        <p:spPr>
          <a:xfrm>
            <a:off x="621102" y="897146"/>
            <a:ext cx="11663767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5" y="1609366"/>
            <a:ext cx="5826873" cy="27315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5010" y="369274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HĐNK </a:t>
            </a:r>
            <a:r>
              <a:rPr lang="en-US" b="1" dirty="0" err="1">
                <a:solidFill>
                  <a:schemeClr val="bg1"/>
                </a:solidFill>
              </a:rPr>
              <a:t>Trang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sách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tuổi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hồng</a:t>
            </a:r>
            <a:endParaRPr lang="vi-VN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571625"/>
            <a:ext cx="5793803" cy="27315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41469" y="3933825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Ngày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hội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đọc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sách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gia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đình</a:t>
            </a:r>
            <a:endParaRPr lang="vi-VN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5" y="4385828"/>
            <a:ext cx="5826873" cy="30765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9669" y="6829425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Hóa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trang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thành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nhân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vật</a:t>
            </a:r>
            <a:endParaRPr lang="vi-VN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542" y="4375583"/>
            <a:ext cx="5755525" cy="30868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31869" y="6938707"/>
            <a:ext cx="530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Tổ </a:t>
            </a:r>
            <a:r>
              <a:rPr lang="en-US" b="1" dirty="0" err="1">
                <a:solidFill>
                  <a:srgbClr val="002060"/>
                </a:solidFill>
              </a:rPr>
              <a:t>chức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hội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thi</a:t>
            </a:r>
            <a:r>
              <a:rPr lang="en-US" b="1" dirty="0">
                <a:solidFill>
                  <a:srgbClr val="002060"/>
                </a:solidFill>
              </a:rPr>
              <a:t> chia </a:t>
            </a:r>
            <a:r>
              <a:rPr lang="en-US" b="1" dirty="0" err="1">
                <a:solidFill>
                  <a:srgbClr val="002060"/>
                </a:solidFill>
              </a:rPr>
              <a:t>sẻ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sách</a:t>
            </a:r>
            <a:r>
              <a:rPr lang="en-US" b="1" dirty="0">
                <a:solidFill>
                  <a:srgbClr val="002060"/>
                </a:solidFill>
              </a:rPr>
              <a:t> hay</a:t>
            </a:r>
            <a:endParaRPr lang="vi-VN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8525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DE825-BDE6-8565-16CA-99A048C1DC07}"/>
              </a:ext>
            </a:extLst>
          </p:cNvPr>
          <p:cNvSpPr txBox="1"/>
          <p:nvPr/>
        </p:nvSpPr>
        <p:spPr>
          <a:xfrm>
            <a:off x="0" y="-41995"/>
            <a:ext cx="13444538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715" lvl="0" indent="457264">
              <a:lnSpc>
                <a:spcPct val="130000"/>
              </a:lnSpc>
              <a:defRPr/>
            </a:pP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/>
              </a:rPr>
              <a:t>4. </a:t>
            </a:r>
            <a:r>
              <a:rPr lang="vi-VN" sz="3200" b="1" dirty="0">
                <a:solidFill>
                  <a:srgbClr val="FF0000"/>
                </a:solidFill>
                <a:ea typeface="Calibri" panose="020F0502020204030204" pitchFamily="34" charset="0"/>
              </a:rPr>
              <a:t>Xây dựng vốn tài liệu phong phú, đa dạng phục vụ hoạt động thư viện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D9D7C9C-A976-1DD5-4210-A73C614AF18B}"/>
              </a:ext>
            </a:extLst>
          </p:cNvPr>
          <p:cNvSpPr/>
          <p:nvPr/>
        </p:nvSpPr>
        <p:spPr>
          <a:xfrm>
            <a:off x="130969" y="1146977"/>
            <a:ext cx="1314450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 chức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thăm dò ý kiến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 rõ nhu cầu và quan tâm của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 với loại tài liệu và dịch vụ thư viện. Tạo các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zalo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đổi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trực tuyến để thu thập ý kiến và góp ý từ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225CFB8-4573-31F8-C8D2-BA6CAB489732}"/>
              </a:ext>
            </a:extLst>
          </p:cNvPr>
          <p:cNvSpPr/>
          <p:nvPr/>
        </p:nvSpPr>
        <p:spPr>
          <a:xfrm>
            <a:off x="321469" y="2789644"/>
            <a:ext cx="5105401" cy="3287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KHẢO SÁT NHU CẦU ĐỌC SÁCH CỦA HỌC SINH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:…………………………………………Lớp:………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1.Em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A.Để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B.Để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C.Truy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intanets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2.Em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1469" y="6381341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Phiếu</a:t>
            </a:r>
            <a:r>
              <a:rPr lang="en-US" b="1" dirty="0"/>
              <a:t> </a:t>
            </a:r>
            <a:r>
              <a:rPr lang="en-US" b="1" dirty="0" err="1"/>
              <a:t>khảo</a:t>
            </a:r>
            <a:r>
              <a:rPr lang="en-US" b="1" dirty="0"/>
              <a:t> </a:t>
            </a:r>
            <a:r>
              <a:rPr lang="en-US" b="1" dirty="0" err="1"/>
              <a:t>sát</a:t>
            </a:r>
            <a:r>
              <a:rPr lang="en-US" b="1" dirty="0"/>
              <a:t>, </a:t>
            </a:r>
            <a:r>
              <a:rPr lang="en-US" b="1" dirty="0" err="1"/>
              <a:t>thăm</a:t>
            </a:r>
            <a:r>
              <a:rPr lang="en-US" b="1" dirty="0"/>
              <a:t> </a:t>
            </a:r>
            <a:r>
              <a:rPr lang="en-US" b="1" dirty="0" err="1"/>
              <a:t>dò</a:t>
            </a:r>
            <a:r>
              <a:rPr lang="en-US" b="1" dirty="0"/>
              <a:t> </a:t>
            </a:r>
            <a:r>
              <a:rPr lang="en-US" b="1" dirty="0" err="1"/>
              <a:t>nhu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r>
              <a:rPr lang="en-US" b="1" dirty="0"/>
              <a:t> </a:t>
            </a:r>
            <a:r>
              <a:rPr lang="en-US" b="1" dirty="0" err="1"/>
              <a:t>bạn</a:t>
            </a:r>
            <a:r>
              <a:rPr lang="en-US" b="1" dirty="0"/>
              <a:t> </a:t>
            </a:r>
            <a:r>
              <a:rPr lang="en-US" b="1" dirty="0" err="1"/>
              <a:t>đọc</a:t>
            </a:r>
            <a:endParaRPr lang="vi-VN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26128" y="6940116"/>
            <a:ext cx="4572000" cy="367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Các </a:t>
            </a:r>
            <a:r>
              <a:rPr lang="en-US" b="1" dirty="0" err="1"/>
              <a:t>nhóm</a:t>
            </a:r>
            <a:r>
              <a:rPr lang="en-US" b="1" dirty="0"/>
              <a:t> </a:t>
            </a:r>
            <a:r>
              <a:rPr lang="en-US" b="1" dirty="0" err="1"/>
              <a:t>zalo</a:t>
            </a:r>
            <a:r>
              <a:rPr lang="en-US" b="1" dirty="0"/>
              <a:t> lớp</a:t>
            </a:r>
            <a:endParaRPr lang="vi-VN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660" y="2095019"/>
            <a:ext cx="4572000" cy="46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1339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5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DE825-BDE6-8565-16CA-99A048C1DC07}"/>
              </a:ext>
            </a:extLst>
          </p:cNvPr>
          <p:cNvSpPr txBox="1"/>
          <p:nvPr/>
        </p:nvSpPr>
        <p:spPr>
          <a:xfrm>
            <a:off x="0" y="-41995"/>
            <a:ext cx="13444538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715" lvl="0" indent="457264">
              <a:lnSpc>
                <a:spcPct val="130000"/>
              </a:lnSpc>
              <a:defRPr/>
            </a:pP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/>
              </a:rPr>
              <a:t>4. </a:t>
            </a:r>
            <a:r>
              <a:rPr lang="vi-VN" sz="3200" b="1" dirty="0">
                <a:solidFill>
                  <a:srgbClr val="FF0000"/>
                </a:solidFill>
                <a:ea typeface="Calibri" panose="020F0502020204030204" pitchFamily="34" charset="0"/>
              </a:rPr>
              <a:t>Xây dựng vốn tài liệu phong phú, đa dạng phục vụ hoạt động thư viện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574480C-4F0F-4F40-1920-50C6975CC280}"/>
              </a:ext>
            </a:extLst>
          </p:cNvPr>
          <p:cNvSpPr/>
          <p:nvPr/>
        </p:nvSpPr>
        <p:spPr>
          <a:xfrm>
            <a:off x="182233" y="979733"/>
            <a:ext cx="12992100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Tx/>
              <a:buChar char="-"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Xây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ựng Bộ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ưu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ập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ạng bao gồm sách, tạp chí, bản tin, sách điện tử, sách nói, video, và các nguồn tài nguyên khác để đáp ứng sự đa dạng của người đọc.</a:t>
            </a:r>
          </a:p>
          <a:p>
            <a:pPr algn="just">
              <a:lnSpc>
                <a:spcPct val="107000"/>
              </a:lnSpc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Liên kết với các tổ chức đoàn thể để nhận được sự tài trợ từ họ.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01A0E8-1F3F-8DA1-CEFB-C58315875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33" y="2443342"/>
            <a:ext cx="3637472" cy="434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069" y="2433458"/>
            <a:ext cx="4267200" cy="43532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65740" y="6905467"/>
            <a:ext cx="4499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Xây</a:t>
            </a:r>
            <a:r>
              <a:rPr lang="en-US" b="1" dirty="0"/>
              <a:t> </a:t>
            </a:r>
            <a:r>
              <a:rPr lang="en-US" b="1" dirty="0" err="1"/>
              <a:t>dựng</a:t>
            </a:r>
            <a:r>
              <a:rPr lang="en-US" b="1" dirty="0"/>
              <a:t> </a:t>
            </a:r>
            <a:r>
              <a:rPr lang="en-US" b="1" dirty="0" err="1"/>
              <a:t>tủ</a:t>
            </a:r>
            <a:r>
              <a:rPr lang="en-US" b="1" dirty="0"/>
              <a:t> </a:t>
            </a:r>
            <a:r>
              <a:rPr lang="en-US" b="1" dirty="0" err="1"/>
              <a:t>sách</a:t>
            </a:r>
            <a:r>
              <a:rPr lang="en-US" b="1" dirty="0"/>
              <a:t> </a:t>
            </a:r>
            <a:r>
              <a:rPr lang="en-US" b="1" dirty="0" err="1"/>
              <a:t>dùng</a:t>
            </a:r>
            <a:r>
              <a:rPr lang="en-US" b="1" dirty="0"/>
              <a:t> </a:t>
            </a:r>
            <a:r>
              <a:rPr lang="en-US" b="1" dirty="0" err="1"/>
              <a:t>chung</a:t>
            </a:r>
            <a:endParaRPr lang="vi-VN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2233" y="6942746"/>
            <a:ext cx="3263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Biên</a:t>
            </a:r>
            <a:r>
              <a:rPr lang="en-US" b="1" dirty="0"/>
              <a:t> </a:t>
            </a:r>
            <a:r>
              <a:rPr lang="en-US" b="1" dirty="0" err="1"/>
              <a:t>bản</a:t>
            </a:r>
            <a:r>
              <a:rPr lang="en-US" b="1" dirty="0"/>
              <a:t> </a:t>
            </a:r>
            <a:r>
              <a:rPr lang="en-US" b="1" dirty="0" err="1"/>
              <a:t>giao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sách</a:t>
            </a:r>
            <a:endParaRPr lang="vi-VN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093869" y="6813134"/>
            <a:ext cx="508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Công</a:t>
            </a:r>
            <a:r>
              <a:rPr lang="en-US" b="1" dirty="0"/>
              <a:t> ty TNHH </a:t>
            </a:r>
            <a:r>
              <a:rPr lang="en-US" b="1" dirty="0" err="1"/>
              <a:t>Thông</a:t>
            </a:r>
            <a:r>
              <a:rPr lang="en-US" b="1" dirty="0"/>
              <a:t> </a:t>
            </a:r>
            <a:r>
              <a:rPr lang="en-US" b="1" dirty="0" err="1"/>
              <a:t>Thuận</a:t>
            </a:r>
            <a:r>
              <a:rPr lang="en-US" b="1" dirty="0"/>
              <a:t> </a:t>
            </a:r>
            <a:r>
              <a:rPr lang="en-US" b="1" dirty="0" err="1"/>
              <a:t>ủng</a:t>
            </a:r>
            <a:r>
              <a:rPr lang="en-US" b="1" dirty="0"/>
              <a:t> </a:t>
            </a:r>
            <a:r>
              <a:rPr lang="en-US" b="1" dirty="0" err="1"/>
              <a:t>hộ</a:t>
            </a:r>
            <a:r>
              <a:rPr lang="en-US" b="1" dirty="0"/>
              <a:t> </a:t>
            </a:r>
            <a:r>
              <a:rPr lang="en-US" b="1" dirty="0" err="1"/>
              <a:t>thư</a:t>
            </a:r>
            <a:r>
              <a:rPr lang="en-US" b="1" dirty="0"/>
              <a:t> </a:t>
            </a:r>
            <a:r>
              <a:rPr lang="en-US" b="1" dirty="0" err="1"/>
              <a:t>viện</a:t>
            </a:r>
            <a:endParaRPr lang="vi-VN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869" y="2391186"/>
            <a:ext cx="4858828" cy="442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496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DE825-BDE6-8565-16CA-99A048C1DC07}"/>
              </a:ext>
            </a:extLst>
          </p:cNvPr>
          <p:cNvSpPr txBox="1"/>
          <p:nvPr/>
        </p:nvSpPr>
        <p:spPr>
          <a:xfrm>
            <a:off x="0" y="61957"/>
            <a:ext cx="13444538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715" lvl="0" indent="457264" algn="ctr">
              <a:lnSpc>
                <a:spcPct val="130000"/>
              </a:lnSpc>
              <a:defRPr/>
            </a:pP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5. </a:t>
            </a:r>
            <a:r>
              <a:rPr lang="vi-VN" sz="3200" b="1" dirty="0">
                <a:solidFill>
                  <a:srgbClr val="FF0000"/>
                </a:solidFill>
                <a:ea typeface="Calibri" panose="020F0502020204030204" pitchFamily="34" charset="0"/>
              </a:rPr>
              <a:t>Linh hoạt các hình thức phục vụ bạn đọc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8E1BA6F-8445-66EC-5B05-C87CA60A0180}"/>
              </a:ext>
            </a:extLst>
          </p:cNvPr>
          <p:cNvSpPr/>
          <p:nvPr/>
        </p:nvSpPr>
        <p:spPr>
          <a:xfrm>
            <a:off x="397669" y="803831"/>
            <a:ext cx="12530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Mượn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thẻ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96FCF3C-2226-7036-D6E4-12C523394721}"/>
              </a:ext>
            </a:extLst>
          </p:cNvPr>
          <p:cNvSpPr/>
          <p:nvPr/>
        </p:nvSpPr>
        <p:spPr>
          <a:xfrm>
            <a:off x="363163" y="1327051"/>
            <a:ext cx="1291230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quét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nhiều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say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3469" y="6963459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     </a:t>
            </a:r>
            <a:r>
              <a:rPr lang="en-US" b="1" dirty="0" err="1" smtClean="0">
                <a:solidFill>
                  <a:srgbClr val="FF0000"/>
                </a:solidFill>
              </a:rPr>
              <a:t>Trang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thư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viện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điện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tử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của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trường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36669" y="6868894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Trang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bị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thiết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bị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quét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mã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vạch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cho</a:t>
            </a:r>
            <a:r>
              <a:rPr lang="en-US" b="1" dirty="0" smtClean="0">
                <a:solidFill>
                  <a:srgbClr val="FF0000"/>
                </a:solidFill>
              </a:rPr>
              <a:t> h</a:t>
            </a:r>
            <a:r>
              <a:rPr lang="vi-VN" b="1" dirty="0" smtClean="0">
                <a:solidFill>
                  <a:srgbClr val="FF0000"/>
                </a:solidFill>
              </a:rPr>
              <a:t>ọc </a:t>
            </a:r>
            <a:r>
              <a:rPr lang="vi-VN" b="1" dirty="0">
                <a:solidFill>
                  <a:srgbClr val="FF0000"/>
                </a:solidFill>
              </a:rPr>
              <a:t>sinh mượn sách bằng mã thẻ của mình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869" y="2590691"/>
            <a:ext cx="6096000" cy="4209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88" y="2613307"/>
            <a:ext cx="6288881" cy="421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8250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  <p:bldP spid="4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DE825-BDE6-8565-16CA-99A048C1DC07}"/>
              </a:ext>
            </a:extLst>
          </p:cNvPr>
          <p:cNvSpPr txBox="1"/>
          <p:nvPr/>
        </p:nvSpPr>
        <p:spPr>
          <a:xfrm>
            <a:off x="0" y="61957"/>
            <a:ext cx="13444538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715" lvl="0" indent="457264" algn="ctr">
              <a:lnSpc>
                <a:spcPct val="130000"/>
              </a:lnSpc>
              <a:defRPr/>
            </a:pP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5. </a:t>
            </a:r>
            <a:r>
              <a:rPr lang="vi-VN" sz="3200" b="1" dirty="0">
                <a:solidFill>
                  <a:srgbClr val="FF0000"/>
                </a:solidFill>
                <a:ea typeface="Calibri" panose="020F0502020204030204" pitchFamily="34" charset="0"/>
              </a:rPr>
              <a:t>Linh hoạt các hình thức phục vụ bạn đọc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8E1BA6F-8445-66EC-5B05-C87CA60A0180}"/>
              </a:ext>
            </a:extLst>
          </p:cNvPr>
          <p:cNvSpPr/>
          <p:nvPr/>
        </p:nvSpPr>
        <p:spPr>
          <a:xfrm>
            <a:off x="397669" y="803831"/>
            <a:ext cx="12530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2.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khoa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415776" y="1338725"/>
            <a:ext cx="127834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- </a:t>
            </a:r>
            <a:r>
              <a:rPr kumimoji="0" lang="vi-VN" sz="24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</a:rPr>
              <a:t>Sách trong thư viện được phân loại theo trình độ đọc: giúp học sinh dễ dàng chọn được quyển sách phù hợp với khả năng đọc của các em. </a:t>
            </a:r>
            <a:endParaRPr kumimoji="0" lang="en-US" sz="24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96FCF3C-2226-7036-D6E4-12C523394721}"/>
              </a:ext>
            </a:extLst>
          </p:cNvPr>
          <p:cNvSpPr/>
          <p:nvPr/>
        </p:nvSpPr>
        <p:spPr>
          <a:xfrm>
            <a:off x="415776" y="2223002"/>
            <a:ext cx="1278349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loại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sách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dán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mã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</a:rPr>
              <a:t>  và 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dẫn</a:t>
            </a:r>
            <a:endParaRPr lang="en-US" sz="2400" dirty="0"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69" y="2772733"/>
            <a:ext cx="5867400" cy="458498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669" y="2793347"/>
            <a:ext cx="5486400" cy="456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7266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309B8E4-CC22-4873-9F3F-9E65DC942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0531" y="-104775"/>
            <a:ext cx="13885069" cy="75625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28C3FEE-0695-47FD-9C6C-6147A795F652}"/>
              </a:ext>
            </a:extLst>
          </p:cNvPr>
          <p:cNvGrpSpPr>
            <a:grpSpLocks/>
          </p:cNvGrpSpPr>
          <p:nvPr/>
        </p:nvGrpSpPr>
        <p:grpSpPr bwMode="auto">
          <a:xfrm>
            <a:off x="245267" y="1465289"/>
            <a:ext cx="11098743" cy="1477936"/>
            <a:chOff x="762000" y="1322388"/>
            <a:chExt cx="8001000" cy="1074737"/>
          </a:xfrm>
          <a:solidFill>
            <a:schemeClr val="accent4">
              <a:lumMod val="50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670771E0-4C52-47BC-8C11-A96FD8BAC8CF}"/>
                </a:ext>
              </a:extLst>
            </p:cNvPr>
            <p:cNvSpPr/>
            <p:nvPr/>
          </p:nvSpPr>
          <p:spPr>
            <a:xfrm>
              <a:off x="762000" y="1322388"/>
              <a:ext cx="8001000" cy="1074737"/>
            </a:xfrm>
            <a:custGeom>
              <a:avLst/>
              <a:gdLst>
                <a:gd name="connsiteX0" fmla="*/ 0 w 8001000"/>
                <a:gd name="connsiteY0" fmla="*/ 107444 h 1074439"/>
                <a:gd name="connsiteX1" fmla="*/ 107444 w 8001000"/>
                <a:gd name="connsiteY1" fmla="*/ 0 h 1074439"/>
                <a:gd name="connsiteX2" fmla="*/ 7893556 w 8001000"/>
                <a:gd name="connsiteY2" fmla="*/ 0 h 1074439"/>
                <a:gd name="connsiteX3" fmla="*/ 8001000 w 8001000"/>
                <a:gd name="connsiteY3" fmla="*/ 107444 h 1074439"/>
                <a:gd name="connsiteX4" fmla="*/ 8001000 w 8001000"/>
                <a:gd name="connsiteY4" fmla="*/ 966995 h 1074439"/>
                <a:gd name="connsiteX5" fmla="*/ 7893556 w 8001000"/>
                <a:gd name="connsiteY5" fmla="*/ 1074439 h 1074439"/>
                <a:gd name="connsiteX6" fmla="*/ 107444 w 8001000"/>
                <a:gd name="connsiteY6" fmla="*/ 1074439 h 1074439"/>
                <a:gd name="connsiteX7" fmla="*/ 0 w 8001000"/>
                <a:gd name="connsiteY7" fmla="*/ 966995 h 1074439"/>
                <a:gd name="connsiteX8" fmla="*/ 0 w 8001000"/>
                <a:gd name="connsiteY8" fmla="*/ 107444 h 1074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01000" h="1074439">
                  <a:moveTo>
                    <a:pt x="0" y="107444"/>
                  </a:moveTo>
                  <a:cubicBezTo>
                    <a:pt x="0" y="48104"/>
                    <a:pt x="48104" y="0"/>
                    <a:pt x="107444" y="0"/>
                  </a:cubicBezTo>
                  <a:lnTo>
                    <a:pt x="7893556" y="0"/>
                  </a:lnTo>
                  <a:cubicBezTo>
                    <a:pt x="7952896" y="0"/>
                    <a:pt x="8001000" y="48104"/>
                    <a:pt x="8001000" y="107444"/>
                  </a:cubicBezTo>
                  <a:lnTo>
                    <a:pt x="8001000" y="966995"/>
                  </a:lnTo>
                  <a:cubicBezTo>
                    <a:pt x="8001000" y="1026335"/>
                    <a:pt x="7952896" y="1074439"/>
                    <a:pt x="7893556" y="1074439"/>
                  </a:cubicBezTo>
                  <a:lnTo>
                    <a:pt x="107444" y="1074439"/>
                  </a:lnTo>
                  <a:cubicBezTo>
                    <a:pt x="48104" y="1074439"/>
                    <a:pt x="0" y="1026335"/>
                    <a:pt x="0" y="966995"/>
                  </a:cubicBezTo>
                  <a:lnTo>
                    <a:pt x="0" y="107444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068020" tIns="184870" rIns="184871" bIns="184870" spcCol="1270" anchor="ctr"/>
            <a:lstStyle/>
            <a:p>
              <a:pPr defTabSz="2156856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3088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xmlns="" id="{C2A1D27F-7D20-4EA2-B04E-FBCA74CA8AB6}"/>
                </a:ext>
              </a:extLst>
            </p:cNvPr>
            <p:cNvSpPr/>
            <p:nvPr/>
          </p:nvSpPr>
          <p:spPr>
            <a:xfrm>
              <a:off x="869949" y="1632944"/>
              <a:ext cx="3316909" cy="465665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defTabSz="2156856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529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A.</a:t>
              </a:r>
              <a:r>
                <a:rPr lang="vi-VN" sz="3088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PHẦN MỞ ĐẦU</a:t>
              </a:r>
              <a:endParaRPr lang="en-US" sz="30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lang="en-US" sz="3529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4B71CC3-F8C1-461D-8A86-CAFC9EBA4C36}"/>
              </a:ext>
            </a:extLst>
          </p:cNvPr>
          <p:cNvGrpSpPr>
            <a:grpSpLocks/>
          </p:cNvGrpSpPr>
          <p:nvPr/>
        </p:nvGrpSpPr>
        <p:grpSpPr bwMode="auto">
          <a:xfrm>
            <a:off x="211928" y="3248025"/>
            <a:ext cx="11098743" cy="2544191"/>
            <a:chOff x="746854" y="2301098"/>
            <a:chExt cx="8001000" cy="1074738"/>
          </a:xfrm>
          <a:solidFill>
            <a:srgbClr val="0070C0"/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876797E4-0384-4430-94A1-1D341C6F1787}"/>
                </a:ext>
              </a:extLst>
            </p:cNvPr>
            <p:cNvSpPr/>
            <p:nvPr/>
          </p:nvSpPr>
          <p:spPr>
            <a:xfrm>
              <a:off x="746854" y="2301098"/>
              <a:ext cx="8001000" cy="1074738"/>
            </a:xfrm>
            <a:custGeom>
              <a:avLst/>
              <a:gdLst>
                <a:gd name="connsiteX0" fmla="*/ 0 w 8001000"/>
                <a:gd name="connsiteY0" fmla="*/ 107444 h 1074439"/>
                <a:gd name="connsiteX1" fmla="*/ 107444 w 8001000"/>
                <a:gd name="connsiteY1" fmla="*/ 0 h 1074439"/>
                <a:gd name="connsiteX2" fmla="*/ 7893556 w 8001000"/>
                <a:gd name="connsiteY2" fmla="*/ 0 h 1074439"/>
                <a:gd name="connsiteX3" fmla="*/ 8001000 w 8001000"/>
                <a:gd name="connsiteY3" fmla="*/ 107444 h 1074439"/>
                <a:gd name="connsiteX4" fmla="*/ 8001000 w 8001000"/>
                <a:gd name="connsiteY4" fmla="*/ 966995 h 1074439"/>
                <a:gd name="connsiteX5" fmla="*/ 7893556 w 8001000"/>
                <a:gd name="connsiteY5" fmla="*/ 1074439 h 1074439"/>
                <a:gd name="connsiteX6" fmla="*/ 107444 w 8001000"/>
                <a:gd name="connsiteY6" fmla="*/ 1074439 h 1074439"/>
                <a:gd name="connsiteX7" fmla="*/ 0 w 8001000"/>
                <a:gd name="connsiteY7" fmla="*/ 966995 h 1074439"/>
                <a:gd name="connsiteX8" fmla="*/ 0 w 8001000"/>
                <a:gd name="connsiteY8" fmla="*/ 107444 h 1074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01000" h="1074439">
                  <a:moveTo>
                    <a:pt x="0" y="107444"/>
                  </a:moveTo>
                  <a:cubicBezTo>
                    <a:pt x="0" y="48104"/>
                    <a:pt x="48104" y="0"/>
                    <a:pt x="107444" y="0"/>
                  </a:cubicBezTo>
                  <a:lnTo>
                    <a:pt x="7893556" y="0"/>
                  </a:lnTo>
                  <a:cubicBezTo>
                    <a:pt x="7952896" y="0"/>
                    <a:pt x="8001000" y="48104"/>
                    <a:pt x="8001000" y="107444"/>
                  </a:cubicBezTo>
                  <a:lnTo>
                    <a:pt x="8001000" y="966995"/>
                  </a:lnTo>
                  <a:cubicBezTo>
                    <a:pt x="8001000" y="1026335"/>
                    <a:pt x="7952896" y="1074439"/>
                    <a:pt x="7893556" y="1074439"/>
                  </a:cubicBezTo>
                  <a:lnTo>
                    <a:pt x="107444" y="1074439"/>
                  </a:lnTo>
                  <a:cubicBezTo>
                    <a:pt x="48104" y="1074439"/>
                    <a:pt x="0" y="1026335"/>
                    <a:pt x="0" y="966995"/>
                  </a:cubicBezTo>
                  <a:lnTo>
                    <a:pt x="0" y="107444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1085675"/>
                <a:satOff val="3732"/>
                <a:lumOff val="-17909"/>
                <a:alphaOff val="0"/>
              </a:schemeClr>
            </a:effectRef>
            <a:fontRef idx="minor">
              <a:schemeClr val="lt1"/>
            </a:fontRef>
          </p:style>
          <p:txBody>
            <a:bodyPr lIns="2068020" tIns="184870" rIns="184871" bIns="184870" spcCol="1270" anchor="ctr"/>
            <a:lstStyle/>
            <a:p>
              <a:pPr defTabSz="2156856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3088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89C18D5A-1A12-4309-873A-856E739DA1E1}"/>
                </a:ext>
              </a:extLst>
            </p:cNvPr>
            <p:cNvSpPr/>
            <p:nvPr/>
          </p:nvSpPr>
          <p:spPr>
            <a:xfrm>
              <a:off x="769857" y="2726868"/>
              <a:ext cx="3437715" cy="272755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1082130"/>
                <a:satOff val="-7521"/>
                <a:lumOff val="-5717"/>
                <a:alphaOff val="0"/>
              </a:schemeClr>
            </a:fillRef>
            <a:effectRef idx="0">
              <a:schemeClr val="accent5">
                <a:tint val="50000"/>
                <a:hueOff val="1082130"/>
                <a:satOff val="-7521"/>
                <a:lumOff val="-571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defTabSz="2156856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529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vi-VN" sz="3088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PHẦN NỘI DUNG</a:t>
              </a:r>
              <a:endParaRPr lang="en-US" sz="30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lang="en-US" sz="3529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05B66C8-F8A0-4BEC-930F-A6B806F44E97}"/>
              </a:ext>
            </a:extLst>
          </p:cNvPr>
          <p:cNvGrpSpPr>
            <a:grpSpLocks/>
          </p:cNvGrpSpPr>
          <p:nvPr/>
        </p:nvGrpSpPr>
        <p:grpSpPr bwMode="auto">
          <a:xfrm>
            <a:off x="76464" y="5991225"/>
            <a:ext cx="11267545" cy="1408554"/>
            <a:chOff x="615839" y="3793404"/>
            <a:chExt cx="8001000" cy="1074737"/>
          </a:xfrm>
          <a:solidFill>
            <a:srgbClr val="FFC000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04308786-7583-4D17-AA90-DB7911E3D907}"/>
                </a:ext>
              </a:extLst>
            </p:cNvPr>
            <p:cNvSpPr/>
            <p:nvPr/>
          </p:nvSpPr>
          <p:spPr>
            <a:xfrm>
              <a:off x="615839" y="3793404"/>
              <a:ext cx="8001000" cy="1074737"/>
            </a:xfrm>
            <a:custGeom>
              <a:avLst/>
              <a:gdLst>
                <a:gd name="connsiteX0" fmla="*/ 0 w 8001000"/>
                <a:gd name="connsiteY0" fmla="*/ 107444 h 1074439"/>
                <a:gd name="connsiteX1" fmla="*/ 107444 w 8001000"/>
                <a:gd name="connsiteY1" fmla="*/ 0 h 1074439"/>
                <a:gd name="connsiteX2" fmla="*/ 7893556 w 8001000"/>
                <a:gd name="connsiteY2" fmla="*/ 0 h 1074439"/>
                <a:gd name="connsiteX3" fmla="*/ 8001000 w 8001000"/>
                <a:gd name="connsiteY3" fmla="*/ 107444 h 1074439"/>
                <a:gd name="connsiteX4" fmla="*/ 8001000 w 8001000"/>
                <a:gd name="connsiteY4" fmla="*/ 966995 h 1074439"/>
                <a:gd name="connsiteX5" fmla="*/ 7893556 w 8001000"/>
                <a:gd name="connsiteY5" fmla="*/ 1074439 h 1074439"/>
                <a:gd name="connsiteX6" fmla="*/ 107444 w 8001000"/>
                <a:gd name="connsiteY6" fmla="*/ 1074439 h 1074439"/>
                <a:gd name="connsiteX7" fmla="*/ 0 w 8001000"/>
                <a:gd name="connsiteY7" fmla="*/ 966995 h 1074439"/>
                <a:gd name="connsiteX8" fmla="*/ 0 w 8001000"/>
                <a:gd name="connsiteY8" fmla="*/ 107444 h 1074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01000" h="1074439">
                  <a:moveTo>
                    <a:pt x="0" y="107444"/>
                  </a:moveTo>
                  <a:cubicBezTo>
                    <a:pt x="0" y="48104"/>
                    <a:pt x="48104" y="0"/>
                    <a:pt x="107444" y="0"/>
                  </a:cubicBezTo>
                  <a:lnTo>
                    <a:pt x="7893556" y="0"/>
                  </a:lnTo>
                  <a:cubicBezTo>
                    <a:pt x="7952896" y="0"/>
                    <a:pt x="8001000" y="48104"/>
                    <a:pt x="8001000" y="107444"/>
                  </a:cubicBezTo>
                  <a:lnTo>
                    <a:pt x="8001000" y="966995"/>
                  </a:lnTo>
                  <a:cubicBezTo>
                    <a:pt x="8001000" y="1026335"/>
                    <a:pt x="7952896" y="1074439"/>
                    <a:pt x="7893556" y="1074439"/>
                  </a:cubicBezTo>
                  <a:lnTo>
                    <a:pt x="107444" y="1074439"/>
                  </a:lnTo>
                  <a:cubicBezTo>
                    <a:pt x="48104" y="1074439"/>
                    <a:pt x="0" y="1026335"/>
                    <a:pt x="0" y="966995"/>
                  </a:cubicBezTo>
                  <a:lnTo>
                    <a:pt x="0" y="107444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2171351"/>
                <a:satOff val="7464"/>
                <a:lumOff val="-35817"/>
                <a:alphaOff val="0"/>
              </a:schemeClr>
            </a:fillRef>
            <a:effectRef idx="0">
              <a:schemeClr val="accent5">
                <a:hueOff val="2171351"/>
                <a:satOff val="7464"/>
                <a:lumOff val="-35817"/>
                <a:alphaOff val="0"/>
              </a:schemeClr>
            </a:effectRef>
            <a:fontRef idx="minor">
              <a:schemeClr val="lt1"/>
            </a:fontRef>
          </p:style>
          <p:txBody>
            <a:bodyPr lIns="2068020" tIns="184870" rIns="184871" bIns="184870" spcCol="1270" anchor="ctr"/>
            <a:lstStyle/>
            <a:p>
              <a:pPr defTabSz="2156856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3088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xmlns="" id="{5F1DCF5E-E3DE-4028-AA87-7ABC3E397378}"/>
                </a:ext>
              </a:extLst>
            </p:cNvPr>
            <p:cNvSpPr/>
            <p:nvPr/>
          </p:nvSpPr>
          <p:spPr>
            <a:xfrm>
              <a:off x="760967" y="4081830"/>
              <a:ext cx="3448072" cy="411437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2164260"/>
                <a:satOff val="-15041"/>
                <a:lumOff val="-11433"/>
                <a:alphaOff val="0"/>
              </a:schemeClr>
            </a:fillRef>
            <a:effectRef idx="0">
              <a:schemeClr val="accent5">
                <a:tint val="50000"/>
                <a:hueOff val="2164260"/>
                <a:satOff val="-15041"/>
                <a:lumOff val="-1143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defTabSz="2156856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C.</a:t>
              </a:r>
              <a:r>
                <a:rPr lang="vi-VN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KẾT LUẬ</a:t>
              </a:r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</a:p>
            <a:p>
              <a:pPr algn="ctr">
                <a:defRPr/>
              </a:pPr>
              <a:endParaRPr lang="en-US" sz="3529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76D93CA8-5437-4E75-AD63-8A00A6452946}"/>
              </a:ext>
            </a:extLst>
          </p:cNvPr>
          <p:cNvSpPr/>
          <p:nvPr/>
        </p:nvSpPr>
        <p:spPr>
          <a:xfrm>
            <a:off x="395011" y="-76200"/>
            <a:ext cx="12118458" cy="125744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vi-VN" sz="3200" b="1" i="1" dirty="0">
                <a:solidFill>
                  <a:srgbClr val="FF0000"/>
                </a:solidFill>
                <a:latin typeface="Times New Roman"/>
                <a:cs typeface="Times New Roman"/>
              </a:rPr>
              <a:t>Biện</a:t>
            </a:r>
            <a:r>
              <a:rPr lang="vi-VN" sz="3200" b="1" i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Times New Roman"/>
                <a:cs typeface="Times New Roman"/>
              </a:rPr>
              <a:t>pháp</a:t>
            </a:r>
            <a:r>
              <a:rPr lang="vi-VN" sz="3200" b="1" i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Times New Roman"/>
                <a:cs typeface="Times New Roman"/>
              </a:rPr>
              <a:t>tổ chức hiệu quả hoạt động thư viện thân thiện</a:t>
            </a: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50667" y="1580497"/>
            <a:ext cx="5638802" cy="512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 I. Lý do chọn biện pháp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50667" y="2332232"/>
            <a:ext cx="5638802" cy="508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 II. Điểm mới của biện pháp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20901" y="3654521"/>
            <a:ext cx="5850735" cy="659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I.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Thực trạng của vấn đề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91134" y="4416924"/>
            <a:ext cx="5850735" cy="52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II. 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B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iện pháp thực hiện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91134" y="5081151"/>
            <a:ext cx="5850735" cy="605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  <a:latin typeface="+mj-lt"/>
              </a:rPr>
              <a:t>III</a:t>
            </a:r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.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Hiệu quả của biện pháp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50669" y="6119152"/>
            <a:ext cx="5791200" cy="473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I.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50669" y="6715123"/>
            <a:ext cx="5791200" cy="533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II. Kiến nghị, đề xuất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DE825-BDE6-8565-16CA-99A048C1DC07}"/>
              </a:ext>
            </a:extLst>
          </p:cNvPr>
          <p:cNvSpPr txBox="1"/>
          <p:nvPr/>
        </p:nvSpPr>
        <p:spPr>
          <a:xfrm>
            <a:off x="0" y="61957"/>
            <a:ext cx="13444538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715" lvl="0" indent="457264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5.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Linh hoạt các hình thức phục vụ bạn đọc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8E1BA6F-8445-66EC-5B05-C87CA60A0180}"/>
              </a:ext>
            </a:extLst>
          </p:cNvPr>
          <p:cNvSpPr/>
          <p:nvPr/>
        </p:nvSpPr>
        <p:spPr>
          <a:xfrm>
            <a:off x="397669" y="803831"/>
            <a:ext cx="12530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 3.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Xây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thư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96FCF3C-2226-7036-D6E4-12C523394721}"/>
              </a:ext>
            </a:extLst>
          </p:cNvPr>
          <p:cNvSpPr/>
          <p:nvPr/>
        </p:nvSpPr>
        <p:spPr>
          <a:xfrm>
            <a:off x="287233" y="1395635"/>
            <a:ext cx="1275100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Lịch hoạt động thư viện bao gồm thời gian mở cửa thư viện, thời gian mượn trả sách quy định cho từng</a:t>
            </a:r>
            <a:r>
              <a:rPr 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khối</a:t>
            </a:r>
            <a:r>
              <a:rPr 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lớp</a:t>
            </a:r>
            <a:r>
              <a:rPr 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96FCF3C-2226-7036-D6E4-12C523394721}"/>
              </a:ext>
            </a:extLst>
          </p:cNvPr>
          <p:cNvSpPr/>
          <p:nvPr/>
        </p:nvSpPr>
        <p:spPr>
          <a:xfrm>
            <a:off x="397669" y="2943225"/>
            <a:ext cx="128016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Lịch các lớp tổ chức dạy các môn học khác tại thư viện theo TT 16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6073" y="6929265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Lịch hoạt động thư viện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39028" y="6960968"/>
            <a:ext cx="297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vi-VN" b="1" dirty="0">
                <a:solidFill>
                  <a:srgbClr val="FF0000"/>
                </a:solidFill>
              </a:rPr>
              <a:t>iết đọc Thư viện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08986" y="6929265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Các tiết học tổ chức tại TV theo TT16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0307" y="2230504"/>
            <a:ext cx="1264057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kumimoji="0" lang="vi-VN" sz="24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2400" i="0" u="none" strike="noStrike" kern="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- </a:t>
            </a:r>
            <a:r>
              <a:rPr lang="vi-VN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Lịch học tiết đọc thư viện cần được phân đều vào các ngày trong tuần để tất cả các lớp có cơ hội tham gia tiết đọc tại thư viện.</a:t>
            </a:r>
            <a:endParaRPr lang="en-US" sz="2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 Light" panose="020F03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986" y="3535747"/>
            <a:ext cx="4229256" cy="3393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096" y="3535749"/>
            <a:ext cx="4112863" cy="33935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60" y="3535748"/>
            <a:ext cx="3649109" cy="339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841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7" grpId="0"/>
      <p:bldP spid="10" grpId="0"/>
      <p:bldP spid="3" grpId="0"/>
      <p:bldP spid="4" grpId="0"/>
      <p:bldP spid="5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DE825-BDE6-8565-16CA-99A048C1DC07}"/>
              </a:ext>
            </a:extLst>
          </p:cNvPr>
          <p:cNvSpPr txBox="1"/>
          <p:nvPr/>
        </p:nvSpPr>
        <p:spPr>
          <a:xfrm>
            <a:off x="482202" y="61957"/>
            <a:ext cx="12128740" cy="121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715" lvl="0" indent="457264" algn="ctr">
              <a:lnSpc>
                <a:spcPct val="13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vi-VN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2800" b="1" i="0" strike="noStrike" kern="1200" cap="none" spc="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 hợp chặt chẽ giữa nhà trường, gia đình, thư viện và các tổ chức xã hội nhằm lan tỏa văn hóa đọc trong cộng đồng.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60C602C-C55B-66BF-0C8B-BED95ECB429B}"/>
              </a:ext>
            </a:extLst>
          </p:cNvPr>
          <p:cNvSpPr/>
          <p:nvPr/>
        </p:nvSpPr>
        <p:spPr>
          <a:xfrm>
            <a:off x="245270" y="1370777"/>
            <a:ext cx="1295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thân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Shan, Room to Read,…</a:t>
            </a:r>
          </a:p>
          <a:p>
            <a:pPr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2" y="3094144"/>
            <a:ext cx="6221645" cy="3920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2202" y="6981825"/>
            <a:ext cx="524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Chuyên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đề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CB, GV</a:t>
            </a:r>
            <a:r>
              <a:rPr lang="en-US" b="1" dirty="0">
                <a:solidFill>
                  <a:srgbClr val="FF0000"/>
                </a:solidFill>
              </a:rPr>
              <a:t>, NV  </a:t>
            </a:r>
            <a:r>
              <a:rPr lang="en-US" b="1" dirty="0" err="1">
                <a:solidFill>
                  <a:srgbClr val="FF0000"/>
                </a:solidFill>
              </a:rPr>
              <a:t>về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công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tác</a:t>
            </a:r>
            <a:r>
              <a:rPr lang="en-US" b="1" dirty="0">
                <a:solidFill>
                  <a:srgbClr val="FF0000"/>
                </a:solidFill>
              </a:rPr>
              <a:t> Thư </a:t>
            </a:r>
            <a:r>
              <a:rPr lang="en-US" b="1" dirty="0" err="1">
                <a:solidFill>
                  <a:srgbClr val="FF0000"/>
                </a:solidFill>
              </a:rPr>
              <a:t>viện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6530" y="7014468"/>
            <a:ext cx="5409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Ami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779" y="3126529"/>
            <a:ext cx="6197599" cy="392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5537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DE825-BDE6-8565-16CA-99A048C1DC07}"/>
              </a:ext>
            </a:extLst>
          </p:cNvPr>
          <p:cNvSpPr txBox="1"/>
          <p:nvPr/>
        </p:nvSpPr>
        <p:spPr>
          <a:xfrm>
            <a:off x="482202" y="61957"/>
            <a:ext cx="12128740" cy="121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715" lvl="0" indent="457264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2800" b="1" i="0" u="none" strike="noStrike" kern="1200" cap="none" spc="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 hợp chặt chẽ giữa nhà trường, gia đình, thư viện và các tổ chức xã hội nhằm lan tỏa văn hóa đọc trong cộng đồng.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8935" y="1274597"/>
            <a:ext cx="11887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Sự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tham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cha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9151"/>
            <a:ext cx="4026269" cy="5397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2202" y="6753225"/>
            <a:ext cx="410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Ngày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hội</a:t>
            </a:r>
            <a:r>
              <a:rPr lang="en-US" b="1" dirty="0">
                <a:solidFill>
                  <a:schemeClr val="bg1"/>
                </a:solidFill>
              </a:rPr>
              <a:t> Đọc </a:t>
            </a:r>
            <a:r>
              <a:rPr lang="en-US" b="1" dirty="0" err="1">
                <a:solidFill>
                  <a:schemeClr val="bg1"/>
                </a:solidFill>
              </a:rPr>
              <a:t>sách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gia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đình</a:t>
            </a:r>
            <a:endParaRPr lang="vi-VN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50" y="1750819"/>
            <a:ext cx="4297819" cy="53862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08471" y="6753225"/>
            <a:ext cx="381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Trò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r>
              <a:rPr lang="en-US" b="1" dirty="0"/>
              <a:t> Thi </a:t>
            </a:r>
            <a:r>
              <a:rPr lang="en-US" b="1" dirty="0" err="1"/>
              <a:t>nấu</a:t>
            </a:r>
            <a:r>
              <a:rPr lang="en-US" b="1" dirty="0"/>
              <a:t> </a:t>
            </a:r>
            <a:r>
              <a:rPr lang="en-US" b="1" dirty="0" err="1"/>
              <a:t>cơm</a:t>
            </a:r>
            <a:endParaRPr lang="vi-VN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50" y="1736262"/>
            <a:ext cx="4726019" cy="53862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008269" y="6753225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Phụ</a:t>
            </a:r>
            <a:r>
              <a:rPr lang="en-US" b="1" dirty="0"/>
              <a:t> </a:t>
            </a:r>
            <a:r>
              <a:rPr lang="en-US" b="1" dirty="0" err="1"/>
              <a:t>huynh</a:t>
            </a:r>
            <a:r>
              <a:rPr lang="en-US" b="1" dirty="0"/>
              <a:t> </a:t>
            </a:r>
            <a:r>
              <a:rPr lang="en-US" b="1" dirty="0" err="1"/>
              <a:t>đọc</a:t>
            </a:r>
            <a:r>
              <a:rPr lang="en-US" b="1" dirty="0"/>
              <a:t> </a:t>
            </a:r>
            <a:r>
              <a:rPr lang="en-US" b="1" dirty="0" err="1"/>
              <a:t>sách</a:t>
            </a:r>
            <a:r>
              <a:rPr lang="en-US" b="1" dirty="0"/>
              <a:t> </a:t>
            </a:r>
            <a:r>
              <a:rPr lang="en-US" b="1" dirty="0" err="1"/>
              <a:t>cùng</a:t>
            </a:r>
            <a:r>
              <a:rPr lang="en-US" b="1" dirty="0"/>
              <a:t> con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36359834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DE825-BDE6-8565-16CA-99A048C1DC07}"/>
              </a:ext>
            </a:extLst>
          </p:cNvPr>
          <p:cNvSpPr txBox="1"/>
          <p:nvPr/>
        </p:nvSpPr>
        <p:spPr>
          <a:xfrm>
            <a:off x="482202" y="61957"/>
            <a:ext cx="12128740" cy="121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715" lvl="0" indent="457264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2800" b="1" i="0" u="none" strike="noStrike" kern="1200" cap="none" spc="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 hợp chặt chẽ giữa nhà trường, gia đình, thư viện và các tổ chức xã hội nhằm lan tỏa văn hóa đọc trong cộng đồng.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BCB5263-30AB-1C33-A60D-FB99199319E2}"/>
              </a:ext>
            </a:extLst>
          </p:cNvPr>
          <p:cNvSpPr/>
          <p:nvPr/>
        </p:nvSpPr>
        <p:spPr>
          <a:xfrm>
            <a:off x="245269" y="1193161"/>
            <a:ext cx="12845903" cy="10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Văn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Đọc;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và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8C7E01-9834-C838-09DF-32612FCA1E5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8230" y="2250250"/>
            <a:ext cx="5562600" cy="495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870" y="6829425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b="1" dirty="0" err="1"/>
              <a:t>Thông</a:t>
            </a:r>
            <a:r>
              <a:rPr lang="en-US" b="1" dirty="0"/>
              <a:t> </a:t>
            </a:r>
            <a:r>
              <a:rPr lang="en-US" b="1" dirty="0" err="1"/>
              <a:t>điệp</a:t>
            </a:r>
            <a:r>
              <a:rPr lang="en-US" b="1" dirty="0"/>
              <a:t> </a:t>
            </a:r>
            <a:r>
              <a:rPr lang="en-US" b="1" dirty="0" err="1"/>
              <a:t>Hưởng</a:t>
            </a:r>
            <a:r>
              <a:rPr lang="en-US" b="1" dirty="0"/>
              <a:t> </a:t>
            </a:r>
            <a:r>
              <a:rPr lang="en-US" b="1" dirty="0" err="1"/>
              <a:t>ứng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tập</a:t>
            </a:r>
            <a:r>
              <a:rPr lang="en-US" b="1" dirty="0"/>
              <a:t> </a:t>
            </a:r>
            <a:r>
              <a:rPr lang="en-US" b="1" dirty="0" err="1"/>
              <a:t>suất</a:t>
            </a:r>
            <a:r>
              <a:rPr lang="en-US" b="1" dirty="0"/>
              <a:t> </a:t>
            </a:r>
            <a:r>
              <a:rPr lang="en-US" b="1" dirty="0" err="1"/>
              <a:t>đời</a:t>
            </a:r>
            <a:endParaRPr lang="vi-VN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43" y="2250250"/>
            <a:ext cx="6897403" cy="495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17595" y="6644759"/>
            <a:ext cx="5585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Phối</a:t>
            </a:r>
            <a:r>
              <a:rPr lang="en-US" b="1" dirty="0"/>
              <a:t> </a:t>
            </a:r>
            <a:r>
              <a:rPr lang="en-US" b="1" dirty="0" err="1"/>
              <a:t>hợp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đoàn</a:t>
            </a:r>
            <a:r>
              <a:rPr lang="en-US" b="1" dirty="0"/>
              <a:t> </a:t>
            </a:r>
            <a:r>
              <a:rPr lang="en-US" b="1" dirty="0" err="1"/>
              <a:t>thể</a:t>
            </a:r>
            <a:r>
              <a:rPr lang="en-US" b="1" dirty="0"/>
              <a:t> </a:t>
            </a:r>
            <a:r>
              <a:rPr lang="en-US" b="1" dirty="0" err="1"/>
              <a:t>tham</a:t>
            </a:r>
            <a:r>
              <a:rPr lang="en-US" b="1" dirty="0"/>
              <a:t> </a:t>
            </a:r>
            <a:r>
              <a:rPr lang="en-US" b="1" dirty="0" err="1"/>
              <a:t>gia</a:t>
            </a:r>
            <a:r>
              <a:rPr lang="en-US" b="1" dirty="0"/>
              <a:t>  </a:t>
            </a:r>
            <a:r>
              <a:rPr lang="en-US" b="1" dirty="0" err="1"/>
              <a:t>Ngày</a:t>
            </a:r>
            <a:r>
              <a:rPr lang="en-US" b="1" dirty="0"/>
              <a:t> </a:t>
            </a:r>
            <a:r>
              <a:rPr lang="en-US" b="1" dirty="0" err="1"/>
              <a:t>hội</a:t>
            </a:r>
            <a:r>
              <a:rPr lang="en-US" b="1" dirty="0"/>
              <a:t> </a:t>
            </a:r>
            <a:r>
              <a:rPr lang="en-US" b="1" dirty="0" err="1"/>
              <a:t>đọc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55256260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7E8C211-3000-A402-A367-3805B231A1C0}"/>
              </a:ext>
            </a:extLst>
          </p:cNvPr>
          <p:cNvGrpSpPr/>
          <p:nvPr/>
        </p:nvGrpSpPr>
        <p:grpSpPr>
          <a:xfrm>
            <a:off x="120537" y="30925"/>
            <a:ext cx="13078731" cy="633487"/>
            <a:chOff x="425476" y="2579544"/>
            <a:chExt cx="8224277" cy="442800"/>
          </a:xfrm>
          <a:scene3d>
            <a:camera prst="orthographicFront"/>
            <a:lightRig rig="flat" dir="t"/>
          </a:scene3d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xmlns="" id="{EF535151-A4FB-A968-1946-36D1D80F9D12}"/>
                </a:ext>
              </a:extLst>
            </p:cNvPr>
            <p:cNvSpPr/>
            <p:nvPr/>
          </p:nvSpPr>
          <p:spPr>
            <a:xfrm>
              <a:off x="1710594" y="2579544"/>
              <a:ext cx="5654040" cy="442800"/>
            </a:xfrm>
            <a:prstGeom prst="roundRect">
              <a:avLst/>
            </a:prstGeom>
            <a:gradFill rotWithShape="1">
              <a:gsLst>
                <a:gs pos="0">
                  <a:srgbClr val="9BBB59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9BBB59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9BBB59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  <p:txBody>
            <a:bodyPr/>
            <a:lstStyle/>
            <a:p>
              <a:pPr defTabSz="1008400">
                <a:defRPr/>
              </a:pPr>
              <a:r>
                <a:rPr lang="en-US" sz="1985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xmlns="" id="{69489CC0-3BD1-E5AB-CFCC-6AF3B5CECE4C}"/>
                </a:ext>
              </a:extLst>
            </p:cNvPr>
            <p:cNvSpPr/>
            <p:nvPr/>
          </p:nvSpPr>
          <p:spPr>
            <a:xfrm>
              <a:off x="425476" y="2601160"/>
              <a:ext cx="8224277" cy="399568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35674" tIns="0" rIns="235674" bIns="0" numCol="1" spcCol="1270" anchor="ctr" anchorCtr="0">
              <a:noAutofit/>
            </a:bodyPr>
            <a:lstStyle/>
            <a:p>
              <a:pPr algn="ctr" defTabSz="88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088" b="1" i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B. PHẦN NỘI DUNG</a:t>
              </a:r>
              <a:br>
                <a:rPr lang="en-US" sz="3088" b="1" i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itchFamily="18" charset="0"/>
                </a:rPr>
              </a:br>
              <a:r>
                <a:rPr lang="en-US" sz="3088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IV . KẾT QUẢ ĐẠT ĐƯỢC</a:t>
              </a:r>
              <a:endParaRPr lang="en-US" sz="3088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928138-618E-7763-BE93-C590DE6276E9}"/>
              </a:ext>
            </a:extLst>
          </p:cNvPr>
          <p:cNvSpPr txBox="1"/>
          <p:nvPr/>
        </p:nvSpPr>
        <p:spPr>
          <a:xfrm>
            <a:off x="550069" y="885825"/>
            <a:ext cx="12615547" cy="2882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thân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sách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thành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say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chia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21893" y="4020811"/>
            <a:ext cx="662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vi-VN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1B29B9D3-E5F3-5E85-791B-780D0178D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57805"/>
              </p:ext>
            </p:extLst>
          </p:nvPr>
        </p:nvGraphicFramePr>
        <p:xfrm>
          <a:off x="1616869" y="4744337"/>
          <a:ext cx="10134600" cy="2389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>
                  <a:extLst>
                    <a:ext uri="{9D8B030D-6E8A-4147-A177-3AD203B41FA5}">
                      <a16:colId xmlns:a16="http://schemas.microsoft.com/office/drawing/2014/main" xmlns="" val="101276011"/>
                    </a:ext>
                  </a:extLst>
                </a:gridCol>
                <a:gridCol w="2533650">
                  <a:extLst>
                    <a:ext uri="{9D8B030D-6E8A-4147-A177-3AD203B41FA5}">
                      <a16:colId xmlns:a16="http://schemas.microsoft.com/office/drawing/2014/main" xmlns="" val="1121725070"/>
                    </a:ext>
                  </a:extLst>
                </a:gridCol>
                <a:gridCol w="2533650">
                  <a:extLst>
                    <a:ext uri="{9D8B030D-6E8A-4147-A177-3AD203B41FA5}">
                      <a16:colId xmlns:a16="http://schemas.microsoft.com/office/drawing/2014/main" xmlns="" val="1576080763"/>
                    </a:ext>
                  </a:extLst>
                </a:gridCol>
                <a:gridCol w="2533650">
                  <a:extLst>
                    <a:ext uri="{9D8B030D-6E8A-4147-A177-3AD203B41FA5}">
                      <a16:colId xmlns:a16="http://schemas.microsoft.com/office/drawing/2014/main" xmlns="" val="4099596319"/>
                    </a:ext>
                  </a:extLst>
                </a:gridCol>
              </a:tblGrid>
              <a:tr h="8865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Số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lượng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có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cảm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hứng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đọc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sách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34241581"/>
                  </a:ext>
                </a:extLst>
              </a:tr>
              <a:tr h="50110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huynh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0867697"/>
                  </a:ext>
                </a:extLst>
              </a:tr>
              <a:tr h="50110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CB,GV,NV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50199242"/>
                  </a:ext>
                </a:extLst>
              </a:tr>
              <a:tr h="50110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07306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09002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7E8C211-3000-A402-A367-3805B231A1C0}"/>
              </a:ext>
            </a:extLst>
          </p:cNvPr>
          <p:cNvGrpSpPr/>
          <p:nvPr/>
        </p:nvGrpSpPr>
        <p:grpSpPr>
          <a:xfrm>
            <a:off x="16669" y="0"/>
            <a:ext cx="13367600" cy="1190213"/>
            <a:chOff x="360161" y="2557928"/>
            <a:chExt cx="8405926" cy="442800"/>
          </a:xfrm>
          <a:scene3d>
            <a:camera prst="orthographicFront"/>
            <a:lightRig rig="flat" dir="t"/>
          </a:scene3d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xmlns="" id="{EF535151-A4FB-A968-1946-36D1D80F9D12}"/>
                </a:ext>
              </a:extLst>
            </p:cNvPr>
            <p:cNvSpPr/>
            <p:nvPr/>
          </p:nvSpPr>
          <p:spPr>
            <a:xfrm>
              <a:off x="360161" y="2557928"/>
              <a:ext cx="8337510" cy="442800"/>
            </a:xfrm>
            <a:prstGeom prst="roundRect">
              <a:avLst/>
            </a:prstGeom>
            <a:gradFill rotWithShape="1">
              <a:gsLst>
                <a:gs pos="0">
                  <a:srgbClr val="9BBB59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9BBB59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9BBB59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  <p:txBody>
            <a:bodyPr/>
            <a:lstStyle/>
            <a:p>
              <a:pPr marL="0" marR="0" lvl="0" indent="0" algn="ctr" defTabSz="1008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8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</a:p>
          </p:txBody>
        </p:sp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xmlns="" id="{69489CC0-3BD1-E5AB-CFCC-6AF3B5CECE4C}"/>
                </a:ext>
              </a:extLst>
            </p:cNvPr>
            <p:cNvSpPr/>
            <p:nvPr/>
          </p:nvSpPr>
          <p:spPr>
            <a:xfrm>
              <a:off x="425476" y="2601160"/>
              <a:ext cx="8340611" cy="399568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35674" tIns="0" rIns="235674" bIns="0" numCol="1" spcCol="1270" anchor="ctr" anchorCtr="0">
              <a:noAutofit/>
            </a:bodyPr>
            <a:lstStyle/>
            <a:p>
              <a:pPr marL="0" marR="0" lvl="0" indent="0" algn="ctr" defTabSz="88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88" b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KIẾN</a:t>
              </a:r>
              <a:r>
                <a:rPr kumimoji="0" lang="en-US" sz="3088" b="1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NGHỊ - ĐỀ XUẤT</a:t>
              </a:r>
              <a:r>
                <a:rPr kumimoji="0" lang="en-US" sz="3088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</a:t>
              </a:r>
            </a:p>
            <a:p>
              <a:pPr marL="0" marR="0" lvl="0" indent="0" algn="ctr" defTabSz="88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88" b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I . KẾT LUẬN</a:t>
              </a:r>
              <a:endParaRPr kumimoji="0" lang="en-US" sz="3088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CC725F-38B6-A76A-1FC9-6126D618CDBA}"/>
              </a:ext>
            </a:extLst>
          </p:cNvPr>
          <p:cNvSpPr txBox="1"/>
          <p:nvPr/>
        </p:nvSpPr>
        <p:spPr>
          <a:xfrm>
            <a:off x="1007269" y="2181225"/>
            <a:ext cx="1173480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400" dirty="0"/>
          </a:p>
          <a:p>
            <a:pPr algn="just"/>
            <a:r>
              <a:rPr lang="en-US" sz="3200" dirty="0"/>
              <a:t>    </a:t>
            </a:r>
            <a:r>
              <a:rPr lang="vi-VN" sz="3200" dirty="0"/>
              <a:t>Để việc giảng dạy và học tập được </a:t>
            </a:r>
            <a:r>
              <a:rPr lang="vi-VN" sz="3200" dirty="0" smtClean="0"/>
              <a:t>tốt</a:t>
            </a:r>
            <a:r>
              <a:rPr lang="en-US" sz="3200" dirty="0" smtClean="0"/>
              <a:t>,</a:t>
            </a:r>
            <a:r>
              <a:rPr lang="vi-VN" sz="3200" dirty="0" smtClean="0"/>
              <a:t> </a:t>
            </a:r>
            <a:r>
              <a:rPr lang="vi-VN" sz="3200" dirty="0"/>
              <a:t>công tác phục vụ bạn đọc trong</a:t>
            </a:r>
            <a:r>
              <a:rPr lang="en-US" sz="3200" dirty="0"/>
              <a:t> </a:t>
            </a:r>
            <a:r>
              <a:rPr lang="vi-VN" sz="3200" dirty="0"/>
              <a:t>thư viện trường học phải được thường x</a:t>
            </a:r>
            <a:r>
              <a:rPr lang="en-US" sz="3200" dirty="0"/>
              <a:t>u</a:t>
            </a:r>
            <a:r>
              <a:rPr lang="vi-VN" sz="3200" dirty="0"/>
              <a:t>yên, liên tục, phải luôn luôn thay đổi</a:t>
            </a:r>
            <a:r>
              <a:rPr lang="en-US" sz="3200" dirty="0"/>
              <a:t> </a:t>
            </a:r>
            <a:r>
              <a:rPr lang="vi-VN" sz="3200" dirty="0"/>
              <a:t>cách phục vụ để thu hút bạn đọc đến với thư viện ngày càng nhiều. Việc nâng</a:t>
            </a:r>
            <a:r>
              <a:rPr lang="en-US" sz="3200" dirty="0"/>
              <a:t> </a:t>
            </a:r>
            <a:r>
              <a:rPr lang="vi-VN" sz="3200" dirty="0"/>
              <a:t>cao công tác bạn đọc trong thư viện trường học luôn là nhiệm vụ trọng tâm của người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/>
              <a:t>thư viện.</a:t>
            </a:r>
            <a:endParaRPr lang="en-US" sz="3200" dirty="0"/>
          </a:p>
          <a:p>
            <a:pPr algn="just"/>
            <a:r>
              <a:rPr lang="en-US" sz="3200" dirty="0"/>
              <a:t>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417841442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7E8C211-3000-A402-A367-3805B231A1C0}"/>
              </a:ext>
            </a:extLst>
          </p:cNvPr>
          <p:cNvGrpSpPr/>
          <p:nvPr/>
        </p:nvGrpSpPr>
        <p:grpSpPr>
          <a:xfrm>
            <a:off x="16669" y="0"/>
            <a:ext cx="9026506" cy="633487"/>
            <a:chOff x="360161" y="2557928"/>
            <a:chExt cx="5676123" cy="442800"/>
          </a:xfrm>
          <a:scene3d>
            <a:camera prst="orthographicFront"/>
            <a:lightRig rig="flat" dir="t"/>
          </a:scene3d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xmlns="" id="{EF535151-A4FB-A968-1946-36D1D80F9D12}"/>
                </a:ext>
              </a:extLst>
            </p:cNvPr>
            <p:cNvSpPr/>
            <p:nvPr/>
          </p:nvSpPr>
          <p:spPr>
            <a:xfrm>
              <a:off x="360161" y="2557928"/>
              <a:ext cx="5654040" cy="442800"/>
            </a:xfrm>
            <a:prstGeom prst="roundRect">
              <a:avLst/>
            </a:prstGeom>
            <a:gradFill rotWithShape="1">
              <a:gsLst>
                <a:gs pos="0">
                  <a:srgbClr val="9BBB59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9BBB59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9BBB59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  <p:txBody>
            <a:bodyPr/>
            <a:lstStyle/>
            <a:p>
              <a:pPr marL="0" marR="0" lvl="0" indent="0" algn="l" defTabSz="1008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8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</a:p>
          </p:txBody>
        </p:sp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xmlns="" id="{69489CC0-3BD1-E5AB-CFCC-6AF3B5CECE4C}"/>
                </a:ext>
              </a:extLst>
            </p:cNvPr>
            <p:cNvSpPr/>
            <p:nvPr/>
          </p:nvSpPr>
          <p:spPr>
            <a:xfrm>
              <a:off x="425476" y="2601160"/>
              <a:ext cx="5610808" cy="399568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35674" tIns="0" rIns="235674" bIns="0" numCol="1" spcCol="1270" anchor="ctr" anchorCtr="0">
              <a:noAutofit/>
            </a:bodyPr>
            <a:lstStyle/>
            <a:p>
              <a:pPr marL="0" marR="0" lvl="0" indent="0" algn="l" defTabSz="88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88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800" b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II . KIẾN NGHỊ VÀ ĐỀ XUẤT</a:t>
              </a:r>
              <a:endParaRPr kumimoji="0" lang="en-US" sz="28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5AB4E5-0E93-37CA-85F9-81B49DD666D2}"/>
              </a:ext>
            </a:extLst>
          </p:cNvPr>
          <p:cNvSpPr txBox="1"/>
          <p:nvPr/>
        </p:nvSpPr>
        <p:spPr>
          <a:xfrm>
            <a:off x="397669" y="1443165"/>
            <a:ext cx="1280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		</a:t>
            </a:r>
            <a:r>
              <a:rPr lang="vi-VN" sz="2400" dirty="0"/>
              <a:t>Mở các lớp bồi dưỡng về nghiệp vụ, tập huấn phần mềm để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/>
              <a:t>thư viện nắm vững hơn nữa về kỹ năng hoạt động thư viện trường học.</a:t>
            </a:r>
            <a:r>
              <a:rPr lang="en-US" sz="2400" dirty="0"/>
              <a:t>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83EB5B-65D2-790D-617F-A50F612902DF}"/>
              </a:ext>
            </a:extLst>
          </p:cNvPr>
          <p:cNvSpPr txBox="1"/>
          <p:nvPr/>
        </p:nvSpPr>
        <p:spPr>
          <a:xfrm>
            <a:off x="397669" y="3083840"/>
            <a:ext cx="12943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/>
              <a:t>   </a:t>
            </a:r>
            <a:r>
              <a:rPr lang="en-US" sz="2400" dirty="0"/>
              <a:t>	</a:t>
            </a:r>
            <a:r>
              <a:rPr lang="vi-VN" sz="2400" dirty="0"/>
              <a:t>Quan tâm, chỉ đạo sát sao hơn nữa đến hoạt động của thư viện, hỗ trợ các phong trào của thư viện</a:t>
            </a:r>
            <a:r>
              <a:rPr lang="en-US" sz="2400" dirty="0"/>
              <a:t> </a:t>
            </a:r>
            <a:r>
              <a:rPr lang="vi-VN" sz="2400" dirty="0"/>
              <a:t>để thư viện ngày một lớn mạnh.	</a:t>
            </a:r>
          </a:p>
          <a:p>
            <a:r>
              <a:rPr lang="vi-VN" sz="2400" dirty="0"/>
              <a:t>   </a:t>
            </a:r>
            <a:r>
              <a:rPr lang="en-US" sz="2400" dirty="0"/>
              <a:t>	</a:t>
            </a:r>
            <a:endParaRPr lang="vi-VN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FB3DE8-DF61-70EF-AD67-19D707DE8D34}"/>
              </a:ext>
            </a:extLst>
          </p:cNvPr>
          <p:cNvSpPr txBox="1"/>
          <p:nvPr/>
        </p:nvSpPr>
        <p:spPr>
          <a:xfrm>
            <a:off x="1083468" y="2360111"/>
            <a:ext cx="3276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Đối với nhà trường: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A50B63-4089-5D48-4B30-C42FFA2C8D3A}"/>
              </a:ext>
            </a:extLst>
          </p:cNvPr>
          <p:cNvSpPr txBox="1"/>
          <p:nvPr/>
        </p:nvSpPr>
        <p:spPr>
          <a:xfrm>
            <a:off x="947738" y="895552"/>
            <a:ext cx="6775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Đối với cấp trên: </a:t>
            </a:r>
          </a:p>
        </p:txBody>
      </p:sp>
    </p:spTree>
    <p:extLst>
      <p:ext uri="{BB962C8B-B14F-4D97-AF65-F5344CB8AC3E}">
        <p14:creationId xmlns:p14="http://schemas.microsoft.com/office/powerpoint/2010/main" val="208619772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2">
            <a:extLst>
              <a:ext uri="{FF2B5EF4-FFF2-40B4-BE49-F238E27FC236}">
                <a16:creationId xmlns:a16="http://schemas.microsoft.com/office/drawing/2014/main" xmlns="" id="{9B477A2F-080E-9B4A-DBE0-2907804A3EEB}"/>
              </a:ext>
            </a:extLst>
          </p:cNvPr>
          <p:cNvSpPr/>
          <p:nvPr/>
        </p:nvSpPr>
        <p:spPr>
          <a:xfrm>
            <a:off x="321469" y="-104775"/>
            <a:ext cx="12877800" cy="1295400"/>
          </a:xfrm>
          <a:prstGeom prst="horizontalScroll">
            <a:avLst/>
          </a:prstGeom>
          <a:solidFill>
            <a:srgbClr val="1F497D">
              <a:lumMod val="40000"/>
              <a:lumOff val="60000"/>
            </a:srgbClr>
          </a:solidFill>
          <a:ln>
            <a:solidFill>
              <a:sysClr val="window" lastClr="FFFF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kumimoji="0" lang="nl-NL" altLang="vi-VN" sz="2647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008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en-GB" altLang="en-US" sz="28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008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en-US" sz="28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 PHÁP TỔ CHỨC HIỆU QUẢ HOẠT ĐỘNG THƯ VIỆN THÂN THIỆN</a:t>
            </a:r>
            <a:endParaRPr kumimoji="0" lang="en-GB" altLang="en-US" sz="28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kumimoji="0" lang="en-US" altLang="vi-VN" sz="2647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kumimoji="0" lang="nl-NL" altLang="vi-VN" sz="1985" b="1" i="0" u="none" strike="noStrike" kern="0" cap="none" spc="0" normalizeH="0" baseline="0" noProof="0" dirty="0">
              <a:ln>
                <a:noFill/>
              </a:ln>
              <a:solidFill>
                <a:srgbClr val="1301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xmlns="" id="{6E683CA1-8B7D-AF1B-1ED8-F7551F92094F}"/>
              </a:ext>
            </a:extLst>
          </p:cNvPr>
          <p:cNvSpPr/>
          <p:nvPr/>
        </p:nvSpPr>
        <p:spPr>
          <a:xfrm>
            <a:off x="169069" y="1573347"/>
            <a:ext cx="2819400" cy="79845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4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MỞ ĐẦU</a:t>
            </a:r>
            <a:endParaRPr kumimoji="0" lang="vi-VN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xmlns="" id="{7A66309F-7DEF-027B-F381-953FDC7A91EA}"/>
              </a:ext>
            </a:extLst>
          </p:cNvPr>
          <p:cNvSpPr/>
          <p:nvPr/>
        </p:nvSpPr>
        <p:spPr>
          <a:xfrm>
            <a:off x="4025069" y="1570172"/>
            <a:ext cx="4800599" cy="79845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4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NỘI DUNG</a:t>
            </a:r>
            <a:endParaRPr kumimoji="0" lang="vi-VN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xmlns="" id="{FE138B13-CAC0-1725-BA96-8AAFD0E23DFE}"/>
              </a:ext>
            </a:extLst>
          </p:cNvPr>
          <p:cNvSpPr/>
          <p:nvPr/>
        </p:nvSpPr>
        <p:spPr>
          <a:xfrm>
            <a:off x="9862269" y="1581122"/>
            <a:ext cx="3302869" cy="79845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4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en-US" sz="264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 LUẬN</a:t>
            </a: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D22A49CB-450D-E8AB-CD32-49D5EFCF5DE6}"/>
              </a:ext>
            </a:extLst>
          </p:cNvPr>
          <p:cNvCxnSpPr>
            <a:cxnSpLocks/>
          </p:cNvCxnSpPr>
          <p:nvPr/>
        </p:nvCxnSpPr>
        <p:spPr>
          <a:xfrm flipH="1">
            <a:off x="1578769" y="1076403"/>
            <a:ext cx="4457700" cy="493769"/>
          </a:xfrm>
          <a:prstGeom prst="straightConnector1">
            <a:avLst/>
          </a:prstGeom>
          <a:noFill/>
          <a:ln w="317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B81E271E-333C-FA12-ABB6-B948688FFF87}"/>
              </a:ext>
            </a:extLst>
          </p:cNvPr>
          <p:cNvCxnSpPr>
            <a:cxnSpLocks/>
          </p:cNvCxnSpPr>
          <p:nvPr/>
        </p:nvCxnSpPr>
        <p:spPr>
          <a:xfrm>
            <a:off x="6036469" y="1076403"/>
            <a:ext cx="0" cy="571422"/>
          </a:xfrm>
          <a:prstGeom prst="straightConnector1">
            <a:avLst/>
          </a:prstGeom>
          <a:noFill/>
          <a:ln w="317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1FD08D10-DC7C-87C1-4632-023F34197461}"/>
              </a:ext>
            </a:extLst>
          </p:cNvPr>
          <p:cNvCxnSpPr>
            <a:cxnSpLocks/>
          </p:cNvCxnSpPr>
          <p:nvPr/>
        </p:nvCxnSpPr>
        <p:spPr>
          <a:xfrm>
            <a:off x="6036469" y="1076403"/>
            <a:ext cx="4724400" cy="493769"/>
          </a:xfrm>
          <a:prstGeom prst="straightConnector1">
            <a:avLst/>
          </a:prstGeom>
          <a:noFill/>
          <a:ln w="317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17" name="Rounded Rectangle 3">
            <a:extLst>
              <a:ext uri="{FF2B5EF4-FFF2-40B4-BE49-F238E27FC236}">
                <a16:creationId xmlns:a16="http://schemas.microsoft.com/office/drawing/2014/main" xmlns="" id="{58896486-EF8B-E291-1A86-60AA390EE3DF}"/>
              </a:ext>
            </a:extLst>
          </p:cNvPr>
          <p:cNvSpPr/>
          <p:nvPr/>
        </p:nvSpPr>
        <p:spPr>
          <a:xfrm>
            <a:off x="128743" y="2875159"/>
            <a:ext cx="1744774" cy="456069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xmlns="" id="{ADF00F47-F56A-DF0D-6C5B-88B9280DE9AD}"/>
              </a:ext>
            </a:extLst>
          </p:cNvPr>
          <p:cNvSpPr/>
          <p:nvPr/>
        </p:nvSpPr>
        <p:spPr>
          <a:xfrm>
            <a:off x="3953279" y="2875159"/>
            <a:ext cx="1881982" cy="4557513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chức hoạt động đa dạng, phong phú, phù hợp, thân thiện.</a:t>
            </a: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3">
            <a:extLst>
              <a:ext uri="{FF2B5EF4-FFF2-40B4-BE49-F238E27FC236}">
                <a16:creationId xmlns:a16="http://schemas.microsoft.com/office/drawing/2014/main" xmlns="" id="{3746A681-A5DF-40F5-3029-9C51F646CE61}"/>
              </a:ext>
            </a:extLst>
          </p:cNvPr>
          <p:cNvSpPr/>
          <p:nvPr/>
        </p:nvSpPr>
        <p:spPr>
          <a:xfrm>
            <a:off x="10559660" y="2875159"/>
            <a:ext cx="2717195" cy="4489449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nhằm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tỏa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hóa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xmlns="" id="{1799F42C-6256-9570-E76A-6C6A4D5C5304}"/>
              </a:ext>
            </a:extLst>
          </p:cNvPr>
          <p:cNvSpPr/>
          <p:nvPr/>
        </p:nvSpPr>
        <p:spPr>
          <a:xfrm>
            <a:off x="2102355" y="2875159"/>
            <a:ext cx="1671133" cy="456069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marL="0" marR="5715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Đa dạng các hình thức tổ chức thư viện.</a:t>
            </a:r>
          </a:p>
        </p:txBody>
      </p:sp>
      <p:sp>
        <p:nvSpPr>
          <p:cNvPr id="21" name="Rounded Rectangle 3">
            <a:extLst>
              <a:ext uri="{FF2B5EF4-FFF2-40B4-BE49-F238E27FC236}">
                <a16:creationId xmlns:a16="http://schemas.microsoft.com/office/drawing/2014/main" xmlns="" id="{8FAD1EDA-7CE7-D2F1-0D9F-C200B11B52F5}"/>
              </a:ext>
            </a:extLst>
          </p:cNvPr>
          <p:cNvSpPr/>
          <p:nvPr/>
        </p:nvSpPr>
        <p:spPr>
          <a:xfrm>
            <a:off x="6007808" y="2807095"/>
            <a:ext cx="2238461" cy="462557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dựng vốn tài liệu phong phú, đa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dạng,phục vụ hoạt động của thư viện</a:t>
            </a: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ounded Rectangle 3">
            <a:extLst>
              <a:ext uri="{FF2B5EF4-FFF2-40B4-BE49-F238E27FC236}">
                <a16:creationId xmlns:a16="http://schemas.microsoft.com/office/drawing/2014/main" xmlns="" id="{C28F9FAA-16B3-1BC4-5278-FCB2FE805C88}"/>
              </a:ext>
            </a:extLst>
          </p:cNvPr>
          <p:cNvSpPr/>
          <p:nvPr/>
        </p:nvSpPr>
        <p:spPr>
          <a:xfrm>
            <a:off x="8362162" y="2875160"/>
            <a:ext cx="2017708" cy="448944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Linh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0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4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17769B47-BC0D-A5D9-B118-5A312BBA3946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1001130" y="2368628"/>
            <a:ext cx="5424239" cy="438467"/>
          </a:xfrm>
          <a:prstGeom prst="straightConnector1">
            <a:avLst/>
          </a:prstGeom>
          <a:noFill/>
          <a:ln w="317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C13C468C-6C31-43A2-12BD-FA3D935BAB17}"/>
              </a:ext>
            </a:extLst>
          </p:cNvPr>
          <p:cNvCxnSpPr>
            <a:cxnSpLocks/>
            <a:stCxn id="4" idx="2"/>
            <a:endCxn id="19" idx="0"/>
          </p:cNvCxnSpPr>
          <p:nvPr/>
        </p:nvCxnSpPr>
        <p:spPr>
          <a:xfrm>
            <a:off x="6425369" y="2368628"/>
            <a:ext cx="5492889" cy="506531"/>
          </a:xfrm>
          <a:prstGeom prst="straightConnector1">
            <a:avLst/>
          </a:prstGeom>
          <a:noFill/>
          <a:ln w="317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61066423-3782-7E04-76D6-FE30059A6A72}"/>
              </a:ext>
            </a:extLst>
          </p:cNvPr>
          <p:cNvCxnSpPr>
            <a:cxnSpLocks/>
          </p:cNvCxnSpPr>
          <p:nvPr/>
        </p:nvCxnSpPr>
        <p:spPr>
          <a:xfrm>
            <a:off x="6423075" y="2351003"/>
            <a:ext cx="2774097" cy="524156"/>
          </a:xfrm>
          <a:prstGeom prst="straightConnector1">
            <a:avLst/>
          </a:prstGeom>
          <a:noFill/>
          <a:ln w="317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26FF6072-EFDD-E5A8-690D-E724A78AC85E}"/>
              </a:ext>
            </a:extLst>
          </p:cNvPr>
          <p:cNvCxnSpPr>
            <a:cxnSpLocks/>
            <a:stCxn id="4" idx="2"/>
            <a:endCxn id="21" idx="0"/>
          </p:cNvCxnSpPr>
          <p:nvPr/>
        </p:nvCxnSpPr>
        <p:spPr>
          <a:xfrm>
            <a:off x="6425369" y="2368628"/>
            <a:ext cx="701670" cy="43846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0FC2DF92-09F3-4DC9-3E9B-BF4F362B5490}"/>
              </a:ext>
            </a:extLst>
          </p:cNvPr>
          <p:cNvCxnSpPr>
            <a:cxnSpLocks/>
            <a:stCxn id="4" idx="2"/>
            <a:endCxn id="20" idx="0"/>
          </p:cNvCxnSpPr>
          <p:nvPr/>
        </p:nvCxnSpPr>
        <p:spPr>
          <a:xfrm flipH="1">
            <a:off x="2937922" y="2368628"/>
            <a:ext cx="3487447" cy="50653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978E152C-E1D7-444D-9862-34767C7962EE}"/>
              </a:ext>
            </a:extLst>
          </p:cNvPr>
          <p:cNvCxnSpPr>
            <a:cxnSpLocks/>
            <a:stCxn id="4" idx="2"/>
            <a:endCxn id="18" idx="0"/>
          </p:cNvCxnSpPr>
          <p:nvPr/>
        </p:nvCxnSpPr>
        <p:spPr>
          <a:xfrm flipH="1">
            <a:off x="4894270" y="2368628"/>
            <a:ext cx="1531099" cy="50653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21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4BADABB-F697-414D-8B79-5C5A888BF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529" y="349281"/>
            <a:ext cx="6638501" cy="1285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57781706-4224-47C8-87CD-E07A9119CB77}"/>
              </a:ext>
            </a:extLst>
          </p:cNvPr>
          <p:cNvSpPr>
            <a:spLocks/>
          </p:cNvSpPr>
          <p:nvPr/>
        </p:nvSpPr>
        <p:spPr bwMode="gray">
          <a:xfrm>
            <a:off x="2772781" y="5196961"/>
            <a:ext cx="1932728" cy="508612"/>
          </a:xfrm>
          <a:custGeom>
            <a:avLst/>
            <a:gdLst>
              <a:gd name="T0" fmla="*/ 0 w 735"/>
              <a:gd name="T1" fmla="*/ 0 h 532"/>
              <a:gd name="T2" fmla="*/ 2147483646 w 735"/>
              <a:gd name="T3" fmla="*/ 2147483646 h 532"/>
              <a:gd name="T4" fmla="*/ 2147483646 w 735"/>
              <a:gd name="T5" fmla="*/ 2147483646 h 532"/>
              <a:gd name="T6" fmla="*/ 2147483646 w 735"/>
              <a:gd name="T7" fmla="*/ 2147483646 h 532"/>
              <a:gd name="T8" fmla="*/ 2147483646 w 735"/>
              <a:gd name="T9" fmla="*/ 2147483646 h 532"/>
              <a:gd name="T10" fmla="*/ 2147483646 w 735"/>
              <a:gd name="T11" fmla="*/ 2147483646 h 532"/>
              <a:gd name="T12" fmla="*/ 2147483646 w 735"/>
              <a:gd name="T13" fmla="*/ 2147483646 h 532"/>
              <a:gd name="T14" fmla="*/ 2147483646 w 735"/>
              <a:gd name="T15" fmla="*/ 2147483646 h 532"/>
              <a:gd name="T16" fmla="*/ 2147483646 w 735"/>
              <a:gd name="T17" fmla="*/ 2147483646 h 532"/>
              <a:gd name="T18" fmla="*/ 2147483646 w 735"/>
              <a:gd name="T19" fmla="*/ 2147483646 h 532"/>
              <a:gd name="T20" fmla="*/ 2147483646 w 735"/>
              <a:gd name="T21" fmla="*/ 2147483646 h 532"/>
              <a:gd name="T22" fmla="*/ 2147483646 w 735"/>
              <a:gd name="T23" fmla="*/ 2147483646 h 532"/>
              <a:gd name="T24" fmla="*/ 2147483646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985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427A523-6AC6-4E54-8D76-152EA16270CE}"/>
              </a:ext>
            </a:extLst>
          </p:cNvPr>
          <p:cNvGrpSpPr>
            <a:grpSpLocks/>
          </p:cNvGrpSpPr>
          <p:nvPr/>
        </p:nvGrpSpPr>
        <p:grpSpPr bwMode="auto">
          <a:xfrm>
            <a:off x="1876442" y="2244346"/>
            <a:ext cx="1856492" cy="2946361"/>
            <a:chOff x="4320" y="1152"/>
            <a:chExt cx="371" cy="402"/>
          </a:xfrm>
        </p:grpSpPr>
        <p:sp>
          <p:nvSpPr>
            <p:cNvPr id="15" name="AutoShape 7">
              <a:extLst>
                <a:ext uri="{FF2B5EF4-FFF2-40B4-BE49-F238E27FC236}">
                  <a16:creationId xmlns:a16="http://schemas.microsoft.com/office/drawing/2014/main" xmlns="" id="{632BFBB6-EB4A-4570-B72A-1A391237DD7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320" y="1152"/>
              <a:ext cx="371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985">
                <a:latin typeface="Arial" charset="0"/>
                <a:cs typeface="Arial" charset="0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C611D2C7-D39B-4EE9-86E2-8EA423D65EEC}"/>
                </a:ext>
              </a:extLst>
            </p:cNvPr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48627"/>
                    <a:invGamma/>
                  </a:schemeClr>
                </a:gs>
                <a:gs pos="50000">
                  <a:schemeClr val="folHlink">
                    <a:alpha val="0"/>
                  </a:schemeClr>
                </a:gs>
                <a:gs pos="100000">
                  <a:schemeClr val="fol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985">
                <a:latin typeface="Arial" charset="0"/>
                <a:cs typeface="Arial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07BAD11-D489-4C81-88ED-6DE27E9A3687}"/>
              </a:ext>
            </a:extLst>
          </p:cNvPr>
          <p:cNvGrpSpPr>
            <a:grpSpLocks/>
          </p:cNvGrpSpPr>
          <p:nvPr/>
        </p:nvGrpSpPr>
        <p:grpSpPr bwMode="auto">
          <a:xfrm>
            <a:off x="4283157" y="2244346"/>
            <a:ext cx="1840140" cy="2818588"/>
            <a:chOff x="4320" y="1152"/>
            <a:chExt cx="414" cy="402"/>
          </a:xfrm>
          <a:solidFill>
            <a:srgbClr val="0070C0"/>
          </a:solidFill>
        </p:grpSpPr>
        <p:sp>
          <p:nvSpPr>
            <p:cNvPr id="19" name="AutoShape 11">
              <a:extLst>
                <a:ext uri="{FF2B5EF4-FFF2-40B4-BE49-F238E27FC236}">
                  <a16:creationId xmlns:a16="http://schemas.microsoft.com/office/drawing/2014/main" xmlns="" id="{E8940029-F572-42E7-A22F-5AD44E676BB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pFill/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985">
                <a:latin typeface="Arial" charset="0"/>
                <a:cs typeface="Arial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623AF8D1-1E61-4154-AFD0-108EE7F69681}"/>
                </a:ext>
              </a:extLst>
            </p:cNvPr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985">
                <a:latin typeface="Arial" charset="0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139DDA7-4F9D-452C-A8ED-CB7A1DD8E78B}"/>
              </a:ext>
            </a:extLst>
          </p:cNvPr>
          <p:cNvGrpSpPr>
            <a:grpSpLocks/>
          </p:cNvGrpSpPr>
          <p:nvPr/>
        </p:nvGrpSpPr>
        <p:grpSpPr bwMode="auto">
          <a:xfrm>
            <a:off x="7015894" y="2229447"/>
            <a:ext cx="1833006" cy="2841321"/>
            <a:chOff x="4320" y="1152"/>
            <a:chExt cx="414" cy="402"/>
          </a:xfrm>
        </p:grpSpPr>
        <p:sp>
          <p:nvSpPr>
            <p:cNvPr id="22" name="AutoShape 14">
              <a:extLst>
                <a:ext uri="{FF2B5EF4-FFF2-40B4-BE49-F238E27FC236}">
                  <a16:creationId xmlns:a16="http://schemas.microsoft.com/office/drawing/2014/main" xmlns="" id="{3ADBD7FD-D2AA-4DD0-9F17-39C33C736BC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985">
                <a:latin typeface="Arial" charset="0"/>
                <a:cs typeface="Arial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2455F2A1-17D4-451D-B4BE-724E30F7CDCB}"/>
                </a:ext>
              </a:extLst>
            </p:cNvPr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8627"/>
                    <a:invGamma/>
                  </a:schemeClr>
                </a:gs>
                <a:gs pos="50000">
                  <a:schemeClr val="hlink">
                    <a:alpha val="0"/>
                  </a:schemeClr>
                </a:gs>
                <a:gs pos="100000">
                  <a:schemeClr val="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985">
                <a:latin typeface="Arial" charset="0"/>
                <a:cs typeface="Arial" charset="0"/>
              </a:endParaRPr>
            </a:p>
          </p:txBody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xmlns="" id="{F83789F4-F39A-4B20-B575-7B6E755AAD03}"/>
              </a:ext>
            </a:extLst>
          </p:cNvPr>
          <p:cNvGrpSpPr>
            <a:grpSpLocks/>
          </p:cNvGrpSpPr>
          <p:nvPr/>
        </p:nvGrpSpPr>
        <p:grpSpPr bwMode="auto">
          <a:xfrm>
            <a:off x="2100527" y="5411318"/>
            <a:ext cx="9271166" cy="2130793"/>
            <a:chOff x="528" y="2736"/>
            <a:chExt cx="4423" cy="1220"/>
          </a:xfrm>
        </p:grpSpPr>
        <p:sp>
          <p:nvSpPr>
            <p:cNvPr id="27" name="AutoShape 20">
              <a:extLst>
                <a:ext uri="{FF2B5EF4-FFF2-40B4-BE49-F238E27FC236}">
                  <a16:creationId xmlns:a16="http://schemas.microsoft.com/office/drawing/2014/main" xmlns="" id="{5FC07A77-5016-4525-A61B-485B7917B913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456" y="2934"/>
              <a:ext cx="3495" cy="78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42353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905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647" dirty="0">
                <a:solidFill>
                  <a:srgbClr val="00206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527" name="Rectangle 21">
              <a:extLst>
                <a:ext uri="{FF2B5EF4-FFF2-40B4-BE49-F238E27FC236}">
                  <a16:creationId xmlns:a16="http://schemas.microsoft.com/office/drawing/2014/main" xmlns="" id="{EB51578E-BF5D-4BFD-AF95-AC89CAF7C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072"/>
              <a:ext cx="296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endParaRPr lang="en-US" altLang="en-US" sz="264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528" name="Picture 22" descr="YG_circle001">
              <a:extLst>
                <a:ext uri="{FF2B5EF4-FFF2-40B4-BE49-F238E27FC236}">
                  <a16:creationId xmlns:a16="http://schemas.microsoft.com/office/drawing/2014/main" xmlns="" id="{05D6CA74-3DAD-40C3-8073-9C10D98425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736"/>
              <a:ext cx="1048" cy="1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9" name="Text Box 23">
              <a:extLst>
                <a:ext uri="{FF2B5EF4-FFF2-40B4-BE49-F238E27FC236}">
                  <a16:creationId xmlns:a16="http://schemas.microsoft.com/office/drawing/2014/main" xmlns="" id="{0B707A85-133C-4319-B902-EE82F2B8D5E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63" y="3091"/>
              <a:ext cx="812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647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 xuất biện pháp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F130482-5E4B-4F6E-BE80-1F832BA448E4}"/>
              </a:ext>
            </a:extLst>
          </p:cNvPr>
          <p:cNvGrpSpPr>
            <a:grpSpLocks/>
          </p:cNvGrpSpPr>
          <p:nvPr/>
        </p:nvGrpSpPr>
        <p:grpSpPr bwMode="auto">
          <a:xfrm>
            <a:off x="9685180" y="2187802"/>
            <a:ext cx="1910271" cy="2760206"/>
            <a:chOff x="4264" y="1152"/>
            <a:chExt cx="470" cy="402"/>
          </a:xfrm>
          <a:solidFill>
            <a:srgbClr val="00B050"/>
          </a:solidFill>
        </p:grpSpPr>
        <p:sp>
          <p:nvSpPr>
            <p:cNvPr id="32" name="AutoShape 14">
              <a:extLst>
                <a:ext uri="{FF2B5EF4-FFF2-40B4-BE49-F238E27FC236}">
                  <a16:creationId xmlns:a16="http://schemas.microsoft.com/office/drawing/2014/main" xmlns="" id="{02516E3B-8509-4D3B-839F-A4A1E1FC7F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264" y="1152"/>
              <a:ext cx="470" cy="402"/>
            </a:xfrm>
            <a:prstGeom prst="roundRect">
              <a:avLst>
                <a:gd name="adj" fmla="val 11921"/>
              </a:avLst>
            </a:prstGeom>
            <a:grpFill/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985">
                <a:latin typeface="Arial" charset="0"/>
                <a:cs typeface="Arial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xmlns="" id="{3C2AB16D-F74C-4F24-8667-07137B2C8C68}"/>
                </a:ext>
              </a:extLst>
            </p:cNvPr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985">
                <a:latin typeface="Arial" charset="0"/>
                <a:cs typeface="Arial" charset="0"/>
              </a:endParaRPr>
            </a:p>
          </p:txBody>
        </p:sp>
      </p:grpSp>
      <p:sp>
        <p:nvSpPr>
          <p:cNvPr id="36" name="Freeform 35">
            <a:extLst>
              <a:ext uri="{FF2B5EF4-FFF2-40B4-BE49-F238E27FC236}">
                <a16:creationId xmlns:a16="http://schemas.microsoft.com/office/drawing/2014/main" xmlns="" id="{3A136869-9DBA-41C4-AA2D-F142A4FABF9E}"/>
              </a:ext>
            </a:extLst>
          </p:cNvPr>
          <p:cNvSpPr>
            <a:spLocks/>
          </p:cNvSpPr>
          <p:nvPr/>
        </p:nvSpPr>
        <p:spPr bwMode="gray">
          <a:xfrm>
            <a:off x="7752359" y="5182268"/>
            <a:ext cx="341510" cy="646959"/>
          </a:xfrm>
          <a:custGeom>
            <a:avLst/>
            <a:gdLst>
              <a:gd name="T0" fmla="*/ 2147483646 w 142"/>
              <a:gd name="T1" fmla="*/ 2147483646 h 604"/>
              <a:gd name="T2" fmla="*/ 2147483646 w 142"/>
              <a:gd name="T3" fmla="*/ 2147483646 h 604"/>
              <a:gd name="T4" fmla="*/ 0 w 142"/>
              <a:gd name="T5" fmla="*/ 2147483646 h 604"/>
              <a:gd name="T6" fmla="*/ 2147483646 w 142"/>
              <a:gd name="T7" fmla="*/ 2147483646 h 604"/>
              <a:gd name="T8" fmla="*/ 2147483646 w 142"/>
              <a:gd name="T9" fmla="*/ 2147483646 h 604"/>
              <a:gd name="T10" fmla="*/ 2147483646 w 142"/>
              <a:gd name="T11" fmla="*/ 2147483646 h 604"/>
              <a:gd name="T12" fmla="*/ 2147483646 w 142"/>
              <a:gd name="T13" fmla="*/ 0 h 604"/>
              <a:gd name="T14" fmla="*/ 2147483646 w 142"/>
              <a:gd name="T15" fmla="*/ 2147483646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985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xmlns="" id="{32B7AB71-4003-4633-AE72-CFA16CCB569E}"/>
              </a:ext>
            </a:extLst>
          </p:cNvPr>
          <p:cNvSpPr>
            <a:spLocks/>
          </p:cNvSpPr>
          <p:nvPr/>
        </p:nvSpPr>
        <p:spPr bwMode="gray">
          <a:xfrm rot="3962219">
            <a:off x="4139171" y="226712"/>
            <a:ext cx="402652" cy="2879835"/>
          </a:xfrm>
          <a:custGeom>
            <a:avLst/>
            <a:gdLst>
              <a:gd name="T0" fmla="*/ 2147483646 w 142"/>
              <a:gd name="T1" fmla="*/ 2147483646 h 604"/>
              <a:gd name="T2" fmla="*/ 2147483646 w 142"/>
              <a:gd name="T3" fmla="*/ 2147483646 h 604"/>
              <a:gd name="T4" fmla="*/ 0 w 142"/>
              <a:gd name="T5" fmla="*/ 2147483646 h 604"/>
              <a:gd name="T6" fmla="*/ 2147483646 w 142"/>
              <a:gd name="T7" fmla="*/ 2147483646 h 604"/>
              <a:gd name="T8" fmla="*/ 2147483646 w 142"/>
              <a:gd name="T9" fmla="*/ 2147483646 h 604"/>
              <a:gd name="T10" fmla="*/ 2147483646 w 142"/>
              <a:gd name="T11" fmla="*/ 2147483646 h 604"/>
              <a:gd name="T12" fmla="*/ 2147483646 w 142"/>
              <a:gd name="T13" fmla="*/ 0 h 604"/>
              <a:gd name="T14" fmla="*/ 2147483646 w 142"/>
              <a:gd name="T15" fmla="*/ 2147483646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985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xmlns="" id="{DEECC49C-78B6-4941-8DBC-FD0825F6C869}"/>
              </a:ext>
            </a:extLst>
          </p:cNvPr>
          <p:cNvSpPr>
            <a:spLocks/>
          </p:cNvSpPr>
          <p:nvPr/>
        </p:nvSpPr>
        <p:spPr bwMode="gray">
          <a:xfrm rot="825563">
            <a:off x="5797767" y="1243121"/>
            <a:ext cx="365887" cy="1130926"/>
          </a:xfrm>
          <a:custGeom>
            <a:avLst/>
            <a:gdLst>
              <a:gd name="T0" fmla="*/ 2147483646 w 142"/>
              <a:gd name="T1" fmla="*/ 2147483646 h 604"/>
              <a:gd name="T2" fmla="*/ 2147483646 w 142"/>
              <a:gd name="T3" fmla="*/ 2147483646 h 604"/>
              <a:gd name="T4" fmla="*/ 0 w 142"/>
              <a:gd name="T5" fmla="*/ 2147483646 h 604"/>
              <a:gd name="T6" fmla="*/ 2147483646 w 142"/>
              <a:gd name="T7" fmla="*/ 2147483646 h 604"/>
              <a:gd name="T8" fmla="*/ 2147483646 w 142"/>
              <a:gd name="T9" fmla="*/ 2147483646 h 604"/>
              <a:gd name="T10" fmla="*/ 2147483646 w 142"/>
              <a:gd name="T11" fmla="*/ 2147483646 h 604"/>
              <a:gd name="T12" fmla="*/ 2147483646 w 142"/>
              <a:gd name="T13" fmla="*/ 0 h 604"/>
              <a:gd name="T14" fmla="*/ 2147483646 w 142"/>
              <a:gd name="T15" fmla="*/ 2147483646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985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xmlns="" id="{09CEF3B6-0C1B-4B14-A713-BC0D09C27B1A}"/>
              </a:ext>
            </a:extLst>
          </p:cNvPr>
          <p:cNvSpPr>
            <a:spLocks/>
          </p:cNvSpPr>
          <p:nvPr/>
        </p:nvSpPr>
        <p:spPr bwMode="gray">
          <a:xfrm rot="18861442">
            <a:off x="7258846" y="855197"/>
            <a:ext cx="329124" cy="1762914"/>
          </a:xfrm>
          <a:custGeom>
            <a:avLst/>
            <a:gdLst>
              <a:gd name="T0" fmla="*/ 2147483646 w 142"/>
              <a:gd name="T1" fmla="*/ 2147483646 h 604"/>
              <a:gd name="T2" fmla="*/ 2147483646 w 142"/>
              <a:gd name="T3" fmla="*/ 2147483646 h 604"/>
              <a:gd name="T4" fmla="*/ 0 w 142"/>
              <a:gd name="T5" fmla="*/ 2147483646 h 604"/>
              <a:gd name="T6" fmla="*/ 2147483646 w 142"/>
              <a:gd name="T7" fmla="*/ 2147483646 h 604"/>
              <a:gd name="T8" fmla="*/ 2147483646 w 142"/>
              <a:gd name="T9" fmla="*/ 2147483646 h 604"/>
              <a:gd name="T10" fmla="*/ 2147483646 w 142"/>
              <a:gd name="T11" fmla="*/ 2147483646 h 604"/>
              <a:gd name="T12" fmla="*/ 2147483646 w 142"/>
              <a:gd name="T13" fmla="*/ 0 h 604"/>
              <a:gd name="T14" fmla="*/ 2147483646 w 142"/>
              <a:gd name="T15" fmla="*/ 2147483646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985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xmlns="" id="{4CE94516-5685-43E4-80AC-5CFCF31D453C}"/>
              </a:ext>
            </a:extLst>
          </p:cNvPr>
          <p:cNvSpPr>
            <a:spLocks/>
          </p:cNvSpPr>
          <p:nvPr/>
        </p:nvSpPr>
        <p:spPr bwMode="gray">
          <a:xfrm rot="17271177" flipH="1">
            <a:off x="9140686" y="110598"/>
            <a:ext cx="421908" cy="3301640"/>
          </a:xfrm>
          <a:custGeom>
            <a:avLst/>
            <a:gdLst>
              <a:gd name="T0" fmla="*/ 2147483646 w 142"/>
              <a:gd name="T1" fmla="*/ 2147483646 h 604"/>
              <a:gd name="T2" fmla="*/ 2147483646 w 142"/>
              <a:gd name="T3" fmla="*/ 2147483646 h 604"/>
              <a:gd name="T4" fmla="*/ 0 w 142"/>
              <a:gd name="T5" fmla="*/ 2147483646 h 604"/>
              <a:gd name="T6" fmla="*/ 2147483646 w 142"/>
              <a:gd name="T7" fmla="*/ 2147483646 h 604"/>
              <a:gd name="T8" fmla="*/ 2147483646 w 142"/>
              <a:gd name="T9" fmla="*/ 2147483646 h 604"/>
              <a:gd name="T10" fmla="*/ 2147483646 w 142"/>
              <a:gd name="T11" fmla="*/ 2147483646 h 604"/>
              <a:gd name="T12" fmla="*/ 2147483646 w 142"/>
              <a:gd name="T13" fmla="*/ 0 h 604"/>
              <a:gd name="T14" fmla="*/ 2147483646 w 142"/>
              <a:gd name="T15" fmla="*/ 2147483646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985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C1DC4700-6BF3-495B-8521-209CC1DE24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50551" y="430662"/>
            <a:ext cx="5764922" cy="104272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 algn="ctr">
              <a:spcBef>
                <a:spcPct val="0"/>
              </a:spcBef>
              <a:buFontTx/>
              <a:buAutoNum type="alphaUcPeriod"/>
            </a:pPr>
            <a:r>
              <a:rPr lang="en-US" altLang="en-US" sz="308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MỞ ĐẦU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308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LÍ DO CHỌN BIỆN PHÁP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69768F5-BFB7-4B41-836C-5DDC67594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8800" y="2519289"/>
            <a:ext cx="1668611" cy="248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7633" marR="67955" algn="just">
              <a:lnSpc>
                <a:spcPct val="95900"/>
              </a:lnSpc>
              <a:spcBef>
                <a:spcPts val="235"/>
              </a:spcBef>
              <a:buNone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47633" marR="67955" algn="just">
              <a:lnSpc>
                <a:spcPct val="95900"/>
              </a:lnSpc>
              <a:spcBef>
                <a:spcPts val="235"/>
              </a:spcBef>
              <a:buNone/>
            </a:pP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endParaRPr lang="vi-VN" sz="20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1522" name="TextBox 44">
            <a:extLst>
              <a:ext uri="{FF2B5EF4-FFF2-40B4-BE49-F238E27FC236}">
                <a16:creationId xmlns:a16="http://schemas.microsoft.com/office/drawing/2014/main" xmlns="" id="{B9190F3D-FA30-4E69-859A-5E2C2E70A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7824" y="2519431"/>
            <a:ext cx="158472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indent="0" fontAlgn="base">
              <a:spcAft>
                <a:spcPct val="0"/>
              </a:spcAft>
              <a:buClr>
                <a:srgbClr val="E3E3FF"/>
              </a:buClr>
              <a:buNone/>
              <a:defRPr/>
            </a:pP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75" name="TextBox 45">
            <a:extLst>
              <a:ext uri="{FF2B5EF4-FFF2-40B4-BE49-F238E27FC236}">
                <a16:creationId xmlns:a16="http://schemas.microsoft.com/office/drawing/2014/main" xmlns="" id="{08EEB78D-D7C2-4348-8910-EC5A055FC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7900" y="2478211"/>
            <a:ext cx="181437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mối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cởi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429" name="Rectangle 1">
            <a:extLst>
              <a:ext uri="{FF2B5EF4-FFF2-40B4-BE49-F238E27FC236}">
                <a16:creationId xmlns:a16="http://schemas.microsoft.com/office/drawing/2014/main" xmlns="" id="{A484E1A0-9B05-4198-87AF-48F8D64CE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7823" y="5835951"/>
            <a:ext cx="66459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b="1" dirty="0">
                <a:solidFill>
                  <a:srgbClr val="FF0000"/>
                </a:solidFill>
                <a:latin typeface="Times New Roman"/>
                <a:cs typeface="Times New Roman"/>
              </a:rPr>
              <a:t>Biện</a:t>
            </a:r>
            <a:r>
              <a:rPr lang="vi-VN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Times New Roman"/>
                <a:cs typeface="Times New Roman"/>
              </a:rPr>
              <a:t>pháp</a:t>
            </a:r>
            <a:r>
              <a:rPr lang="vi-VN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Times New Roman"/>
                <a:cs typeface="Times New Roman"/>
              </a:rPr>
              <a:t>tổ chức hiệu quả hoạt động thư viện thân thiện</a:t>
            </a: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77" name="TextBox 46">
            <a:extLst>
              <a:ext uri="{FF2B5EF4-FFF2-40B4-BE49-F238E27FC236}">
                <a16:creationId xmlns:a16="http://schemas.microsoft.com/office/drawing/2014/main" xmlns="" id="{2B1AFDFF-7B18-452A-A533-908E3BD25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456" y="2426643"/>
            <a:ext cx="174398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fontAlgn="base">
              <a:spcAft>
                <a:spcPct val="0"/>
              </a:spcAft>
              <a:buClr>
                <a:srgbClr val="E3E3FF"/>
              </a:buClr>
              <a:buNone/>
              <a:defRPr/>
            </a:pPr>
            <a:r>
              <a:rPr lang="en-US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Góp </a:t>
            </a:r>
            <a:r>
              <a:rPr lang="en-US" sz="2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phần</a:t>
            </a:r>
            <a:r>
              <a:rPr lang="en-US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en-US" sz="2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hình</a:t>
            </a:r>
            <a:r>
              <a:rPr lang="en-US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en-US" sz="2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thành</a:t>
            </a:r>
            <a:r>
              <a:rPr lang="en-US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và </a:t>
            </a:r>
            <a:r>
              <a:rPr lang="en-US" sz="2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phát</a:t>
            </a:r>
            <a:r>
              <a:rPr lang="en-US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en-US" sz="2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triển</a:t>
            </a:r>
            <a:r>
              <a:rPr lang="en-US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en-US" sz="2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thói</a:t>
            </a:r>
            <a:r>
              <a:rPr lang="en-US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en-US" sz="2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quen</a:t>
            </a:r>
            <a:r>
              <a:rPr lang="en-US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en-US" sz="2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đọc</a:t>
            </a:r>
            <a:r>
              <a:rPr lang="en-US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sách</a:t>
            </a:r>
            <a:r>
              <a:rPr lang="en-US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, </a:t>
            </a:r>
            <a:r>
              <a:rPr lang="en-US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tạo</a:t>
            </a:r>
            <a:r>
              <a:rPr lang="en-US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môi</a:t>
            </a:r>
            <a:r>
              <a:rPr lang="en-US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trường</a:t>
            </a:r>
            <a:r>
              <a:rPr lang="en-US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học</a:t>
            </a:r>
            <a:r>
              <a:rPr lang="en-US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tập</a:t>
            </a:r>
            <a:r>
              <a:rPr lang="en-US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tích</a:t>
            </a:r>
            <a:r>
              <a:rPr lang="en-US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cực</a:t>
            </a:r>
            <a:r>
              <a:rPr lang="en-US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cho</a:t>
            </a:r>
            <a:r>
              <a:rPr lang="en-US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học</a:t>
            </a:r>
            <a:r>
              <a:rPr lang="en-US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sinh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.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xmlns="" id="{D864DFF2-2555-4971-B1CA-C9ACF55F477A}"/>
              </a:ext>
            </a:extLst>
          </p:cNvPr>
          <p:cNvSpPr>
            <a:spLocks/>
          </p:cNvSpPr>
          <p:nvPr/>
        </p:nvSpPr>
        <p:spPr bwMode="gray">
          <a:xfrm flipH="1">
            <a:off x="9488638" y="4999570"/>
            <a:ext cx="894656" cy="828563"/>
          </a:xfrm>
          <a:custGeom>
            <a:avLst/>
            <a:gdLst>
              <a:gd name="T0" fmla="*/ 0 w 735"/>
              <a:gd name="T1" fmla="*/ 0 h 532"/>
              <a:gd name="T2" fmla="*/ 2147483646 w 735"/>
              <a:gd name="T3" fmla="*/ 2147483646 h 532"/>
              <a:gd name="T4" fmla="*/ 2147483646 w 735"/>
              <a:gd name="T5" fmla="*/ 2147483646 h 532"/>
              <a:gd name="T6" fmla="*/ 2147483646 w 735"/>
              <a:gd name="T7" fmla="*/ 2147483646 h 532"/>
              <a:gd name="T8" fmla="*/ 2147483646 w 735"/>
              <a:gd name="T9" fmla="*/ 2147483646 h 532"/>
              <a:gd name="T10" fmla="*/ 2147483646 w 735"/>
              <a:gd name="T11" fmla="*/ 2147483646 h 532"/>
              <a:gd name="T12" fmla="*/ 2147483646 w 735"/>
              <a:gd name="T13" fmla="*/ 2147483646 h 532"/>
              <a:gd name="T14" fmla="*/ 2147483646 w 735"/>
              <a:gd name="T15" fmla="*/ 2147483646 h 532"/>
              <a:gd name="T16" fmla="*/ 2147483646 w 735"/>
              <a:gd name="T17" fmla="*/ 2147483646 h 532"/>
              <a:gd name="T18" fmla="*/ 2147483646 w 735"/>
              <a:gd name="T19" fmla="*/ 2147483646 h 532"/>
              <a:gd name="T20" fmla="*/ 2147483646 w 735"/>
              <a:gd name="T21" fmla="*/ 2147483646 h 532"/>
              <a:gd name="T22" fmla="*/ 2147483646 w 735"/>
              <a:gd name="T23" fmla="*/ 2147483646 h 532"/>
              <a:gd name="T24" fmla="*/ 2147483646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985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xmlns="" id="{57781706-4224-47C8-87CD-E07A9119CB77}"/>
              </a:ext>
            </a:extLst>
          </p:cNvPr>
          <p:cNvSpPr>
            <a:spLocks/>
          </p:cNvSpPr>
          <p:nvPr/>
        </p:nvSpPr>
        <p:spPr bwMode="gray">
          <a:xfrm>
            <a:off x="5077674" y="5112407"/>
            <a:ext cx="970897" cy="716819"/>
          </a:xfrm>
          <a:custGeom>
            <a:avLst/>
            <a:gdLst>
              <a:gd name="T0" fmla="*/ 0 w 735"/>
              <a:gd name="T1" fmla="*/ 0 h 532"/>
              <a:gd name="T2" fmla="*/ 2147483646 w 735"/>
              <a:gd name="T3" fmla="*/ 2147483646 h 532"/>
              <a:gd name="T4" fmla="*/ 2147483646 w 735"/>
              <a:gd name="T5" fmla="*/ 2147483646 h 532"/>
              <a:gd name="T6" fmla="*/ 2147483646 w 735"/>
              <a:gd name="T7" fmla="*/ 2147483646 h 532"/>
              <a:gd name="T8" fmla="*/ 2147483646 w 735"/>
              <a:gd name="T9" fmla="*/ 2147483646 h 532"/>
              <a:gd name="T10" fmla="*/ 2147483646 w 735"/>
              <a:gd name="T11" fmla="*/ 2147483646 h 532"/>
              <a:gd name="T12" fmla="*/ 2147483646 w 735"/>
              <a:gd name="T13" fmla="*/ 2147483646 h 532"/>
              <a:gd name="T14" fmla="*/ 2147483646 w 735"/>
              <a:gd name="T15" fmla="*/ 2147483646 h 532"/>
              <a:gd name="T16" fmla="*/ 2147483646 w 735"/>
              <a:gd name="T17" fmla="*/ 2147483646 h 532"/>
              <a:gd name="T18" fmla="*/ 2147483646 w 735"/>
              <a:gd name="T19" fmla="*/ 2147483646 h 532"/>
              <a:gd name="T20" fmla="*/ 2147483646 w 735"/>
              <a:gd name="T21" fmla="*/ 2147483646 h 532"/>
              <a:gd name="T22" fmla="*/ 2147483646 w 735"/>
              <a:gd name="T23" fmla="*/ 2147483646 h 532"/>
              <a:gd name="T24" fmla="*/ 2147483646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985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6" grpId="0" animBg="1"/>
      <p:bldP spid="37" grpId="0" animBg="1"/>
      <p:bldP spid="38" grpId="0" animBg="1"/>
      <p:bldP spid="39" grpId="0" animBg="1"/>
      <p:bldP spid="42" grpId="0" animBg="1"/>
      <p:bldP spid="21522" grpId="0"/>
      <p:bldP spid="19475" grpId="0"/>
      <p:bldP spid="17429" grpId="0"/>
      <p:bldP spid="19477" grpId="0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B60B2933-C0CD-782A-E213-CFFE74F01A0A}"/>
              </a:ext>
            </a:extLst>
          </p:cNvPr>
          <p:cNvSpPr txBox="1"/>
          <p:nvPr/>
        </p:nvSpPr>
        <p:spPr>
          <a:xfrm>
            <a:off x="397669" y="1190625"/>
            <a:ext cx="12573000" cy="68146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914400" algn="just">
              <a:lnSpc>
                <a:spcPct val="130000"/>
              </a:lnSpc>
              <a:defRPr/>
            </a:pPr>
            <a:endParaRPr lang="vi-VN" sz="2800" dirty="0">
              <a:solidFill>
                <a:prstClr val="black"/>
              </a:solidFill>
              <a:cs typeface="Times New Roman"/>
            </a:endParaRPr>
          </a:p>
          <a:p>
            <a:pPr indent="914400" algn="just">
              <a:lnSpc>
                <a:spcPct val="130000"/>
              </a:lnSpc>
              <a:defRPr/>
            </a:pPr>
            <a:r>
              <a:rPr lang="vi-VN" sz="3200" dirty="0">
                <a:solidFill>
                  <a:prstClr val="black"/>
                </a:solidFill>
                <a:cs typeface="Times New Roman"/>
              </a:rPr>
              <a:t>- </a:t>
            </a:r>
            <a:r>
              <a:rPr lang="en-US" sz="3200" dirty="0" err="1">
                <a:solidFill>
                  <a:prstClr val="black"/>
                </a:solidFill>
                <a:cs typeface="Times New Roman"/>
              </a:rPr>
              <a:t>Với</a:t>
            </a:r>
            <a:r>
              <a:rPr lang="en-US" sz="32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/>
              </a:rPr>
              <a:t>đề</a:t>
            </a:r>
            <a:r>
              <a:rPr lang="en-US" sz="32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/>
              </a:rPr>
              <a:t>tài</a:t>
            </a:r>
            <a:r>
              <a:rPr lang="en-US" sz="32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/>
              </a:rPr>
              <a:t>này</a:t>
            </a:r>
            <a:r>
              <a:rPr lang="en-US" sz="3200" dirty="0">
                <a:solidFill>
                  <a:prstClr val="black"/>
                </a:solidFill>
                <a:cs typeface="Times New Roman"/>
              </a:rPr>
              <a:t>, </a:t>
            </a:r>
            <a:r>
              <a:rPr lang="en-US" sz="3200" dirty="0" err="1">
                <a:solidFill>
                  <a:prstClr val="black"/>
                </a:solidFill>
                <a:cs typeface="Times New Roman"/>
              </a:rPr>
              <a:t>tôi</a:t>
            </a:r>
            <a:r>
              <a:rPr lang="en-US" sz="32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/>
              </a:rPr>
              <a:t>đã</a:t>
            </a:r>
            <a:r>
              <a:rPr lang="en-US" sz="32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/>
              </a:rPr>
              <a:t>áp</a:t>
            </a:r>
            <a:r>
              <a:rPr lang="en-US" sz="32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/>
              </a:rPr>
              <a:t>dụng</a:t>
            </a:r>
            <a:r>
              <a:rPr lang="en-US" sz="32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/>
              </a:rPr>
              <a:t>nhiều</a:t>
            </a:r>
            <a:r>
              <a:rPr lang="en-US" sz="32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/>
              </a:rPr>
              <a:t>giải</a:t>
            </a:r>
            <a:r>
              <a:rPr lang="en-US" sz="32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/>
              </a:rPr>
              <a:t>pháp</a:t>
            </a:r>
            <a:r>
              <a:rPr lang="en-US" sz="32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/>
              </a:rPr>
              <a:t>phù</a:t>
            </a:r>
            <a:r>
              <a:rPr lang="en-US" sz="32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/>
              </a:rPr>
              <a:t>hợp</a:t>
            </a:r>
            <a:r>
              <a:rPr lang="en-US" sz="32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/>
              </a:rPr>
              <a:t>tạo</a:t>
            </a:r>
            <a:r>
              <a:rPr lang="en-US" sz="32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/>
              </a:rPr>
              <a:t>hứng</a:t>
            </a:r>
            <a:r>
              <a:rPr lang="en-US" sz="32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/>
              </a:rPr>
              <a:t>thú</a:t>
            </a:r>
            <a:r>
              <a:rPr lang="en-US" sz="3200" dirty="0">
                <a:solidFill>
                  <a:prstClr val="black"/>
                </a:solidFill>
                <a:cs typeface="Times New Roman"/>
              </a:rPr>
              <a:t>, </a:t>
            </a:r>
            <a:r>
              <a:rPr lang="en-US" sz="3200" dirty="0">
                <a:solidFill>
                  <a:srgbClr val="000000"/>
                </a:solidFill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hu h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ến với sách ngày càng nhiều hơn</a:t>
            </a:r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14400" algn="just">
              <a:lnSpc>
                <a:spcPct val="130000"/>
              </a:lnSpc>
            </a:pPr>
            <a:r>
              <a:rPr lang="vi-VN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có thể đọc sách ở bất cứ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thời gian nào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link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/>
              <a:t> http://tvthcuonggian2.lcp.vn:55/hldt/opac/</a:t>
            </a:r>
            <a:endParaRPr lang="en-US" sz="32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14400" algn="just">
              <a:lnSpc>
                <a:spcPct val="130000"/>
              </a:lnSpc>
            </a:pPr>
            <a:r>
              <a:rPr lang="en-US" sz="3200" dirty="0"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14400" algn="just">
              <a:lnSpc>
                <a:spcPct val="13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Thư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thân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hỗ trợ đắc lực cho việc dạy và học.  </a:t>
            </a:r>
            <a:endParaRPr lang="en-US" sz="32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 Có khả năng thúc đẩy sự phát triển đồng đều của tất cả các kỹ năng thông qua việc đọc sách và các trò chơi mang tính giáo dục. 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2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sz="2401" dirty="0">
              <a:solidFill>
                <a:prstClr val="black">
                  <a:lumMod val="95000"/>
                  <a:lumOff val="5000"/>
                </a:prstClr>
              </a:solidFill>
              <a:latin typeface="Times New Roman"/>
              <a:cs typeface="Times New Roman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97869" y="290063"/>
            <a:ext cx="9525000" cy="13196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8" b="1" kern="0" dirty="0">
                <a:solidFill>
                  <a:prstClr val="white"/>
                </a:solidFill>
                <a:cs typeface="Times New Roman" pitchFamily="18" charset="0"/>
              </a:rPr>
              <a:t>A. PHẦN MỞ ĐẦU:</a:t>
            </a:r>
          </a:p>
          <a:p>
            <a:pPr algn="ctr"/>
            <a:r>
              <a:rPr lang="en-US" sz="3308" b="1" kern="0" dirty="0">
                <a:solidFill>
                  <a:prstClr val="white"/>
                </a:solidFill>
                <a:cs typeface="Times New Roman" pitchFamily="18" charset="0"/>
              </a:rPr>
              <a:t>II. </a:t>
            </a:r>
            <a:r>
              <a:rPr lang="vi-VN" sz="3308" b="1" kern="0" dirty="0">
                <a:solidFill>
                  <a:prstClr val="white"/>
                </a:solidFill>
                <a:cs typeface="Times New Roman" pitchFamily="18" charset="0"/>
              </a:rPr>
              <a:t>ĐIỂM MỚI CỦA BIỆN PHÁP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4637124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50468" y="71923"/>
            <a:ext cx="5029201" cy="7079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PHẦN NỘI DUNG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THỰC TRẠNG VẤN ĐỀ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5222" y="809625"/>
            <a:ext cx="12852506" cy="2895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 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Thuận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lợi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</a:t>
            </a:r>
          </a:p>
          <a:p>
            <a:pPr lvl="0" algn="just">
              <a:defRPr/>
            </a:pPr>
            <a:r>
              <a:rPr lang="en-US" sz="24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	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spc="-3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400" spc="-1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GD&amp;ĐT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 Ban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400" b="1" i="0" u="none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algn="just">
              <a:defRPr/>
            </a:pPr>
            <a:r>
              <a:rPr lang="en-US" sz="2400" b="1" kern="0" baseline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	</a:t>
            </a:r>
            <a:r>
              <a:rPr lang="en-US" sz="2400" kern="0" baseline="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80m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nhiều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5222" y="3763537"/>
            <a:ext cx="12852506" cy="175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 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lvl="0" algn="just"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Khó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khăn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</a:t>
            </a:r>
          </a:p>
          <a:p>
            <a:pPr algn="just">
              <a:defRPr/>
            </a:pPr>
            <a:r>
              <a:rPr lang="en-US" sz="24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	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thụ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defRPr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400" dirty="0">
              <a:solidFill>
                <a:schemeClr val="tx1"/>
              </a:solidFill>
            </a:endParaRPr>
          </a:p>
          <a:p>
            <a:pPr lvl="0" algn="just">
              <a:defRPr/>
            </a:pP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AE8048BD-EB34-68F4-0E36-73896971D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170453"/>
              </p:ext>
            </p:extLst>
          </p:nvPr>
        </p:nvGraphicFramePr>
        <p:xfrm>
          <a:off x="1692275" y="5377815"/>
          <a:ext cx="10058400" cy="2560320"/>
        </p:xfrm>
        <a:graphic>
          <a:graphicData uri="http://schemas.openxmlformats.org/drawingml/2006/table">
            <a:tbl>
              <a:tblPr firstRow="1" bandRow="1"/>
              <a:tblGrid>
                <a:gridCol w="2400300">
                  <a:extLst>
                    <a:ext uri="{9D8B030D-6E8A-4147-A177-3AD203B41FA5}">
                      <a16:colId xmlns:a16="http://schemas.microsoft.com/office/drawing/2014/main" xmlns="" val="101276011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xmlns="" val="112172507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xmlns="" val="1576080763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4099596319"/>
                    </a:ext>
                  </a:extLst>
                </a:gridCol>
              </a:tblGrid>
              <a:tr h="771089">
                <a:tc>
                  <a:txBody>
                    <a:bodyPr/>
                    <a:lstStyle>
                      <a:lvl1pPr marL="0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504154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1008309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512463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2016618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520772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3024927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529081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4033236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>
                      <a:lvl1pPr marL="0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504154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1008309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512463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2016618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520772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3024927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529081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4033236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>
                      <a:lvl1pPr marL="0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504154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1008309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512463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2016618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520772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3024927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529081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4033236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>
                      <a:lvl1pPr marL="0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504154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1008309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512463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2016618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520772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3024927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529081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4033236" algn="l" defTabSz="1008309" rtl="0" eaLnBrk="1" latinLnBrk="0" hangingPunct="1">
                        <a:defRPr sz="1985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lượng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có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cảm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hứng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đọc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sách</a:t>
                      </a:r>
                      <a:endParaRPr lang="en-US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4241581"/>
                  </a:ext>
                </a:extLst>
              </a:tr>
              <a:tr h="428383">
                <a:tc>
                  <a:txBody>
                    <a:bodyPr/>
                    <a:lstStyle>
                      <a:lvl1pPr marL="0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504154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1008309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512463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2016618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520772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3024927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529081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4033236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504154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1008309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512463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2016618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520772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3024927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529081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4033236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504154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1008309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512463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2016618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520772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3024927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529081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4033236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504154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1008309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512463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2016618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520772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3024927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529081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4033236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867697"/>
                  </a:ext>
                </a:extLst>
              </a:tr>
              <a:tr h="400050">
                <a:tc>
                  <a:txBody>
                    <a:bodyPr/>
                    <a:lstStyle>
                      <a:lvl1pPr marL="0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504154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1008309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512463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2016618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520772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3024927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529081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4033236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CB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GV, NV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504154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1008309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512463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2016618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520772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3024927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529081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4033236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504154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1008309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512463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2016618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520772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3024927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529081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4033236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504154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1008309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512463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2016618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520772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3024927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529081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4033236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0199242"/>
                  </a:ext>
                </a:extLst>
              </a:tr>
              <a:tr h="428383">
                <a:tc>
                  <a:txBody>
                    <a:bodyPr/>
                    <a:lstStyle>
                      <a:lvl1pPr marL="0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504154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1008309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512463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2016618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520772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3024927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529081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4033236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504154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1008309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512463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2016618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520772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3024927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529081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4033236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504154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1008309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512463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2016618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520772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3024927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529081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4033236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504154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1008309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512463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2016618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520772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3024927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529081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4033236" algn="l" defTabSz="1008309" rtl="0" eaLnBrk="1" latinLnBrk="0" hangingPunct="1">
                        <a:defRPr sz="1985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7306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64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5">
            <a:extLst>
              <a:ext uri="{FF2B5EF4-FFF2-40B4-BE49-F238E27FC236}">
                <a16:creationId xmlns:a16="http://schemas.microsoft.com/office/drawing/2014/main" xmlns="" id="{AB4060B0-CF40-4FBC-BA9B-BFC97B481CA4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929063" y="2141767"/>
            <a:ext cx="9777406" cy="661487"/>
          </a:xfrm>
          <a:prstGeom prst="roundRect">
            <a:avLst>
              <a:gd name="adj" fmla="val 22019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R="5715" lvl="0" indent="457264">
              <a:lnSpc>
                <a:spcPct val="130000"/>
              </a:lnSpc>
              <a:defRPr/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Đa dạng c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ác hình thức tổ chức thư viện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1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AutoShape 12">
            <a:extLst>
              <a:ext uri="{FF2B5EF4-FFF2-40B4-BE49-F238E27FC236}">
                <a16:creationId xmlns:a16="http://schemas.microsoft.com/office/drawing/2014/main" xmlns="" id="{47B4E8E8-670D-4A6B-A14E-4EB3E5200BD5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06577" y="1227018"/>
            <a:ext cx="1296178" cy="69299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algn="ctr">
            <a:solidFill>
              <a:srgbClr val="F8F8F8">
                <a:alpha val="70195"/>
              </a:srgb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9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1</a:t>
            </a: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xmlns="" id="{8BD896F9-15F8-4EB1-9D9F-E7A791CCBE0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49913" y="1874958"/>
            <a:ext cx="4754792" cy="43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6" b="1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xmlns="" id="{E5764815-3F6E-4993-BDEF-3355ACEF0145}"/>
              </a:ext>
            </a:extLst>
          </p:cNvPr>
          <p:cNvSpPr>
            <a:spLocks noChangeArrowheads="1"/>
          </p:cNvSpPr>
          <p:nvPr/>
        </p:nvSpPr>
        <p:spPr bwMode="gray">
          <a:xfrm>
            <a:off x="5209699" y="2520951"/>
            <a:ext cx="4733784" cy="43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6" b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24" descr="1">
            <a:extLst>
              <a:ext uri="{FF2B5EF4-FFF2-40B4-BE49-F238E27FC236}">
                <a16:creationId xmlns:a16="http://schemas.microsoft.com/office/drawing/2014/main" xmlns="" id="{323E7183-C6B3-4096-9C25-B590D3792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990" y="1495599"/>
            <a:ext cx="2022013" cy="2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A5AA28AD-B161-4603-BB47-0FB0E2E10819}"/>
              </a:ext>
            </a:extLst>
          </p:cNvPr>
          <p:cNvSpPr/>
          <p:nvPr/>
        </p:nvSpPr>
        <p:spPr>
          <a:xfrm>
            <a:off x="3747899" y="70025"/>
            <a:ext cx="6936770" cy="90106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4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B. PHẦN NỘI DUNG</a:t>
            </a:r>
            <a:br>
              <a:rPr lang="en-US" sz="264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4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64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THỰC HIỆN</a:t>
            </a:r>
          </a:p>
        </p:txBody>
      </p:sp>
      <p:sp>
        <p:nvSpPr>
          <p:cNvPr id="22" name="AutoShape 4">
            <a:extLst>
              <a:ext uri="{FF2B5EF4-FFF2-40B4-BE49-F238E27FC236}">
                <a16:creationId xmlns:a16="http://schemas.microsoft.com/office/drawing/2014/main" xmlns="" id="{32D4D57C-93C6-44A7-89EA-052098EFE7FE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891368" y="3043400"/>
            <a:ext cx="9777406" cy="690821"/>
          </a:xfrm>
          <a:prstGeom prst="roundRect">
            <a:avLst>
              <a:gd name="adj" fmla="val 16227"/>
            </a:avLst>
          </a:prstGeom>
          <a:solidFill>
            <a:srgbClr val="009999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nl-NL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nl-NL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vi-VN" sz="20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nl-NL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12">
            <a:extLst>
              <a:ext uri="{FF2B5EF4-FFF2-40B4-BE49-F238E27FC236}">
                <a16:creationId xmlns:a16="http://schemas.microsoft.com/office/drawing/2014/main" xmlns="" id="{6753DCBE-ED18-4EDB-839D-E1FEAC8C18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39361" y="2090850"/>
            <a:ext cx="1314486" cy="69069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algn="ctr">
            <a:solidFill>
              <a:srgbClr val="F8F8F8">
                <a:alpha val="70195"/>
              </a:srgb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9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xmlns="" id="{0157BD15-9256-4834-8D72-579208751B15}"/>
              </a:ext>
            </a:extLst>
          </p:cNvPr>
          <p:cNvSpPr>
            <a:spLocks noChangeArrowheads="1"/>
          </p:cNvSpPr>
          <p:nvPr/>
        </p:nvSpPr>
        <p:spPr bwMode="gray">
          <a:xfrm>
            <a:off x="5270973" y="4859832"/>
            <a:ext cx="4733784" cy="43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6" b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AutoShape 4">
            <a:extLst>
              <a:ext uri="{FF2B5EF4-FFF2-40B4-BE49-F238E27FC236}">
                <a16:creationId xmlns:a16="http://schemas.microsoft.com/office/drawing/2014/main" xmlns="" id="{E9AF3775-64E2-4674-B208-5BF580D064B4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891368" y="4078347"/>
            <a:ext cx="9801570" cy="693310"/>
          </a:xfrm>
          <a:prstGeom prst="roundRect">
            <a:avLst>
              <a:gd name="adj" fmla="val 16227"/>
            </a:avLst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2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vốn tài liệu phong phú, đa dạng,phục vụ hoạt động của thư viện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12">
            <a:extLst>
              <a:ext uri="{FF2B5EF4-FFF2-40B4-BE49-F238E27FC236}">
                <a16:creationId xmlns:a16="http://schemas.microsoft.com/office/drawing/2014/main" xmlns="" id="{91E37F91-98BF-4DFA-812F-F469B5D27E6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06577" y="3083771"/>
            <a:ext cx="1296178" cy="66104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38100" algn="ctr">
            <a:solidFill>
              <a:srgbClr val="F8F8F8">
                <a:alpha val="70195"/>
              </a:srgb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9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xmlns="" id="{1749F218-34FD-4080-96BA-3503037E4C8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99195" y="6066037"/>
            <a:ext cx="4733784" cy="43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6" b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AutoShape 4">
            <a:extLst>
              <a:ext uri="{FF2B5EF4-FFF2-40B4-BE49-F238E27FC236}">
                <a16:creationId xmlns:a16="http://schemas.microsoft.com/office/drawing/2014/main" xmlns="" id="{8450CF3D-47E2-478F-B6A8-A3C4D64449E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878447" y="4926379"/>
            <a:ext cx="9814491" cy="906826"/>
          </a:xfrm>
          <a:prstGeom prst="roundRect">
            <a:avLst>
              <a:gd name="adj" fmla="val 23362"/>
            </a:avLst>
          </a:prstGeom>
          <a:solidFill>
            <a:srgbClr val="7030A0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nl-NL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vi-VN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Linh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endParaRPr lang="en-US" sz="2000" b="1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AutoShape 12">
            <a:extLst>
              <a:ext uri="{FF2B5EF4-FFF2-40B4-BE49-F238E27FC236}">
                <a16:creationId xmlns:a16="http://schemas.microsoft.com/office/drawing/2014/main" xmlns="" id="{D7FF479B-5B8E-4C2A-9993-88664450D46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57638" y="4116331"/>
            <a:ext cx="1297178" cy="690713"/>
          </a:xfrm>
          <a:prstGeom prst="roundRect">
            <a:avLst>
              <a:gd name="adj" fmla="val 16667"/>
            </a:avLst>
          </a:prstGeom>
          <a:solidFill>
            <a:schemeClr val="accent1">
              <a:lumMod val="25000"/>
            </a:schemeClr>
          </a:solidFill>
          <a:ln w="38100" algn="ctr">
            <a:solidFill>
              <a:srgbClr val="F8F8F8">
                <a:alpha val="70195"/>
              </a:srgbClr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985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0" name="AutoShape 3">
            <a:extLst>
              <a:ext uri="{FF2B5EF4-FFF2-40B4-BE49-F238E27FC236}">
                <a16:creationId xmlns:a16="http://schemas.microsoft.com/office/drawing/2014/main" xmlns="" id="{D08DBC22-08CF-465A-98AA-6EFD50B3D3AB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896790" y="1225202"/>
            <a:ext cx="9814491" cy="671201"/>
          </a:xfrm>
          <a:prstGeom prst="roundRect">
            <a:avLst>
              <a:gd name="adj" fmla="val 16449"/>
            </a:avLst>
          </a:prstGeom>
          <a:solidFill>
            <a:srgbClr val="FF9900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2000" b="1" dirty="0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 </a:t>
            </a:r>
            <a:r>
              <a:rPr lang="en-US" sz="2000" b="1" dirty="0" err="1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000" b="1" dirty="0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2000" b="1" dirty="0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2000" b="1" dirty="0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000" b="1" dirty="0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b="1" dirty="0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2000" b="1" dirty="0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viện</a:t>
            </a:r>
            <a:r>
              <a:rPr lang="en-US" sz="2000" b="1" dirty="0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000" b="1" dirty="0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000" b="1" dirty="0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000" b="1" dirty="0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sở</a:t>
            </a:r>
            <a:r>
              <a:rPr lang="en-US" sz="2000" b="1" dirty="0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000" b="1" dirty="0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b="1" dirty="0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000" b="1" dirty="0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F0F0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12">
            <a:extLst>
              <a:ext uri="{FF2B5EF4-FFF2-40B4-BE49-F238E27FC236}">
                <a16:creationId xmlns:a16="http://schemas.microsoft.com/office/drawing/2014/main" xmlns="" id="{91E37F91-98BF-4DFA-812F-F469B5D27E6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96626" y="5073632"/>
            <a:ext cx="1219201" cy="66104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38100" algn="ctr">
            <a:solidFill>
              <a:srgbClr val="F8F8F8">
                <a:alpha val="70195"/>
              </a:srgb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9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AutoShape 12">
            <a:extLst>
              <a:ext uri="{FF2B5EF4-FFF2-40B4-BE49-F238E27FC236}">
                <a16:creationId xmlns:a16="http://schemas.microsoft.com/office/drawing/2014/main" xmlns="" id="{91E37F91-98BF-4DFA-812F-F469B5D27E6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34646" y="6281929"/>
            <a:ext cx="1219201" cy="661049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38100" algn="ctr">
            <a:solidFill>
              <a:srgbClr val="F8F8F8">
                <a:alpha val="70195"/>
              </a:srgb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9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1" name="AutoShape 4">
            <a:extLst>
              <a:ext uri="{FF2B5EF4-FFF2-40B4-BE49-F238E27FC236}">
                <a16:creationId xmlns:a16="http://schemas.microsoft.com/office/drawing/2014/main" xmlns="" id="{8450CF3D-47E2-478F-B6A8-A3C4D64449E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929063" y="6127781"/>
            <a:ext cx="9814491" cy="906826"/>
          </a:xfrm>
          <a:prstGeom prst="roundRect">
            <a:avLst>
              <a:gd name="adj" fmla="val 23362"/>
            </a:avLst>
          </a:prstGeom>
          <a:solidFill>
            <a:schemeClr val="accent6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nl-NL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vi-VN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nl-NL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Phối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chặt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chẽ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nhằm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defRPr/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lan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tỏa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defRPr/>
            </a:pPr>
            <a:endParaRPr lang="en-US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DE825-BDE6-8565-16CA-99A048C1DC07}"/>
              </a:ext>
            </a:extLst>
          </p:cNvPr>
          <p:cNvSpPr txBox="1"/>
          <p:nvPr/>
        </p:nvSpPr>
        <p:spPr>
          <a:xfrm>
            <a:off x="397668" y="61957"/>
            <a:ext cx="13046869" cy="6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715" lvl="0" indent="457264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t>1.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Bố trí, sắp xếp các góc trong thư viện để phát huy sở trường học sinh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21A826-B2A2-822A-51E4-64F0DC2A768F}"/>
              </a:ext>
            </a:extLst>
          </p:cNvPr>
          <p:cNvSpPr txBox="1"/>
          <p:nvPr/>
        </p:nvSpPr>
        <p:spPr>
          <a:xfrm>
            <a:off x="550069" y="809625"/>
            <a:ext cx="12420600" cy="393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   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-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Việc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bố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trí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một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không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gian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hấp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dẫn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khoa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học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thuận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tiện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cho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việc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sử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dụng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g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iúp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người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đọc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dễ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dàng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tiếp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cận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với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sách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-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Tạo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bầu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không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khí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thân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thiện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giữa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người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đọc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với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nhân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viên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thư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viện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nhằm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thu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hút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</a:rPr>
              <a:t>bạn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</a:rPr>
              <a:t>đọc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sử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dụng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thư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viện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một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cách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hiệu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quả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.</a:t>
            </a: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   - </a:t>
            </a:r>
            <a:r>
              <a:rPr lang="en-US" sz="2400" kern="0" dirty="0" err="1">
                <a:latin typeface="Times New Roman" pitchFamily="18" charset="0"/>
              </a:rPr>
              <a:t>Phòng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thư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viện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trường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tôi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với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diện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tích</a:t>
            </a:r>
            <a:r>
              <a:rPr lang="en-US" sz="2400" kern="0" dirty="0">
                <a:latin typeface="Times New Roman" pitchFamily="18" charset="0"/>
              </a:rPr>
              <a:t> 80 m2, </a:t>
            </a:r>
            <a:r>
              <a:rPr lang="en-US" sz="2400" kern="0" dirty="0" err="1">
                <a:latin typeface="Times New Roman" pitchFamily="18" charset="0"/>
              </a:rPr>
              <a:t>tôi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đã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làm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như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sau</a:t>
            </a:r>
            <a:r>
              <a:rPr lang="en-US" sz="2400" kern="0" dirty="0">
                <a:latin typeface="Times New Roman" pitchFamily="18" charset="0"/>
              </a:rPr>
              <a:t>:</a:t>
            </a: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defRPr/>
            </a:pPr>
            <a:r>
              <a:rPr lang="en-US" sz="2400" kern="0" dirty="0">
                <a:latin typeface="Times New Roman" pitchFamily="18" charset="0"/>
              </a:rPr>
              <a:t>   + Chia </a:t>
            </a:r>
            <a:r>
              <a:rPr lang="en-US" sz="2400" kern="0" dirty="0" err="1">
                <a:latin typeface="Times New Roman" pitchFamily="18" charset="0"/>
              </a:rPr>
              <a:t>các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góc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hoạt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động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rõ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ràng</a:t>
            </a:r>
            <a:r>
              <a:rPr lang="en-US" sz="2400" kern="0" dirty="0">
                <a:latin typeface="Times New Roman" pitchFamily="18" charset="0"/>
              </a:rPr>
              <a:t>, </a:t>
            </a:r>
            <a:r>
              <a:rPr lang="en-US" sz="2400" kern="0" dirty="0" err="1">
                <a:latin typeface="Times New Roman" pitchFamily="18" charset="0"/>
              </a:rPr>
              <a:t>mỗi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góc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có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dán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tiêu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đề</a:t>
            </a:r>
            <a:r>
              <a:rPr lang="en-US" sz="2400" kern="0" dirty="0">
                <a:latin typeface="Times New Roman" pitchFamily="18" charset="0"/>
              </a:rPr>
              <a:t>; </a:t>
            </a:r>
            <a:r>
              <a:rPr lang="en-US" sz="2400" kern="0" dirty="0" err="1">
                <a:latin typeface="Times New Roman" pitchFamily="18" charset="0"/>
              </a:rPr>
              <a:t>có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đủ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dụng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cụ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phù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hợp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với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đặc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thù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của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từng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hoạt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động</a:t>
            </a:r>
            <a:r>
              <a:rPr lang="en-US" sz="2400" kern="0" dirty="0">
                <a:latin typeface="Times New Roman" pitchFamily="18" charset="0"/>
              </a:rPr>
              <a:t>, </a:t>
            </a:r>
            <a:r>
              <a:rPr lang="en-US" sz="2400" kern="0" dirty="0" err="1">
                <a:latin typeface="Times New Roman" pitchFamily="18" charset="0"/>
              </a:rPr>
              <a:t>thuận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tiện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cho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việc</a:t>
            </a:r>
            <a:r>
              <a:rPr lang="en-US" sz="2400" kern="0" dirty="0">
                <a:latin typeface="Times New Roman" pitchFamily="18" charset="0"/>
              </a:rPr>
              <a:t> di </a:t>
            </a:r>
            <a:r>
              <a:rPr lang="en-US" sz="2400" kern="0" dirty="0" err="1">
                <a:latin typeface="Times New Roman" pitchFamily="18" charset="0"/>
              </a:rPr>
              <a:t>chuyển</a:t>
            </a:r>
            <a:r>
              <a:rPr lang="en-US" sz="2400" kern="0" dirty="0">
                <a:latin typeface="Times New Roman" pitchFamily="18" charset="0"/>
              </a:rPr>
              <a:t>.</a:t>
            </a: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FontTx/>
              <a:buChar char="-"/>
              <a:defRPr/>
            </a:pPr>
            <a:r>
              <a:rPr lang="en-US" sz="2400" kern="0" dirty="0">
                <a:latin typeface="Times New Roman" pitchFamily="18" charset="0"/>
              </a:rPr>
              <a:t>  </a:t>
            </a:r>
            <a:r>
              <a:rPr lang="en-US" sz="2400" kern="0" dirty="0" smtClean="0">
                <a:latin typeface="Times New Roman" pitchFamily="18" charset="0"/>
              </a:rPr>
              <a:t>+ </a:t>
            </a:r>
            <a:r>
              <a:rPr lang="en-US" sz="2400" kern="0" dirty="0">
                <a:latin typeface="Times New Roman" pitchFamily="18" charset="0"/>
              </a:rPr>
              <a:t>Các </a:t>
            </a:r>
            <a:r>
              <a:rPr lang="en-US" sz="2400" kern="0" dirty="0" err="1">
                <a:latin typeface="Times New Roman" pitchFamily="18" charset="0"/>
              </a:rPr>
              <a:t>bảng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biểu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được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trình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bày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một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cách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khoa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học</a:t>
            </a:r>
            <a:r>
              <a:rPr lang="en-US" sz="2400" kern="0" dirty="0">
                <a:latin typeface="Times New Roman" pitchFamily="18" charset="0"/>
              </a:rPr>
              <a:t>, </a:t>
            </a:r>
            <a:r>
              <a:rPr lang="en-US" sz="2400" kern="0" dirty="0" err="1">
                <a:latin typeface="Times New Roman" pitchFamily="18" charset="0"/>
              </a:rPr>
              <a:t>hấp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dẫn</a:t>
            </a:r>
            <a:r>
              <a:rPr lang="en-US" sz="2400" kern="0" dirty="0">
                <a:latin typeface="Times New Roman" pitchFamily="18" charset="0"/>
              </a:rPr>
              <a:t>.</a:t>
            </a: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FontTx/>
              <a:buChar char="-"/>
              <a:defRPr/>
            </a:pPr>
            <a:r>
              <a:rPr lang="en-US" sz="2400" kern="0" dirty="0">
                <a:latin typeface="Times New Roman" pitchFamily="18" charset="0"/>
              </a:rPr>
              <a:t>  </a:t>
            </a:r>
            <a:r>
              <a:rPr lang="en-US" sz="2400" kern="0" dirty="0" smtClean="0">
                <a:latin typeface="Times New Roman" pitchFamily="18" charset="0"/>
              </a:rPr>
              <a:t>+ </a:t>
            </a:r>
            <a:r>
              <a:rPr lang="en-US" sz="2400" kern="0" dirty="0" err="1">
                <a:latin typeface="Times New Roman" pitchFamily="18" charset="0"/>
              </a:rPr>
              <a:t>Có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chỗ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cho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học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sinh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trưng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bày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sản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phẩm</a:t>
            </a:r>
            <a:r>
              <a:rPr lang="en-US" sz="2400" kern="0" dirty="0">
                <a:latin typeface="Times New Roman" pitchFamily="18" charset="0"/>
              </a:rPr>
              <a:t>.</a:t>
            </a: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FontTx/>
              <a:buChar char="-"/>
              <a:defRPr/>
            </a:pPr>
            <a:r>
              <a:rPr lang="en-US" sz="2400" kern="0" dirty="0">
                <a:latin typeface="Times New Roman" pitchFamily="18" charset="0"/>
              </a:rPr>
              <a:t>  +  </a:t>
            </a:r>
            <a:r>
              <a:rPr lang="en-US" sz="2400" kern="0" dirty="0" err="1">
                <a:latin typeface="Times New Roman" pitchFamily="18" charset="0"/>
              </a:rPr>
              <a:t>Kích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cỡ</a:t>
            </a:r>
            <a:r>
              <a:rPr lang="en-US" sz="2400" kern="0" dirty="0">
                <a:latin typeface="Times New Roman" pitchFamily="18" charset="0"/>
              </a:rPr>
              <a:t>, </a:t>
            </a:r>
            <a:r>
              <a:rPr lang="en-US" sz="2400" kern="0" dirty="0" err="1">
                <a:latin typeface="Times New Roman" pitchFamily="18" charset="0"/>
              </a:rPr>
              <a:t>kiểu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dáng</a:t>
            </a:r>
            <a:r>
              <a:rPr lang="en-US" sz="2400" kern="0" dirty="0">
                <a:latin typeface="Times New Roman" pitchFamily="18" charset="0"/>
              </a:rPr>
              <a:t>, </a:t>
            </a:r>
            <a:r>
              <a:rPr lang="en-US" sz="2400" kern="0" dirty="0" err="1">
                <a:latin typeface="Times New Roman" pitchFamily="18" charset="0"/>
              </a:rPr>
              <a:t>chất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liệu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của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bàn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ghế</a:t>
            </a:r>
            <a:r>
              <a:rPr lang="en-US" sz="2400" kern="0" dirty="0">
                <a:latin typeface="Times New Roman" pitchFamily="18" charset="0"/>
              </a:rPr>
              <a:t>, </a:t>
            </a:r>
            <a:r>
              <a:rPr lang="en-US" sz="2400" kern="0" dirty="0" err="1">
                <a:latin typeface="Times New Roman" pitchFamily="18" charset="0"/>
              </a:rPr>
              <a:t>giá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sách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lựa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chọn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phù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hợp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từng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độ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tuổi</a:t>
            </a:r>
            <a:r>
              <a:rPr lang="en-US" sz="2400" kern="0" dirty="0">
                <a:latin typeface="Times New Roman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21A826-B2A2-822A-51E4-64F0DC2A768F}"/>
              </a:ext>
            </a:extLst>
          </p:cNvPr>
          <p:cNvSpPr txBox="1"/>
          <p:nvPr/>
        </p:nvSpPr>
        <p:spPr>
          <a:xfrm>
            <a:off x="710802" y="4838191"/>
            <a:ext cx="12420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kern="0" dirty="0" err="1">
                <a:latin typeface="Times New Roman" pitchFamily="18" charset="0"/>
              </a:rPr>
              <a:t>Tôi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đã</a:t>
            </a:r>
            <a:r>
              <a:rPr lang="en-US" sz="2400" kern="0" dirty="0">
                <a:latin typeface="Times New Roman" pitchFamily="18" charset="0"/>
              </a:rPr>
              <a:t> bố </a:t>
            </a:r>
            <a:r>
              <a:rPr lang="en-US" sz="2400" kern="0" dirty="0" err="1">
                <a:latin typeface="Times New Roman" pitchFamily="18" charset="0"/>
              </a:rPr>
              <a:t>trí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các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góc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trong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thư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viện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như</a:t>
            </a:r>
            <a:r>
              <a:rPr lang="en-US" sz="2400" kern="0" dirty="0">
                <a:latin typeface="Times New Roman" pitchFamily="18" charset="0"/>
              </a:rPr>
              <a:t>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kern="0" dirty="0">
                <a:latin typeface="Times New Roman" pitchFamily="18" charset="0"/>
              </a:rPr>
              <a:t>    + </a:t>
            </a:r>
            <a:r>
              <a:rPr lang="en-US" sz="2400" kern="0" dirty="0" err="1">
                <a:latin typeface="Times New Roman" pitchFamily="18" charset="0"/>
              </a:rPr>
              <a:t>Góc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đọc</a:t>
            </a:r>
            <a:r>
              <a:rPr lang="en-US" sz="2400" kern="0" dirty="0">
                <a:latin typeface="Times New Roman" pitchFamily="18" charset="0"/>
              </a:rPr>
              <a:t>, </a:t>
            </a:r>
            <a:r>
              <a:rPr lang="en-US" sz="2400" kern="0" dirty="0" err="1">
                <a:latin typeface="Times New Roman" pitchFamily="18" charset="0"/>
              </a:rPr>
              <a:t>viết</a:t>
            </a:r>
            <a:r>
              <a:rPr lang="en-US" sz="2400" kern="0" dirty="0">
                <a:latin typeface="Times New Roman" pitchFamily="18" charset="0"/>
              </a:rPr>
              <a:t>, </a:t>
            </a:r>
            <a:r>
              <a:rPr lang="en-US" sz="2400" kern="0" dirty="0" err="1">
                <a:latin typeface="Times New Roman" pitchFamily="18" charset="0"/>
              </a:rPr>
              <a:t>vẽ</a:t>
            </a:r>
            <a:r>
              <a:rPr lang="en-US" sz="2400" kern="0" dirty="0">
                <a:latin typeface="Times New Roman" pitchFamily="18" charset="0"/>
              </a:rPr>
              <a:t>:  </a:t>
            </a:r>
            <a:r>
              <a:rPr lang="en-US" sz="2400" kern="0" dirty="0" err="1">
                <a:latin typeface="Times New Roman" pitchFamily="18" charset="0"/>
              </a:rPr>
              <a:t>đọc</a:t>
            </a:r>
            <a:r>
              <a:rPr lang="en-US" sz="2400" kern="0" dirty="0">
                <a:latin typeface="Times New Roman" pitchFamily="18" charset="0"/>
              </a:rPr>
              <a:t>, chia </a:t>
            </a:r>
            <a:r>
              <a:rPr lang="en-US" sz="2400" kern="0" dirty="0" err="1">
                <a:latin typeface="Times New Roman" pitchFamily="18" charset="0"/>
              </a:rPr>
              <a:t>sẻ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sách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cùng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nhau</a:t>
            </a:r>
            <a:r>
              <a:rPr lang="en-US" sz="2400" kern="0" dirty="0">
                <a:latin typeface="Times New Roman" pitchFamily="18" charset="0"/>
              </a:rPr>
              <a:t>, </a:t>
            </a:r>
            <a:r>
              <a:rPr lang="en-US" sz="2400" kern="0" dirty="0" err="1">
                <a:latin typeface="Times New Roman" pitchFamily="18" charset="0"/>
              </a:rPr>
              <a:t>viết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cảm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nghĩ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về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truyện</a:t>
            </a:r>
            <a:r>
              <a:rPr lang="en-US" sz="2400" kern="0" dirty="0">
                <a:latin typeface="Times New Roman" pitchFamily="18" charset="0"/>
              </a:rPr>
              <a:t>, </a:t>
            </a:r>
            <a:r>
              <a:rPr lang="en-US" sz="2400" kern="0" dirty="0" err="1">
                <a:latin typeface="Times New Roman" pitchFamily="18" charset="0"/>
              </a:rPr>
              <a:t>vẽ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tranh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các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nhân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vật</a:t>
            </a:r>
            <a:r>
              <a:rPr lang="en-US" sz="2400" kern="0" dirty="0">
                <a:latin typeface="Times New Roman" pitchFamily="18" charset="0"/>
              </a:rPr>
              <a:t>, </a:t>
            </a:r>
            <a:r>
              <a:rPr lang="en-US" sz="2400" kern="0" dirty="0" err="1">
                <a:latin typeface="Times New Roman" pitchFamily="18" charset="0"/>
              </a:rPr>
              <a:t>tra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cứu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tài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liệu</a:t>
            </a:r>
            <a:r>
              <a:rPr lang="en-US" sz="2400" kern="0" dirty="0">
                <a:latin typeface="Times New Roman" pitchFamily="18" charset="0"/>
              </a:rPr>
              <a:t>,…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kern="0" dirty="0">
                <a:latin typeface="Times New Roman" pitchFamily="18" charset="0"/>
              </a:rPr>
              <a:t>    + </a:t>
            </a:r>
            <a:r>
              <a:rPr lang="en-US" sz="2400" kern="0" dirty="0" err="1">
                <a:latin typeface="Times New Roman" pitchFamily="18" charset="0"/>
              </a:rPr>
              <a:t>Góc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sáng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tạo</a:t>
            </a:r>
            <a:r>
              <a:rPr lang="en-US" sz="2400" kern="0" dirty="0">
                <a:latin typeface="Times New Roman" pitchFamily="18" charset="0"/>
              </a:rPr>
              <a:t>: </a:t>
            </a:r>
            <a:r>
              <a:rPr lang="en-US" sz="2400" kern="0" dirty="0" err="1">
                <a:latin typeface="Times New Roman" pitchFamily="18" charset="0"/>
              </a:rPr>
              <a:t>làm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các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sản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phẩm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đồ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chơi</a:t>
            </a:r>
            <a:r>
              <a:rPr lang="en-US" sz="2400" kern="0" dirty="0">
                <a:latin typeface="Times New Roman" pitchFamily="18" charset="0"/>
              </a:rPr>
              <a:t>, </a:t>
            </a:r>
            <a:r>
              <a:rPr lang="en-US" sz="2400" kern="0" dirty="0" err="1">
                <a:latin typeface="Times New Roman" pitchFamily="18" charset="0"/>
              </a:rPr>
              <a:t>đồ</a:t>
            </a:r>
            <a:r>
              <a:rPr lang="en-US" sz="2400" kern="0" dirty="0">
                <a:latin typeface="Times New Roman" pitchFamily="18" charset="0"/>
              </a:rPr>
              <a:t> dung, </a:t>
            </a:r>
            <a:r>
              <a:rPr lang="en-US" sz="2400" kern="0" dirty="0" err="1">
                <a:latin typeface="Times New Roman" pitchFamily="18" charset="0"/>
              </a:rPr>
              <a:t>sản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phẩm</a:t>
            </a:r>
            <a:r>
              <a:rPr lang="en-US" sz="2400" kern="0" dirty="0">
                <a:latin typeface="Times New Roman" pitchFamily="18" charset="0"/>
              </a:rPr>
              <a:t> stem </a:t>
            </a:r>
            <a:r>
              <a:rPr lang="en-US" sz="2400" kern="0" dirty="0" err="1">
                <a:latin typeface="Times New Roman" pitchFamily="18" charset="0"/>
              </a:rPr>
              <a:t>theo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chủ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đề</a:t>
            </a:r>
            <a:r>
              <a:rPr lang="en-US" sz="2400" kern="0" dirty="0">
                <a:latin typeface="Times New Roman" pitchFamily="18" charset="0"/>
              </a:rPr>
              <a:t> 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kern="0" dirty="0">
                <a:latin typeface="Times New Roman" pitchFamily="18" charset="0"/>
              </a:rPr>
              <a:t>    + </a:t>
            </a:r>
            <a:r>
              <a:rPr lang="en-US" sz="2400" kern="0" dirty="0" err="1">
                <a:latin typeface="Times New Roman" pitchFamily="18" charset="0"/>
              </a:rPr>
              <a:t>Góc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trò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chơi</a:t>
            </a:r>
            <a:r>
              <a:rPr lang="en-US" sz="2400" kern="0" dirty="0">
                <a:latin typeface="Times New Roman" pitchFamily="18" charset="0"/>
              </a:rPr>
              <a:t>: </a:t>
            </a:r>
            <a:r>
              <a:rPr lang="en-US" sz="2400" kern="0" dirty="0" err="1">
                <a:latin typeface="Times New Roman" pitchFamily="18" charset="0"/>
              </a:rPr>
              <a:t>cờ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vua</a:t>
            </a:r>
            <a:r>
              <a:rPr lang="en-US" sz="2400" kern="0" dirty="0">
                <a:latin typeface="Times New Roman" pitchFamily="18" charset="0"/>
              </a:rPr>
              <a:t>, </a:t>
            </a:r>
            <a:r>
              <a:rPr lang="en-US" sz="2400" kern="0" dirty="0" err="1">
                <a:latin typeface="Times New Roman" pitchFamily="18" charset="0"/>
              </a:rPr>
              <a:t>lắp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ghép</a:t>
            </a:r>
            <a:r>
              <a:rPr lang="en-US" sz="2400" kern="0" dirty="0">
                <a:latin typeface="Times New Roman" pitchFamily="18" charset="0"/>
              </a:rPr>
              <a:t> Lego, …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kern="0" dirty="0">
                <a:latin typeface="Times New Roman" pitchFamily="18" charset="0"/>
              </a:rPr>
              <a:t>    + </a:t>
            </a:r>
            <a:r>
              <a:rPr lang="en-US" sz="2400" kern="0" dirty="0" err="1">
                <a:latin typeface="Times New Roman" pitchFamily="18" charset="0"/>
              </a:rPr>
              <a:t>Góc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địa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phương</a:t>
            </a:r>
            <a:r>
              <a:rPr lang="en-US" sz="2400" kern="0" dirty="0">
                <a:latin typeface="Times New Roman" pitchFamily="18" charset="0"/>
              </a:rPr>
              <a:t>: </a:t>
            </a:r>
            <a:r>
              <a:rPr lang="en-US" sz="2400" kern="0" dirty="0" err="1">
                <a:latin typeface="Times New Roman" pitchFamily="18" charset="0"/>
              </a:rPr>
              <a:t>sưu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tầm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những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sản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phẩm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truyền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thống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của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địa</a:t>
            </a:r>
            <a:r>
              <a:rPr lang="en-US" sz="2400" kern="0" dirty="0">
                <a:latin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</a:rPr>
              <a:t>phương</a:t>
            </a:r>
            <a:endParaRPr lang="en-US" sz="2400" kern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20265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DE825-BDE6-8565-16CA-99A048C1DC07}"/>
              </a:ext>
            </a:extLst>
          </p:cNvPr>
          <p:cNvSpPr txBox="1"/>
          <p:nvPr/>
        </p:nvSpPr>
        <p:spPr>
          <a:xfrm>
            <a:off x="397668" y="61957"/>
            <a:ext cx="13046869" cy="6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715" lvl="0" indent="457264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t>1.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Bố trí, sắp xếp các góc trong thư viện để phát huy sở trường học sinh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21A826-B2A2-822A-51E4-64F0DC2A768F}"/>
              </a:ext>
            </a:extLst>
          </p:cNvPr>
          <p:cNvSpPr txBox="1"/>
          <p:nvPr/>
        </p:nvSpPr>
        <p:spPr>
          <a:xfrm>
            <a:off x="395646" y="714443"/>
            <a:ext cx="126492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defRPr/>
            </a:pPr>
            <a:r>
              <a:rPr lang="en-US" sz="2400" b="1" kern="0" dirty="0">
                <a:latin typeface="Times New Roman" pitchFamily="18" charset="0"/>
              </a:rPr>
              <a:t>Không </a:t>
            </a:r>
            <a:r>
              <a:rPr lang="en-US" sz="2400" b="1" kern="0" dirty="0" err="1">
                <a:latin typeface="Times New Roman" pitchFamily="18" charset="0"/>
              </a:rPr>
              <a:t>gian</a:t>
            </a:r>
            <a:r>
              <a:rPr lang="en-US" sz="2400" b="1" kern="0" dirty="0">
                <a:latin typeface="Times New Roman" pitchFamily="18" charset="0"/>
              </a:rPr>
              <a:t> </a:t>
            </a:r>
            <a:r>
              <a:rPr lang="en-US" sz="2400" b="1" kern="0" dirty="0" err="1">
                <a:latin typeface="Times New Roman" pitchFamily="18" charset="0"/>
              </a:rPr>
              <a:t>của</a:t>
            </a:r>
            <a:r>
              <a:rPr lang="en-US" sz="2400" b="1" kern="0" dirty="0">
                <a:latin typeface="Times New Roman" pitchFamily="18" charset="0"/>
              </a:rPr>
              <a:t> </a:t>
            </a:r>
            <a:r>
              <a:rPr lang="en-US" sz="2400" b="1" kern="0" dirty="0" err="1">
                <a:latin typeface="Times New Roman" pitchFamily="18" charset="0"/>
              </a:rPr>
              <a:t>thư</a:t>
            </a:r>
            <a:r>
              <a:rPr lang="en-US" sz="2400" b="1" kern="0" dirty="0">
                <a:latin typeface="Times New Roman" pitchFamily="18" charset="0"/>
              </a:rPr>
              <a:t> </a:t>
            </a:r>
            <a:r>
              <a:rPr lang="en-US" sz="2400" b="1" kern="0" dirty="0" err="1">
                <a:latin typeface="Times New Roman" pitchFamily="18" charset="0"/>
              </a:rPr>
              <a:t>viện</a:t>
            </a:r>
            <a:r>
              <a:rPr lang="en-US" sz="2400" b="1" kern="0" dirty="0">
                <a:latin typeface="Times New Roman" pitchFamily="18" charset="0"/>
              </a:rPr>
              <a:t> </a:t>
            </a:r>
            <a:r>
              <a:rPr lang="en-US" sz="2400" b="1" kern="0" dirty="0" err="1">
                <a:latin typeface="Times New Roman" pitchFamily="18" charset="0"/>
              </a:rPr>
              <a:t>được</a:t>
            </a:r>
            <a:r>
              <a:rPr lang="en-US" sz="2400" b="1" kern="0" dirty="0">
                <a:latin typeface="Times New Roman" pitchFamily="18" charset="0"/>
              </a:rPr>
              <a:t> chia </a:t>
            </a:r>
            <a:r>
              <a:rPr lang="en-US" sz="2400" b="1" kern="0" dirty="0" err="1">
                <a:latin typeface="Times New Roman" pitchFamily="18" charset="0"/>
              </a:rPr>
              <a:t>thành</a:t>
            </a:r>
            <a:r>
              <a:rPr lang="en-US" sz="2400" b="1" kern="0" dirty="0">
                <a:latin typeface="Times New Roman" pitchFamily="18" charset="0"/>
              </a:rPr>
              <a:t> </a:t>
            </a:r>
            <a:r>
              <a:rPr lang="en-US" sz="2400" b="1" kern="0" dirty="0" err="1">
                <a:latin typeface="Times New Roman" pitchFamily="18" charset="0"/>
              </a:rPr>
              <a:t>các</a:t>
            </a:r>
            <a:r>
              <a:rPr lang="en-US" sz="2400" b="1" kern="0" dirty="0">
                <a:latin typeface="Times New Roman" pitchFamily="18" charset="0"/>
              </a:rPr>
              <a:t> </a:t>
            </a:r>
            <a:r>
              <a:rPr lang="en-US" sz="2400" b="1" kern="0" dirty="0" err="1">
                <a:latin typeface="Times New Roman" pitchFamily="18" charset="0"/>
              </a:rPr>
              <a:t>góc</a:t>
            </a:r>
            <a:r>
              <a:rPr lang="en-US" sz="2400" b="1" kern="0" dirty="0">
                <a:latin typeface="Times New Roman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4392C8C-CBB8-EADD-8DA9-FA632424CFB9}"/>
              </a:ext>
            </a:extLst>
          </p:cNvPr>
          <p:cNvSpPr/>
          <p:nvPr/>
        </p:nvSpPr>
        <p:spPr>
          <a:xfrm>
            <a:off x="835009" y="1823672"/>
            <a:ext cx="586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0D837A-4920-40CE-BF0E-6AFDABDFC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51" y="1242783"/>
            <a:ext cx="4992518" cy="284344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68057" y="1636224"/>
            <a:ext cx="1968499" cy="176420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800"/>
              </a:spcAft>
              <a:defRPr/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 đọc  </a:t>
            </a:r>
          </a:p>
          <a:p>
            <a:pPr lvl="0" algn="ctr">
              <a:spcAft>
                <a:spcPts val="800"/>
              </a:spcAft>
              <a:defRPr/>
            </a:pPr>
            <a:r>
              <a:rPr lang="pt-BR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dirty="0"/>
          </a:p>
        </p:txBody>
      </p:sp>
      <p:sp>
        <p:nvSpPr>
          <p:cNvPr id="5" name="Oval 4"/>
          <p:cNvSpPr/>
          <p:nvPr/>
        </p:nvSpPr>
        <p:spPr>
          <a:xfrm>
            <a:off x="201586" y="4322207"/>
            <a:ext cx="1968499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225FDB1-7EE4-19D3-AFBE-70AD7943F79E}"/>
              </a:ext>
            </a:extLst>
          </p:cNvPr>
          <p:cNvSpPr txBox="1"/>
          <p:nvPr/>
        </p:nvSpPr>
        <p:spPr>
          <a:xfrm>
            <a:off x="376372" y="4856247"/>
            <a:ext cx="1676400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50" y="4152899"/>
            <a:ext cx="4992519" cy="3072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361" y="1399228"/>
            <a:ext cx="5190992" cy="2686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361" y="4086225"/>
            <a:ext cx="5190992" cy="313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624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DE825-BDE6-8565-16CA-99A048C1DC07}"/>
              </a:ext>
            </a:extLst>
          </p:cNvPr>
          <p:cNvSpPr txBox="1"/>
          <p:nvPr/>
        </p:nvSpPr>
        <p:spPr>
          <a:xfrm>
            <a:off x="397668" y="61957"/>
            <a:ext cx="13046869" cy="6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715" lvl="0" indent="457264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t>1.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Bố trí, sắp xếp các góc trong thư viện để phát huy sở trường học sinh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21A826-B2A2-822A-51E4-64F0DC2A768F}"/>
              </a:ext>
            </a:extLst>
          </p:cNvPr>
          <p:cNvSpPr txBox="1"/>
          <p:nvPr/>
        </p:nvSpPr>
        <p:spPr>
          <a:xfrm>
            <a:off x="395646" y="714443"/>
            <a:ext cx="126492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Không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gian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viện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chia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thành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4392C8C-CBB8-EADD-8DA9-FA632424CFB9}"/>
              </a:ext>
            </a:extLst>
          </p:cNvPr>
          <p:cNvSpPr/>
          <p:nvPr/>
        </p:nvSpPr>
        <p:spPr>
          <a:xfrm>
            <a:off x="835009" y="1823672"/>
            <a:ext cx="586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0" y="1500311"/>
            <a:ext cx="1972843" cy="2293751"/>
          </a:xfrm>
          <a:prstGeom prst="ellipse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kumimoji="0" lang="pt-BR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trò chơi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-21428" y="4441626"/>
            <a:ext cx="2247898" cy="2444394"/>
          </a:xfrm>
          <a:prstGeom prst="ellipse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225FDB1-7EE4-19D3-AFBE-70AD7943F79E}"/>
              </a:ext>
            </a:extLst>
          </p:cNvPr>
          <p:cNvSpPr txBox="1"/>
          <p:nvPr/>
        </p:nvSpPr>
        <p:spPr>
          <a:xfrm>
            <a:off x="124183" y="5156633"/>
            <a:ext cx="1848660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endParaRPr lang="en-US" sz="2800" noProof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456917-9E87-88A2-D03E-B9EEA907D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470" y="1286969"/>
            <a:ext cx="4724399" cy="272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69" y="1286969"/>
            <a:ext cx="5486400" cy="27204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461" y="4026453"/>
            <a:ext cx="4832416" cy="35363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69" y="4032384"/>
            <a:ext cx="5469731" cy="353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4254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4199</TotalTime>
  <Words>2699</Words>
  <Application>Microsoft Office PowerPoint</Application>
  <PresentationFormat>Custom</PresentationFormat>
  <Paragraphs>306</Paragraphs>
  <Slides>27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Calibri Light</vt:lpstr>
      <vt:lpstr>Constantia</vt:lpstr>
      <vt:lpstr>Times New Roman</vt:lpstr>
      <vt:lpstr>Verdana</vt:lpstr>
      <vt:lpstr>Wingdings</vt:lpstr>
      <vt:lpstr>Wingdings 2</vt:lpstr>
      <vt:lpstr>Wingdings 3</vt:lpstr>
      <vt:lpstr>Office Theme</vt:lpstr>
      <vt:lpstr>2_Office Theme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MỘT SỐ BIỆN PHÁP GIÚP HỌC SINH HỌC TỐT CÁC YẾU TỐ HÌNH HỌC</dc:title>
  <dc:creator>Microsoft Cop.</dc:creator>
  <cp:lastModifiedBy>Administrator</cp:lastModifiedBy>
  <cp:revision>379</cp:revision>
  <dcterms:created xsi:type="dcterms:W3CDTF">2023-10-21T12:45:10Z</dcterms:created>
  <dcterms:modified xsi:type="dcterms:W3CDTF">2023-12-04T04:57:36Z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2023-10-21T00:00:00Z</vt:filetime>
  </property>
  <property fmtid="{D5CDD505-2E9C-101B-9397-08002B2CF9AE}" pid="3" name="Creator">
    <vt:lpwstr>Microsoft® Word 2019</vt:lpwstr>
  </property>
  <property fmtid="{D5CDD505-2E9C-101B-9397-08002B2CF9AE}" pid="4" name="LastSaved">
    <vt:filetime>2023-10-21T00:00:00Z</vt:filetime>
  </property>
  <property fmtid="{D5CDD505-2E9C-101B-9397-08002B2CF9AE}" pid="5" name="Producer">
    <vt:lpwstr>Microsoft® Word 2019</vt:lpwstr>
  </property>
</Properties>
</file>