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  <p:sldMasterId id="2147483685" r:id="rId4"/>
  </p:sldMasterIdLst>
  <p:notesMasterIdLst>
    <p:notesMasterId r:id="rId20"/>
  </p:notesMasterIdLst>
  <p:sldIdLst>
    <p:sldId id="313" r:id="rId5"/>
    <p:sldId id="285" r:id="rId6"/>
    <p:sldId id="350" r:id="rId7"/>
    <p:sldId id="364" r:id="rId8"/>
    <p:sldId id="365" r:id="rId9"/>
    <p:sldId id="366" r:id="rId10"/>
    <p:sldId id="367" r:id="rId11"/>
    <p:sldId id="323" r:id="rId12"/>
    <p:sldId id="294" r:id="rId13"/>
    <p:sldId id="327" r:id="rId14"/>
    <p:sldId id="345" r:id="rId15"/>
    <p:sldId id="347" r:id="rId16"/>
    <p:sldId id="348" r:id="rId17"/>
    <p:sldId id="368" r:id="rId18"/>
    <p:sldId id="3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D956E-FADB-4FC1-8070-C1F15671CD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9F70-CB07-4848-BEFC-42F16097E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9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83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8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0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7" y="-44936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76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7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1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2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4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3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32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5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21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3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3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5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10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3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8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84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05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2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B6D5A3-98FD-63B5-22CC-1C43B2255A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2489E40-628A-470C-AD01-716EE1FC9A3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7C0EB9-5C89-EEF0-1A17-FEBF3BC681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48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B67EECCF-2E1F-4C67-99D0-1E1DEACD78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139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microsoft.com/office/2007/relationships/hdphoto" Target="../media/hdphoto4.wdp"/><Relationship Id="rId39" Type="http://schemas.openxmlformats.org/officeDocument/2006/relationships/image" Target="../media/image42.png"/><Relationship Id="rId3" Type="http://schemas.openxmlformats.org/officeDocument/2006/relationships/image" Target="../media/image13.emf"/><Relationship Id="rId21" Type="http://schemas.openxmlformats.org/officeDocument/2006/relationships/image" Target="../media/image29.png"/><Relationship Id="rId34" Type="http://schemas.microsoft.com/office/2007/relationships/hdphoto" Target="../media/hdphoto6.wdp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microsoft.com/office/2007/relationships/hdphoto" Target="../media/hdphoto1.wdp"/><Relationship Id="rId25" Type="http://schemas.openxmlformats.org/officeDocument/2006/relationships/image" Target="../media/image32.png"/><Relationship Id="rId33" Type="http://schemas.openxmlformats.org/officeDocument/2006/relationships/image" Target="../media/image38.png"/><Relationship Id="rId38" Type="http://schemas.openxmlformats.org/officeDocument/2006/relationships/image" Target="../media/image41.png"/><Relationship Id="rId46" Type="http://schemas.openxmlformats.org/officeDocument/2006/relationships/image" Target="../media/image48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34.png"/><Relationship Id="rId41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24" Type="http://schemas.openxmlformats.org/officeDocument/2006/relationships/image" Target="../media/image31.png"/><Relationship Id="rId32" Type="http://schemas.openxmlformats.org/officeDocument/2006/relationships/image" Target="../media/image37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47.png"/><Relationship Id="rId5" Type="http://schemas.openxmlformats.org/officeDocument/2006/relationships/image" Target="../media/image15.emf"/><Relationship Id="rId15" Type="http://schemas.openxmlformats.org/officeDocument/2006/relationships/image" Target="../media/image25.gif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microsoft.com/office/2007/relationships/hdphoto" Target="../media/hdphoto7.wdp"/><Relationship Id="rId10" Type="http://schemas.openxmlformats.org/officeDocument/2006/relationships/image" Target="../media/image20.emf"/><Relationship Id="rId19" Type="http://schemas.microsoft.com/office/2007/relationships/hdphoto" Target="../media/hdphoto2.wdp"/><Relationship Id="rId31" Type="http://schemas.openxmlformats.org/officeDocument/2006/relationships/image" Target="../media/image36.png"/><Relationship Id="rId44" Type="http://schemas.openxmlformats.org/officeDocument/2006/relationships/image" Target="../media/image46.png"/><Relationship Id="rId4" Type="http://schemas.openxmlformats.org/officeDocument/2006/relationships/image" Target="../media/image14.emf"/><Relationship Id="rId9" Type="http://schemas.openxmlformats.org/officeDocument/2006/relationships/image" Target="../media/image19.emf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2.png"/><Relationship Id="rId7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0.png"/><Relationship Id="rId7" Type="http://schemas.openxmlformats.org/officeDocument/2006/relationships/image" Target="../media/image11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20.emf"/><Relationship Id="rId5" Type="http://schemas.openxmlformats.org/officeDocument/2006/relationships/image" Target="../media/image50.png"/><Relationship Id="rId15" Type="http://schemas.openxmlformats.org/officeDocument/2006/relationships/image" Target="../media/image25.gif"/><Relationship Id="rId10" Type="http://schemas.openxmlformats.org/officeDocument/2006/relationships/image" Target="../media/image19.emf"/><Relationship Id="rId19" Type="http://schemas.openxmlformats.org/officeDocument/2006/relationships/image" Target="../media/image126.png"/><Relationship Id="rId4" Type="http://schemas.openxmlformats.org/officeDocument/2006/relationships/image" Target="../media/image15.emf"/><Relationship Id="rId9" Type="http://schemas.openxmlformats.org/officeDocument/2006/relationships/image" Target="../media/image18.emf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20.emf"/><Relationship Id="rId5" Type="http://schemas.openxmlformats.org/officeDocument/2006/relationships/image" Target="../media/image50.png"/><Relationship Id="rId15" Type="http://schemas.openxmlformats.org/officeDocument/2006/relationships/image" Target="../media/image25.gif"/><Relationship Id="rId10" Type="http://schemas.openxmlformats.org/officeDocument/2006/relationships/image" Target="../media/image19.emf"/><Relationship Id="rId19" Type="http://schemas.openxmlformats.org/officeDocument/2006/relationships/image" Target="../media/image55.png"/><Relationship Id="rId4" Type="http://schemas.openxmlformats.org/officeDocument/2006/relationships/image" Target="../media/image15.emf"/><Relationship Id="rId9" Type="http://schemas.openxmlformats.org/officeDocument/2006/relationships/image" Target="../media/image18.emf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74.png"/><Relationship Id="rId7" Type="http://schemas.openxmlformats.org/officeDocument/2006/relationships/image" Target="../media/image63.png"/><Relationship Id="rId12" Type="http://schemas.openxmlformats.org/officeDocument/2006/relationships/slide" Target="slide6.xml"/><Relationship Id="rId17" Type="http://schemas.openxmlformats.org/officeDocument/2006/relationships/image" Target="../media/image71.png"/><Relationship Id="rId2" Type="http://schemas.openxmlformats.org/officeDocument/2006/relationships/audio" Target="../media/media1.mp3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64.jp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76.png"/><Relationship Id="rId10" Type="http://schemas.openxmlformats.org/officeDocument/2006/relationships/image" Target="../media/image66.png"/><Relationship Id="rId19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69.png"/><Relationship Id="rId2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microsoft.com/office/2007/relationships/media" Target="../media/media3.mp3"/><Relationship Id="rId7" Type="http://schemas.openxmlformats.org/officeDocument/2006/relationships/image" Target="../media/image78.jpg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" Type="http://schemas.openxmlformats.org/officeDocument/2006/relationships/audio" Target="../media/media2.mp3"/><Relationship Id="rId16" Type="http://schemas.openxmlformats.org/officeDocument/2006/relationships/image" Target="../media/image8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82.png"/><Relationship Id="rId10" Type="http://schemas.openxmlformats.org/officeDocument/2006/relationships/image" Target="../media/image63.png"/><Relationship Id="rId4" Type="http://schemas.openxmlformats.org/officeDocument/2006/relationships/audio" Target="../media/media3.mp3"/><Relationship Id="rId9" Type="http://schemas.openxmlformats.org/officeDocument/2006/relationships/image" Target="../media/image75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7.png"/><Relationship Id="rId3" Type="http://schemas.microsoft.com/office/2007/relationships/media" Target="../media/media5.mp3"/><Relationship Id="rId7" Type="http://schemas.openxmlformats.org/officeDocument/2006/relationships/image" Target="../media/image78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5.png"/><Relationship Id="rId4" Type="http://schemas.openxmlformats.org/officeDocument/2006/relationships/audio" Target="../media/media5.mp3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4.jpg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88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" y="2634"/>
            <a:ext cx="12187319" cy="6855366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35" y="1174467"/>
            <a:ext cx="8703060" cy="3592968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3" y="4320483"/>
            <a:ext cx="12163928" cy="1888463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37" y="562739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81" y="3356537"/>
            <a:ext cx="4007259" cy="1531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20" y="96982"/>
            <a:ext cx="2481287" cy="987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93" y="1121796"/>
            <a:ext cx="2100636" cy="1913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69" y="925393"/>
            <a:ext cx="2117068" cy="211706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92756" y="4022894"/>
            <a:ext cx="3961546" cy="2738614"/>
            <a:chOff x="2052084" y="3046172"/>
            <a:chExt cx="4762665" cy="242863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9709" b="70085" l="5158" r="20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0" r="80129" b="30388"/>
            <a:stretch/>
          </p:blipFill>
          <p:spPr>
            <a:xfrm>
              <a:off x="3019646" y="3046172"/>
              <a:ext cx="2647507" cy="17278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7949" b="77436" l="61900" r="83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/>
          </p:blipFill>
          <p:spPr>
            <a:xfrm>
              <a:off x="5218350" y="3553032"/>
              <a:ext cx="1596399" cy="8251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000" b="55769" l="50300" r="6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0" r="30208" b="43721"/>
            <a:stretch/>
          </p:blipFill>
          <p:spPr>
            <a:xfrm>
              <a:off x="2052084" y="3369498"/>
              <a:ext cx="1488039" cy="9579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3077" b="44872" l="23100" r="43700">
                          <a14:foregroundMark x1="32000" y1="18974" x2="31900" y2="3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/>
          </p:blipFill>
          <p:spPr>
            <a:xfrm>
              <a:off x="3481197" y="4210194"/>
              <a:ext cx="1571157" cy="12646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699" b="36721" l="50500" r="86143">
                          <a14:foregroundMark x1="60816" y1="17090" x2="59045" y2="23557"/>
                          <a14:foregroundMark x1="79215" y1="17629" x2="76366" y2="20631"/>
                          <a14:foregroundMark x1="66744" y1="27252" x2="69977" y2="30947"/>
                          <a14:foregroundMark x1="58276" y1="12317" x2="56967" y2="12471"/>
                          <a14:foregroundMark x1="79369" y1="12163" x2="80754" y2="12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4" r="12655" b="63684"/>
            <a:stretch/>
          </p:blipFill>
          <p:spPr>
            <a:xfrm>
              <a:off x="3519494" y="3291799"/>
              <a:ext cx="1479940" cy="108633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69265" y="3320290"/>
            <a:ext cx="2864970" cy="3193382"/>
            <a:chOff x="4230341" y="3902148"/>
            <a:chExt cx="2571817" cy="31775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7221" b="73362" l="23908" r="392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t="56900" r="62145" b="28062"/>
            <a:stretch/>
          </p:blipFill>
          <p:spPr>
            <a:xfrm>
              <a:off x="4263656" y="3902148"/>
              <a:ext cx="2538502" cy="261951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337" b="60585" l="15627" r="47113">
                          <a14:foregroundMark x1="23018" y1="44804" x2="20862" y2="55196"/>
                          <a14:foregroundMark x1="21401" y1="47498" x2="20400" y2="50038"/>
                          <a14:foregroundMark x1="28483" y1="54811" x2="32871" y2="57814"/>
                          <a14:foregroundMark x1="38491" y1="46574" x2="41647" y2="55427"/>
                          <a14:foregroundMark x1="41570" y1="46651" x2="40570" y2="53888"/>
                          <a14:foregroundMark x1="40878" y1="41801" x2="42109" y2="41801"/>
                          <a14:foregroundMark x1="19477" y1="42109" x2="20246" y2="41647"/>
                          <a14:foregroundMark x1="27714" y1="55042" x2="30562" y2="58276"/>
                          <a14:foregroundMark x1="30485" y1="55196" x2="35258" y2="5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8" b="38875"/>
            <a:stretch/>
          </p:blipFill>
          <p:spPr>
            <a:xfrm>
              <a:off x="4844726" y="4612192"/>
              <a:ext cx="1472801" cy="102377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34802" l="67732" r="8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7" b="64382"/>
            <a:stretch/>
          </p:blipFill>
          <p:spPr>
            <a:xfrm rot="945339">
              <a:off x="5715160" y="5765418"/>
              <a:ext cx="857389" cy="11034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1" b="64978" l="319" r="1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/>
          </p:blipFill>
          <p:spPr>
            <a:xfrm rot="19588233">
              <a:off x="4230341" y="4122604"/>
              <a:ext cx="678070" cy="16392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965" b="66300" l="54473" r="722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/>
          </p:blipFill>
          <p:spPr>
            <a:xfrm rot="20451723">
              <a:off x="6098170" y="5039896"/>
              <a:ext cx="600327" cy="140076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520" b="96476" l="1278" r="23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1" r="74016" b="-3199"/>
            <a:stretch/>
          </p:blipFill>
          <p:spPr>
            <a:xfrm>
              <a:off x="4536426" y="5888647"/>
              <a:ext cx="1092232" cy="119103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9149206" y="3362016"/>
            <a:ext cx="2732984" cy="3022267"/>
            <a:chOff x="6368902" y="4242390"/>
            <a:chExt cx="2158409" cy="2331744"/>
          </a:xfrm>
        </p:grpSpPr>
        <p:grpSp>
          <p:nvGrpSpPr>
            <p:cNvPr id="35" name="Group 34"/>
            <p:cNvGrpSpPr/>
            <p:nvPr/>
          </p:nvGrpSpPr>
          <p:grpSpPr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6493" b="71966" l="40413" r="5837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0" t="55814" r="41370" b="27752"/>
                <a:stretch/>
              </p:blipFill>
              <p:spPr>
                <a:xfrm>
                  <a:off x="5443870" y="3827720"/>
                  <a:ext cx="2158409" cy="195548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9084" b="33179" l="13318" r="47267">
                              <a14:foregroundMark x1="23172" y1="18630" x2="21632" y2="22941"/>
                              <a14:foregroundMark x1="20554" y1="19554" x2="21709" y2="21016"/>
                              <a14:foregroundMark x1="18553" y1="27175" x2="21401" y2="27098"/>
                              <a14:foregroundMark x1="28560" y1="29099" x2="29176" y2="30254"/>
                              <a14:foregroundMark x1="40878" y1="27175" x2="42802" y2="27175"/>
                              <a14:foregroundMark x1="42032" y1="18322" x2="42725" y2="19477"/>
                              <a14:foregroundMark x1="41570" y1="12779" x2="42956" y2="13241"/>
                              <a14:foregroundMark x1="19015" y1="13318" x2="20631" y2="127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5" t="9931" r="52626" b="66835"/>
                <a:stretch/>
              </p:blipFill>
              <p:spPr>
                <a:xfrm>
                  <a:off x="6023344" y="4454460"/>
                  <a:ext cx="999460" cy="702002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187" b="64137" l="1800" r="26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9" b="34884"/>
              <a:stretch/>
            </p:blipFill>
            <p:spPr>
              <a:xfrm rot="19546460">
                <a:off x="5468542" y="3911990"/>
                <a:ext cx="487920" cy="110931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37630" b="87630" l="836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/>
            </p:blipFill>
            <p:spPr>
              <a:xfrm rot="1677917">
                <a:off x="7170858" y="4051330"/>
                <a:ext cx="344843" cy="970892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21044294">
              <a:off x="7536542" y="5894395"/>
              <a:ext cx="409644" cy="67973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1029730">
              <a:off x="7046025" y="5840343"/>
              <a:ext cx="409644" cy="679739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320521" y="3577048"/>
            <a:ext cx="2618226" cy="3311065"/>
            <a:chOff x="5078527" y="1407670"/>
            <a:chExt cx="3945032" cy="54503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976" b="72451" l="60680" r="75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8" r="23540" b="26357"/>
            <a:stretch/>
          </p:blipFill>
          <p:spPr>
            <a:xfrm>
              <a:off x="5078527" y="1407670"/>
              <a:ext cx="3859619" cy="423533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8414" b="63510" l="51347" r="89222">
                          <a14:foregroundMark x1="60431" y1="47729" x2="58122" y2="56197"/>
                          <a14:foregroundMark x1="58507" y1="48268" x2="58507" y2="51732"/>
                          <a14:foregroundMark x1="78907" y1="47883" x2="77521" y2="52887"/>
                          <a14:foregroundMark x1="76212" y1="48114" x2="77906" y2="52348"/>
                          <a14:foregroundMark x1="79292" y1="42340" x2="80216" y2="42571"/>
                          <a14:foregroundMark x1="56428" y1="43341" x2="57968" y2="41955"/>
                          <a14:foregroundMark x1="66205" y1="55966" x2="65435" y2="56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1" t="38117" r="12293" b="38640"/>
            <a:stretch/>
          </p:blipFill>
          <p:spPr>
            <a:xfrm>
              <a:off x="6185126" y="2807179"/>
              <a:ext cx="2020187" cy="128654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6795" b="78333" l="23400" r="45600">
                          <a14:foregroundMark x1="33500" y1="51410" x2="33600" y2="57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t="46356" r="53306" b="21086"/>
            <a:stretch/>
          </p:blipFill>
          <p:spPr>
            <a:xfrm>
              <a:off x="6272725" y="4625163"/>
              <a:ext cx="1935126" cy="223283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3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513" b="68590" l="40600" r="50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1" t="40643" r="48273" b="31295"/>
            <a:stretch/>
          </p:blipFill>
          <p:spPr>
            <a:xfrm>
              <a:off x="5464453" y="3587452"/>
              <a:ext cx="988828" cy="19244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4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8590" b="77564" l="81100" r="9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9" r="7540" b="22032"/>
            <a:stretch/>
          </p:blipFill>
          <p:spPr>
            <a:xfrm>
              <a:off x="7928406" y="1718196"/>
              <a:ext cx="1095153" cy="1988288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36" y="1168466"/>
            <a:ext cx="2726449" cy="2556648"/>
          </a:xfrm>
          <a:prstGeom prst="rect">
            <a:avLst/>
          </a:prstGeom>
        </p:spPr>
      </p:pic>
      <p:pic>
        <p:nvPicPr>
          <p:cNvPr id="52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95" y="1174467"/>
            <a:ext cx="1464005" cy="837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EFBDB-2FE5-AD62-4406-7826A8F358E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576756" y="1891213"/>
            <a:ext cx="757188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4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0169 0.00556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27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9271 0.00231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/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/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/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/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/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/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/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blipFill>
                <a:blip r:embed="rId9"/>
                <a:stretch>
                  <a:fillRect l="-793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/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/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/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8374143" cy="990600"/>
            <a:chOff x="1143000" y="464932"/>
            <a:chExt cx="837414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338575" y="895638"/>
              <a:ext cx="717856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 sánh giá trị của các biểu thức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738447-0D94-EDA7-9D41-8A6D3A29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86" y="1642140"/>
            <a:ext cx="6854314" cy="3680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/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blipFill>
                <a:blip r:embed="rId4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/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blipFill>
                <a:blip r:embed="rId5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/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blipFill>
                <a:blip r:embed="rId6"/>
                <a:stretch>
                  <a:fillRect b="-7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8D92167-4287-1415-2434-DA8161D11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/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blipFill>
                <a:blip r:embed="rId8"/>
                <a:stretch>
                  <a:fillRect l="-2258" t="-291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9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81379" cy="990600"/>
            <a:chOff x="1143000" y="464932"/>
            <a:chExt cx="5481379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37794" y="829270"/>
              <a:ext cx="43865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/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blipFill>
                <a:blip r:embed="rId3"/>
                <a:stretch>
                  <a:fillRect l="-270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/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blipFill>
                <a:blip r:embed="rId4"/>
                <a:stretch>
                  <a:fillRect l="-313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/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blipFill>
                <a:blip r:embed="rId5"/>
                <a:stretch>
                  <a:fillRect l="-3186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/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/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/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blipFill>
                <a:blip r:embed="rId8"/>
                <a:stretch>
                  <a:fillRect l="-3186" r="-678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/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/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432828"/>
            <a:chOff x="904042" y="713000"/>
            <a:chExt cx="10467063" cy="1432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dirty="0">
                      <a:solidFill>
                        <a:srgbClr val="002060"/>
                      </a:solidFill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quyển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Sau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thêm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blipFill>
                  <a:blip r:embed="rId3"/>
                  <a:stretch>
                    <a:fillRect l="-2008" t="-1702" r="-2075" b="-11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 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blipFill>
                <a:blip r:embed="rId4"/>
                <a:stretch>
                  <a:fillRect t="-41353" r="-1752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 bạn đang pha nước cam cho buổi liên hoan. Mai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Việt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 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nước cam cả ba bạn pha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 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6289D-46E8-FAB2-0921-F159F6467C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và mẹ cần tìm thật nhiều hạt kê để dự trữ, các bạn giúp mình nhé!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Tính:</a:t>
                </a:r>
                <a:r>
                  <a:rPr kumimoji="0" lang="en-US" sz="4800" b="0" i="0" u="none" strike="noStrike" kern="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9" action="ppaction://hlinksldjump"/>
              </p:cNvPr>
              <p:cNvSpPr txBox="1"/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15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2" action="ppaction://hlinksldjump"/>
                </p:cNvPr>
                <p:cNvSpPr txBox="1"/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rId19" action="ppaction://hlinksldjump"/>
              </p:cNvPr>
              <p:cNvSpPr txBox="1"/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19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8972546" y="541414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30354"/>
            <a:ext cx="729297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cộng 2 phân số cùng mẫu số , khác mẫu số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24175" y="3582697"/>
            <a:ext cx="7550065" cy="2050447"/>
            <a:chOff x="935980" y="3384038"/>
            <a:chExt cx="3384258" cy="1422439"/>
          </a:xfrm>
        </p:grpSpPr>
        <p:pic>
          <p:nvPicPr>
            <p:cNvPr id="5" name="Picture 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1021370" y="3465753"/>
              <a:ext cx="3255153" cy="121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0" y="264704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744B-D67D-C4E6-5B69-65E4D376C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991" y="2831008"/>
            <a:ext cx="791329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760" y="23237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6B382-9A65-EB5F-CD14-0901EA818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96" y="4487716"/>
            <a:ext cx="718780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364</Words>
  <Application>Microsoft Office PowerPoint</Application>
  <PresentationFormat>Widescreen</PresentationFormat>
  <Paragraphs>58</Paragraphs>
  <Slides>15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#9Slide02 Noi dung dai</vt:lpstr>
      <vt:lpstr>#9Slide02 Tieu de dai</vt:lpstr>
      <vt:lpstr>等线</vt:lpstr>
      <vt:lpstr>等线 Light</vt:lpstr>
      <vt:lpstr>字魂59号-创粗黑</vt:lpstr>
      <vt:lpstr>Arial</vt:lpstr>
      <vt:lpstr>Calibri</vt:lpstr>
      <vt:lpstr>Calibri Light</vt:lpstr>
      <vt:lpstr>Cambria</vt:lpstr>
      <vt:lpstr>Cambria Math</vt:lpstr>
      <vt:lpstr>iCiel Cadena</vt:lpstr>
      <vt:lpstr>Times New Roman</vt:lpstr>
      <vt:lpstr>UTM Avo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2023-12-25T09:38:41Z</dcterms:created>
  <dcterms:modified xsi:type="dcterms:W3CDTF">2024-02-14T03:20:55Z</dcterms:modified>
</cp:coreProperties>
</file>