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6" r:id="rId2"/>
    <p:sldId id="259" r:id="rId3"/>
    <p:sldId id="257" r:id="rId4"/>
    <p:sldId id="269" r:id="rId5"/>
    <p:sldId id="261" r:id="rId6"/>
    <p:sldId id="271" r:id="rId7"/>
    <p:sldId id="283" r:id="rId8"/>
    <p:sldId id="286" r:id="rId9"/>
    <p:sldId id="285" r:id="rId10"/>
    <p:sldId id="262" r:id="rId11"/>
    <p:sldId id="275" r:id="rId12"/>
    <p:sldId id="265" r:id="rId13"/>
    <p:sldId id="278" r:id="rId14"/>
    <p:sldId id="268" r:id="rId1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ection>
        <p14:section name="Hoạt động" id="{33D002E9-2A89-4131-B6A8-296394F1B10F}">
          <p14:sldIdLst>
            <p14:sldId id="259"/>
          </p14:sldIdLst>
        </p14:section>
        <p14:section name="Khởi động" id="{53FA0AD0-E157-4BD8-9901-4BFB55425A41}">
          <p14:sldIdLst>
            <p14:sldId id="257"/>
            <p14:sldId id="269"/>
          </p14:sldIdLst>
        </p14:section>
        <p14:section name="Khám phá" id="{1BC078C0-81C9-4571-A14C-0713BA2A1F2F}">
          <p14:sldIdLst>
            <p14:sldId id="261"/>
            <p14:sldId id="271"/>
            <p14:sldId id="283"/>
            <p14:sldId id="286"/>
            <p14:sldId id="285"/>
          </p14:sldIdLst>
        </p14:section>
        <p14:section name="Luyện tập" id="{225A962F-11B6-4E6D-A3AE-080B5F2A108F}">
          <p14:sldIdLst>
            <p14:sldId id="262"/>
            <p14:sldId id="275"/>
          </p14:sldIdLst>
        </p14:section>
        <p14:section name="Vận dụng" id="{D7A4CC45-046B-4747-B925-89233310AE85}">
          <p14:sldIdLst>
            <p14:sldId id="265"/>
            <p14:sldId id="278"/>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104" d="100"/>
          <a:sy n="104" d="100"/>
        </p:scale>
        <p:origin x="22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9/16/2024</a:t>
            </a:fld>
            <a:endParaRPr lang="en-US"/>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9/16/2024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6.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0.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8.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CF13F700-8295-4C4F-86D9-794311A2BFE5}" type="datetime1">
              <a:rPr lang="en-US" smtClean="0"/>
              <a:t>9/16/2024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4AE906D8-6E5B-4334-BC5F-0B1F282F5DB7}" type="datetime1">
              <a:rPr lang="en-US" smtClean="0"/>
              <a:t>9/16/2024</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4998144F-475A-4581-A21E-50A050643589}" type="datetime1">
              <a:rPr lang="en-US" smtClean="0"/>
              <a:t>9/16/2024</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215028BE-DF73-4E54-926A-364CEBC6BC03}" type="datetime1">
              <a:rPr lang="en-US" smtClean="0"/>
              <a:t>9/16/2024</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5CF953C2-A623-4982-B4CB-EDDBDD0EB489}" type="datetime1">
              <a:rPr lang="en-US" smtClean="0"/>
              <a:t>9/16/2024</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A3376383-FC49-4F1B-85CE-D6F2CA4243C9}" type="datetime1">
              <a:rPr lang="en-US" smtClean="0"/>
              <a:t>9/16/2024</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B524FF88-E74C-4D38-BC90-BFBAB8604CFD}" type="datetime1">
              <a:rPr lang="en-US" smtClean="0"/>
              <a:t>9/16/2024</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61065771-270F-4D7A-A39C-E7215BD97A1F}" type="datetime1">
              <a:rPr lang="en-US" smtClean="0"/>
              <a:t>9/16/2024</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1CED7CD2-9E9F-436A-9819-F6755D250363}" type="datetime1">
              <a:rPr lang="en-US" smtClean="0"/>
              <a:t>9/16/2024</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E1BC328E-29DC-431F-9E86-550EDD7DF062}" type="datetime1">
              <a:rPr lang="en-US" smtClean="0"/>
              <a:t>9/16/2024</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52C1F41F-4945-4796-8E61-6A1D15E20AD5}" type="datetime1">
              <a:rPr lang="en-US" smtClean="0"/>
              <a:t>9/16/2024</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C2C88C4A-A885-44EE-9CF4-B7AED186AB8B}" type="datetime1">
              <a:rPr lang="en-US" smtClean="0"/>
              <a:t>9/16/2024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37DCB0BD-FD26-4897-9ADD-6C8AB00AE981}" type="datetime1">
              <a:rPr lang="en-US" smtClean="0"/>
              <a:t>9/16/2024</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46F08B33-D209-4BD9-BC00-FA3827654265}" type="datetime1">
              <a:rPr lang="en-US" smtClean="0"/>
              <a:t>9/16/2024</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1A3608A1-88EA-4FA3-9D23-E440BA38E5E6}" type="datetime1">
              <a:rPr lang="en-US" smtClean="0"/>
              <a:t>9/16/2024</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C45AC4D1-BAFD-40FC-B47A-A3F4463AA22C}" type="datetime1">
              <a:rPr lang="en-US" smtClean="0"/>
              <a:t>9/16/2024</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B5141C15-C592-4553-B565-210845D94975}" type="datetime1">
              <a:rPr lang="en-US" smtClean="0"/>
              <a:t>9/16/2024</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ED2F697A-3CBB-4148-87CC-ECEB49D32FA3}" type="datetime1">
              <a:rPr lang="en-US" smtClean="0"/>
              <a:t>9/16/2024</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23CE2A83-FB40-43DB-9948-70B07A2A4179}" type="datetime1">
              <a:rPr lang="en-US" smtClean="0"/>
              <a:t>9/16/2024</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4218A0DB-AEC1-459A-AA90-D7D809D6B1C5}" type="datetime1">
              <a:rPr lang="en-US" smtClean="0"/>
              <a:t>9/16/2024</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668A6AEE-4277-4B0E-8F48-D61D6AB124BF}" type="datetime1">
              <a:rPr lang="en-US" smtClean="0"/>
              <a:t>9/16/2024</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DF0E5-0512-4B33-A7FC-CC39F54A297D}" type="datetime1">
              <a:rPr lang="en-US" smtClean="0"/>
              <a:t>9/16/2024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610932" y="313796"/>
            <a:ext cx="3680815"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Times New Roman" panose="02020603050405020304" pitchFamily="18" charset="0"/>
                <a:cs typeface="Times New Roman" panose="02020603050405020304" pitchFamily="18"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30" grpId="0"/>
      <p:bldP spid="30" grpId="1"/>
      <p:bldP spid="31" grpId="0"/>
      <p:bldP spid="31" grpId="1"/>
      <p:bldP spid="32" grpId="0"/>
      <p:bldP spid="32" grpId="1"/>
      <p:bldP spid="65" grpId="0" animBg="1"/>
      <p:bldP spid="65" grpId="1" animBg="1"/>
      <p:bldP spid="98" grpId="0"/>
      <p:bldP spid="98" grpId="1"/>
      <p:bldP spid="121" grpId="0"/>
      <p:bldP spid="121"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4835F4B6-29E8-4B46-B30C-2ADDE8A6D335}" type="datetime1">
              <a:rPr lang="en-US" smtClean="0"/>
              <a:t>9/16/2024</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0EED88CE-FD88-4E39-B868-E584B9199561}" type="datetime1">
              <a:rPr lang="en-US" smtClean="0"/>
              <a:t>9/16/2024</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F7024894-FBC2-4C57-AF14-6E2E223BA979}" type="datetime1">
              <a:rPr lang="en-US" smtClean="0"/>
              <a:t>9/16/2024</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9C826B-995C-40AB-977C-6C6B08F1959E}" type="datetime1">
              <a:rPr lang="en-US" smtClean="0"/>
              <a:t>9/16/2024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D7D49131-309D-4A30-BEE9-1DAA53AE86F9}" type="datetime1">
              <a:rPr lang="en-US" smtClean="0"/>
              <a:t>9/16/2024</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657B23C-8368-4269-95AE-1ACD0AC302BB}" type="datetime1">
              <a:rPr lang="en-US" smtClean="0"/>
              <a:t>9/16/2024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Times New Roman" panose="02020603050405020304" pitchFamily="18" charset="0"/>
                <a:ea typeface="Roboto" panose="02000000000000000000" pitchFamily="2" charset="0"/>
                <a:cs typeface="Times New Roman" panose="02020603050405020304" pitchFamily="18"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Times New Roman" panose="02020603050405020304" pitchFamily="18" charset="0"/>
                <a:ea typeface="Roboto" panose="02000000000000000000" pitchFamily="2" charset="0"/>
                <a:cs typeface="Times New Roman" panose="02020603050405020304" pitchFamily="18"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6A2CA7CD-8D39-4083-B4B4-C6AE739E5A55}" type="datetime1">
              <a:rPr lang="en-US" smtClean="0"/>
              <a:t>9/16/2024</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AA851-87C5-4924-BAF6-CAAED8029FF2}" type="datetime1">
              <a:rPr lang="en-US" smtClean="0"/>
              <a:t>9/16/2024</a:t>
            </a:fld>
            <a:endParaRPr lang="en-US"/>
          </a:p>
        </p:txBody>
      </p:sp>
      <p:sp>
        <p:nvSpPr>
          <p:cNvPr id="3" name="Footer Placeholder 2"/>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646898" y="312271"/>
            <a:ext cx="389722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Times New Roman" panose="02020603050405020304" pitchFamily="18" charset="0"/>
                <a:ea typeface="Roboto" panose="02000000000000000000" pitchFamily="2" charset="0"/>
                <a:cs typeface="Times New Roman" panose="02020603050405020304" pitchFamily="18"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82132" y="788110"/>
            <a:ext cx="2709396"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F0BE785-897B-4ED2-AA08-25F9F28472D8}" type="datetime1">
              <a:rPr lang="en-US" smtClean="0"/>
              <a:t>9/16/2024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5"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22D8F3-7DA6-4FC1-BEA3-9D7967E2DD7C}" type="datetime1">
              <a:rPr lang="en-US" smtClean="0"/>
              <a:t>9/16/2024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5_NXB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574950" y="2428210"/>
            <a:ext cx="4008730" cy="1021080"/>
          </a:xfrm>
        </p:spPr>
        <p:txBody>
          <a:bodyPr>
            <a:noAutofit/>
          </a:bodyPr>
          <a:lstStyle/>
          <a:p>
            <a:r>
              <a:rPr lang="en-US" sz="3600" dirty="0">
                <a:latin typeface="Times New Roman" panose="02020603050405020304" pitchFamily="18" charset="0"/>
              </a:rPr>
              <a:t>GIẢI TRÍ VỚI MÁY TÍNH</a:t>
            </a: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954307" y="1763047"/>
            <a:ext cx="1407735" cy="665163"/>
          </a:xfrm>
        </p:spPr>
        <p:txBody>
          <a:bodyPr/>
          <a:lstStyle/>
          <a:p>
            <a:r>
              <a:rPr lang="en-US" dirty="0">
                <a:latin typeface="Times New Roman" panose="02020603050405020304" pitchFamily="18" charset="0"/>
                <a:cs typeface="Times New Roman" panose="02020603050405020304" pitchFamily="18" charset="0"/>
              </a:rPr>
              <a:t>BÀI 2</a:t>
            </a:r>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E5781E1E-A203-46D4-B662-687F7D19FB5C}" type="datetime1">
              <a:rPr lang="en-US" smtClean="0"/>
              <a:t>9/16/2024</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err="1"/>
              <a:t>lớp</a:t>
            </a:r>
            <a:r>
              <a:rPr lang="en-US"/>
              <a:t> 5_NXB </a:t>
            </a:r>
            <a:r>
              <a:rPr lang="en-US" dirty="0"/>
              <a:t>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id="{5B83AFD6-1C4D-452C-9F03-36F4A065FC9D}"/>
              </a:ext>
            </a:extLst>
          </p:cNvPr>
          <p:cNvSpPr>
            <a:spLocks noGrp="1"/>
          </p:cNvSpPr>
          <p:nvPr>
            <p:ph type="dt" sz="half" idx="10"/>
          </p:nvPr>
        </p:nvSpPr>
        <p:spPr/>
        <p:txBody>
          <a:bodyPr/>
          <a:lstStyle/>
          <a:p>
            <a:fld id="{2A1F8E22-4820-4783-BE57-57E2EE5EB3C9}" type="datetime1">
              <a:rPr lang="en-US" smtClean="0"/>
              <a:t>9/16/2024</a:t>
            </a:fld>
            <a:endParaRPr lang="en-US"/>
          </a:p>
        </p:txBody>
      </p:sp>
      <p:sp>
        <p:nvSpPr>
          <p:cNvPr id="4" name="Footer Placeholder 3">
            <a:extLst>
              <a:ext uri="{FF2B5EF4-FFF2-40B4-BE49-F238E27FC236}">
                <a16:creationId xmlns:a16="http://schemas.microsoft.com/office/drawing/2014/main" id="{0C3E2C5D-CFB8-4303-B0B6-E8DA8D643701}"/>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A6B79987-90B8-4932-90BE-5530F1CF1321}"/>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38463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F3F8DC-ADC7-4020-9582-56A0AF8D94FD}" type="datetime1">
              <a:rPr lang="en-US" smtClean="0"/>
              <a:t>9/16/2024</a:t>
            </a:fld>
            <a:endParaRPr lang="en-US"/>
          </a:p>
        </p:txBody>
      </p:sp>
      <p:sp>
        <p:nvSpPr>
          <p:cNvPr id="4" name="Footer Placeholder 3"/>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11</a:t>
            </a:fld>
            <a:endParaRPr lang="en-US"/>
          </a:p>
        </p:txBody>
      </p:sp>
      <p:pic>
        <p:nvPicPr>
          <p:cNvPr id="7" name="Picture 6"/>
          <p:cNvPicPr>
            <a:picLocks noChangeAspect="1"/>
          </p:cNvPicPr>
          <p:nvPr/>
        </p:nvPicPr>
        <p:blipFill>
          <a:blip r:embed="rId2"/>
          <a:stretch>
            <a:fillRect/>
          </a:stretch>
        </p:blipFill>
        <p:spPr>
          <a:xfrm>
            <a:off x="885825" y="715441"/>
            <a:ext cx="1800225" cy="1800225"/>
          </a:xfrm>
          <a:prstGeom prst="rect">
            <a:avLst/>
          </a:prstGeom>
        </p:spPr>
      </p:pic>
      <p:pic>
        <p:nvPicPr>
          <p:cNvPr id="9" name="Picture 8"/>
          <p:cNvPicPr>
            <a:picLocks noChangeAspect="1"/>
          </p:cNvPicPr>
          <p:nvPr/>
        </p:nvPicPr>
        <p:blipFill>
          <a:blip r:embed="rId3"/>
          <a:stretch>
            <a:fillRect/>
          </a:stretch>
        </p:blipFill>
        <p:spPr>
          <a:xfrm>
            <a:off x="225240" y="2632952"/>
            <a:ext cx="3121393" cy="1747980"/>
          </a:xfrm>
          <a:prstGeom prst="rect">
            <a:avLst/>
          </a:prstGeom>
        </p:spPr>
      </p:pic>
      <p:sp>
        <p:nvSpPr>
          <p:cNvPr id="12" name="Content Placeholder 6"/>
          <p:cNvSpPr>
            <a:spLocks noGrp="1"/>
          </p:cNvSpPr>
          <p:nvPr>
            <p:ph sz="quarter" idx="14"/>
          </p:nvPr>
        </p:nvSpPr>
        <p:spPr>
          <a:xfrm>
            <a:off x="3485564" y="239984"/>
            <a:ext cx="5342083" cy="4140948"/>
          </a:xfrm>
        </p:spPr>
        <p:txBody>
          <a:bodyPr>
            <a:noAutofit/>
          </a:bodyPr>
          <a:lstStyle/>
          <a:p>
            <a:pPr marL="0" indent="0" algn="just">
              <a:lnSpc>
                <a:spcPct val="100000"/>
              </a:lnSpc>
              <a:buNone/>
            </a:pPr>
            <a:r>
              <a:rPr lang="en-US" sz="2000" dirty="0">
                <a:latin typeface="Times New Roman" panose="02020603050405020304" pitchFamily="18" charset="0"/>
              </a:rPr>
              <a:t>1. </a:t>
            </a:r>
            <a:r>
              <a:rPr lang="vi-VN" sz="2000" dirty="0">
                <a:latin typeface="Times New Roman" panose="02020603050405020304" pitchFamily="18" charset="0"/>
              </a:rPr>
              <a:t>Vật dụng nào dưới đây giúp em có thể học tập nhiều môn học và chơi trò chơi</a:t>
            </a:r>
            <a:r>
              <a:rPr lang="en-US" sz="2000" dirty="0">
                <a:latin typeface="Times New Roman" panose="02020603050405020304" pitchFamily="18" charset="0"/>
              </a:rPr>
              <a:t> </a:t>
            </a:r>
            <a:r>
              <a:rPr lang="vi-VN" sz="2000" dirty="0">
                <a:latin typeface="Times New Roman" panose="02020603050405020304" pitchFamily="18" charset="0"/>
              </a:rPr>
              <a:t>cờ vua?</a:t>
            </a:r>
            <a:endParaRPr lang="en-US" sz="2000" dirty="0">
              <a:latin typeface="Times New Roman" panose="02020603050405020304" pitchFamily="18" charset="0"/>
            </a:endParaRPr>
          </a:p>
          <a:p>
            <a:pPr marL="457200" indent="-457200" algn="just">
              <a:lnSpc>
                <a:spcPct val="100000"/>
              </a:lnSpc>
              <a:buAutoNum type="arabicPeriod"/>
            </a:pPr>
            <a:endParaRPr lang="en-US" sz="2000" dirty="0">
              <a:latin typeface="Times New Roman" panose="02020603050405020304" pitchFamily="18" charset="0"/>
            </a:endParaRPr>
          </a:p>
          <a:p>
            <a:pPr marL="457200" indent="-457200" algn="just">
              <a:lnSpc>
                <a:spcPct val="100000"/>
              </a:lnSpc>
              <a:buAutoNum type="arabicPeriod"/>
            </a:pPr>
            <a:endParaRPr lang="en-US" sz="1800" dirty="0"/>
          </a:p>
          <a:p>
            <a:pPr marL="457200" indent="-457200" algn="just">
              <a:lnSpc>
                <a:spcPct val="100000"/>
              </a:lnSpc>
              <a:buAutoNum type="arabicPeriod"/>
            </a:pPr>
            <a:endParaRPr lang="en-US" sz="1800" dirty="0"/>
          </a:p>
          <a:p>
            <a:pPr marL="457200" indent="-457200" algn="just">
              <a:lnSpc>
                <a:spcPct val="100000"/>
              </a:lnSpc>
              <a:buAutoNum type="arabicPeriod"/>
            </a:pPr>
            <a:endParaRPr lang="en-US" sz="1800" dirty="0"/>
          </a:p>
          <a:p>
            <a:pPr marL="457200" indent="-457200" algn="just">
              <a:lnSpc>
                <a:spcPct val="100000"/>
              </a:lnSpc>
              <a:buAutoNum type="arabicPeriod"/>
            </a:pPr>
            <a:endParaRPr lang="en-US" sz="1800" dirty="0"/>
          </a:p>
          <a:p>
            <a:pPr marL="457200" indent="-457200" algn="just">
              <a:lnSpc>
                <a:spcPct val="100000"/>
              </a:lnSpc>
              <a:buAutoNum type="arabicPeriod"/>
            </a:pPr>
            <a:endParaRPr lang="en-US" sz="1800" dirty="0"/>
          </a:p>
          <a:p>
            <a:pPr marL="0" indent="0" algn="just">
              <a:lnSpc>
                <a:spcPct val="100000"/>
              </a:lnSpc>
              <a:buNone/>
            </a:pPr>
            <a:r>
              <a:rPr lang="en-US" sz="2000" dirty="0">
                <a:latin typeface="Times New Roman" panose="02020603050405020304" pitchFamily="18" charset="0"/>
              </a:rPr>
              <a:t>? </a:t>
            </a:r>
            <a:r>
              <a:rPr lang="en-US" sz="2000" dirty="0" err="1">
                <a:latin typeface="Times New Roman" panose="02020603050405020304" pitchFamily="18" charset="0"/>
              </a:rPr>
              <a:t>Tại</a:t>
            </a:r>
            <a:r>
              <a:rPr lang="en-US" sz="2000" dirty="0">
                <a:latin typeface="Times New Roman" panose="02020603050405020304" pitchFamily="18" charset="0"/>
              </a:rPr>
              <a:t> </a:t>
            </a:r>
            <a:r>
              <a:rPr lang="en-US" sz="2000" dirty="0" err="1">
                <a:latin typeface="Times New Roman" panose="02020603050405020304" pitchFamily="18" charset="0"/>
              </a:rPr>
              <a:t>sao</a:t>
            </a:r>
            <a:r>
              <a:rPr lang="en-US" sz="2000" dirty="0">
                <a:latin typeface="Times New Roman" panose="02020603050405020304" pitchFamily="18" charset="0"/>
              </a:rPr>
              <a:t> </a:t>
            </a:r>
            <a:r>
              <a:rPr lang="en-US" sz="2000" dirty="0" err="1">
                <a:latin typeface="Times New Roman" panose="02020603050405020304" pitchFamily="18" charset="0"/>
              </a:rPr>
              <a:t>nói</a:t>
            </a:r>
            <a:r>
              <a:rPr lang="en-US" sz="2000" dirty="0">
                <a:latin typeface="Times New Roman" panose="02020603050405020304" pitchFamily="18" charset="0"/>
              </a:rPr>
              <a:t> </a:t>
            </a:r>
            <a:r>
              <a:rPr lang="en-US" sz="2000" dirty="0" err="1">
                <a:latin typeface="Times New Roman" panose="02020603050405020304" pitchFamily="18" charset="0"/>
              </a:rPr>
              <a:t>máy</a:t>
            </a:r>
            <a:r>
              <a:rPr lang="en-US" sz="2000" dirty="0">
                <a:latin typeface="Times New Roman" panose="02020603050405020304" pitchFamily="18" charset="0"/>
              </a:rPr>
              <a:t> </a:t>
            </a:r>
            <a:r>
              <a:rPr lang="en-US" sz="2000" dirty="0" err="1">
                <a:latin typeface="Times New Roman" panose="02020603050405020304" pitchFamily="18" charset="0"/>
              </a:rPr>
              <a:t>tính</a:t>
            </a:r>
            <a:r>
              <a:rPr lang="en-US" sz="2000" dirty="0">
                <a:latin typeface="Times New Roman" panose="02020603050405020304" pitchFamily="18" charset="0"/>
              </a:rPr>
              <a:t> </a:t>
            </a:r>
            <a:r>
              <a:rPr lang="en-US" sz="2000" dirty="0" err="1">
                <a:latin typeface="Times New Roman" panose="02020603050405020304" pitchFamily="18" charset="0"/>
              </a:rPr>
              <a:t>có</a:t>
            </a:r>
            <a:r>
              <a:rPr lang="en-US" sz="2000" dirty="0">
                <a:latin typeface="Times New Roman" panose="02020603050405020304" pitchFamily="18" charset="0"/>
              </a:rPr>
              <a:t> </a:t>
            </a:r>
            <a:r>
              <a:rPr lang="en-US" sz="2000" dirty="0" err="1">
                <a:latin typeface="Times New Roman" panose="02020603050405020304" pitchFamily="18" charset="0"/>
              </a:rPr>
              <a:t>thể</a:t>
            </a:r>
            <a:r>
              <a:rPr lang="en-US" sz="2000" dirty="0">
                <a:latin typeface="Times New Roman" panose="02020603050405020304" pitchFamily="18" charset="0"/>
              </a:rPr>
              <a:t> </a:t>
            </a:r>
            <a:r>
              <a:rPr lang="en-US" sz="2000" dirty="0" err="1">
                <a:latin typeface="Times New Roman" panose="02020603050405020304" pitchFamily="18" charset="0"/>
              </a:rPr>
              <a:t>giúp</a:t>
            </a:r>
            <a:r>
              <a:rPr lang="en-US" sz="2000" dirty="0">
                <a:latin typeface="Times New Roman" panose="02020603050405020304" pitchFamily="18" charset="0"/>
              </a:rPr>
              <a:t> </a:t>
            </a:r>
            <a:r>
              <a:rPr lang="en-US" sz="2000" dirty="0" err="1">
                <a:latin typeface="Times New Roman" panose="02020603050405020304" pitchFamily="18" charset="0"/>
              </a:rPr>
              <a:t>em</a:t>
            </a:r>
            <a:r>
              <a:rPr lang="en-US" sz="2000" dirty="0">
                <a:latin typeface="Times New Roman" panose="02020603050405020304" pitchFamily="18" charset="0"/>
              </a:rPr>
              <a:t> </a:t>
            </a:r>
            <a:r>
              <a:rPr lang="en-US" sz="2000" dirty="0" err="1">
                <a:latin typeface="Times New Roman" panose="02020603050405020304" pitchFamily="18" charset="0"/>
              </a:rPr>
              <a:t>giải</a:t>
            </a:r>
            <a:r>
              <a:rPr lang="en-US" sz="2000" dirty="0">
                <a:latin typeface="Times New Roman" panose="02020603050405020304" pitchFamily="18" charset="0"/>
              </a:rPr>
              <a:t> </a:t>
            </a:r>
            <a:r>
              <a:rPr lang="en-US" sz="2000" dirty="0" err="1">
                <a:latin typeface="Times New Roman" panose="02020603050405020304" pitchFamily="18" charset="0"/>
              </a:rPr>
              <a:t>trí</a:t>
            </a:r>
            <a:r>
              <a:rPr lang="en-US" sz="2000" dirty="0">
                <a:latin typeface="Times New Roman" panose="02020603050405020304" pitchFamily="18" charset="0"/>
              </a:rPr>
              <a:t>?</a:t>
            </a:r>
          </a:p>
          <a:p>
            <a:pPr marL="0" indent="0" algn="just">
              <a:lnSpc>
                <a:spcPct val="100000"/>
              </a:lnSpc>
              <a:buNone/>
            </a:pPr>
            <a:r>
              <a:rPr lang="en-US" sz="2000" dirty="0">
                <a:latin typeface="Times New Roman" panose="02020603050405020304" pitchFamily="18" charset="0"/>
              </a:rPr>
              <a:t>? Em </a:t>
            </a:r>
            <a:r>
              <a:rPr lang="en-US" sz="2000" dirty="0" err="1">
                <a:latin typeface="Times New Roman" panose="02020603050405020304" pitchFamily="18" charset="0"/>
              </a:rPr>
              <a:t>hãy</a:t>
            </a:r>
            <a:r>
              <a:rPr lang="en-US" sz="2000" dirty="0">
                <a:latin typeface="Times New Roman" panose="02020603050405020304" pitchFamily="18" charset="0"/>
              </a:rPr>
              <a:t> </a:t>
            </a:r>
            <a:r>
              <a:rPr lang="en-US" sz="2000" dirty="0" err="1">
                <a:latin typeface="Times New Roman" panose="02020603050405020304" pitchFamily="18" charset="0"/>
              </a:rPr>
              <a:t>nêu</a:t>
            </a:r>
            <a:r>
              <a:rPr lang="en-US" sz="2000" dirty="0">
                <a:latin typeface="Times New Roman" panose="02020603050405020304" pitchFamily="18" charset="0"/>
              </a:rPr>
              <a:t> </a:t>
            </a:r>
            <a:r>
              <a:rPr lang="en-US" sz="2000" dirty="0" err="1">
                <a:latin typeface="Times New Roman" panose="02020603050405020304" pitchFamily="18" charset="0"/>
              </a:rPr>
              <a:t>ví</a:t>
            </a:r>
            <a:r>
              <a:rPr lang="en-US" sz="2000" dirty="0">
                <a:latin typeface="Times New Roman" panose="02020603050405020304" pitchFamily="18" charset="0"/>
              </a:rPr>
              <a:t> </a:t>
            </a:r>
            <a:r>
              <a:rPr lang="en-US" sz="2000" dirty="0" err="1">
                <a:latin typeface="Times New Roman" panose="02020603050405020304" pitchFamily="18" charset="0"/>
              </a:rPr>
              <a:t>dụ</a:t>
            </a:r>
            <a:r>
              <a:rPr lang="en-US" sz="2000" dirty="0">
                <a:latin typeface="Times New Roman" panose="02020603050405020304" pitchFamily="18" charset="0"/>
              </a:rPr>
              <a:t> </a:t>
            </a:r>
            <a:r>
              <a:rPr lang="en-US" sz="2000" dirty="0" err="1">
                <a:latin typeface="Times New Roman" panose="02020603050405020304" pitchFamily="18" charset="0"/>
              </a:rPr>
              <a:t>về</a:t>
            </a:r>
            <a:r>
              <a:rPr lang="en-US" sz="2000" dirty="0">
                <a:latin typeface="Times New Roman" panose="02020603050405020304" pitchFamily="18" charset="0"/>
              </a:rPr>
              <a:t> </a:t>
            </a:r>
            <a:r>
              <a:rPr lang="en-US" sz="2000" dirty="0" err="1">
                <a:latin typeface="Times New Roman" panose="02020603050405020304" pitchFamily="18" charset="0"/>
              </a:rPr>
              <a:t>máy</a:t>
            </a:r>
            <a:r>
              <a:rPr lang="en-US" sz="2000" dirty="0">
                <a:latin typeface="Times New Roman" panose="02020603050405020304" pitchFamily="18" charset="0"/>
              </a:rPr>
              <a:t> </a:t>
            </a:r>
            <a:r>
              <a:rPr lang="en-US" sz="2000" dirty="0" err="1">
                <a:latin typeface="Times New Roman" panose="02020603050405020304" pitchFamily="18" charset="0"/>
              </a:rPr>
              <a:t>tính</a:t>
            </a:r>
            <a:r>
              <a:rPr lang="en-US" sz="2000" dirty="0">
                <a:latin typeface="Times New Roman" panose="02020603050405020304" pitchFamily="18" charset="0"/>
              </a:rPr>
              <a:t> </a:t>
            </a:r>
            <a:r>
              <a:rPr lang="en-US" sz="2000" dirty="0" err="1">
                <a:latin typeface="Times New Roman" panose="02020603050405020304" pitchFamily="18" charset="0"/>
              </a:rPr>
              <a:t>giúp</a:t>
            </a:r>
            <a:r>
              <a:rPr lang="en-US" sz="2000" dirty="0">
                <a:latin typeface="Times New Roman" panose="02020603050405020304" pitchFamily="18" charset="0"/>
              </a:rPr>
              <a:t> </a:t>
            </a:r>
            <a:r>
              <a:rPr lang="en-US" sz="2000" dirty="0" err="1">
                <a:latin typeface="Times New Roman" panose="02020603050405020304" pitchFamily="18" charset="0"/>
              </a:rPr>
              <a:t>em</a:t>
            </a:r>
            <a:r>
              <a:rPr lang="en-US" sz="2000" dirty="0">
                <a:latin typeface="Times New Roman" panose="02020603050405020304" pitchFamily="18" charset="0"/>
              </a:rPr>
              <a:t> </a:t>
            </a:r>
            <a:r>
              <a:rPr lang="en-US" sz="2000" dirty="0" err="1">
                <a:latin typeface="Times New Roman" panose="02020603050405020304" pitchFamily="18" charset="0"/>
              </a:rPr>
              <a:t>giải</a:t>
            </a:r>
            <a:r>
              <a:rPr lang="en-US" sz="2000" dirty="0">
                <a:latin typeface="Times New Roman" panose="02020603050405020304" pitchFamily="18" charset="0"/>
              </a:rPr>
              <a:t> </a:t>
            </a:r>
            <a:r>
              <a:rPr lang="en-US" sz="2000" dirty="0" err="1">
                <a:latin typeface="Times New Roman" panose="02020603050405020304" pitchFamily="18" charset="0"/>
              </a:rPr>
              <a:t>trí</a:t>
            </a:r>
            <a:r>
              <a:rPr lang="en-US" sz="2000" dirty="0">
                <a:latin typeface="Times New Roman" panose="02020603050405020304" pitchFamily="18" charset="0"/>
              </a:rPr>
              <a:t>.</a:t>
            </a:r>
          </a:p>
          <a:p>
            <a:pPr marL="457200" indent="-457200" algn="just">
              <a:lnSpc>
                <a:spcPct val="100000"/>
              </a:lnSpc>
              <a:buAutoNum type="arabicPeriod"/>
            </a:pPr>
            <a:endParaRPr lang="vi-VN" sz="1800" dirty="0"/>
          </a:p>
        </p:txBody>
      </p:sp>
      <p:pic>
        <p:nvPicPr>
          <p:cNvPr id="10" name="Picture 9"/>
          <p:cNvPicPr>
            <a:picLocks noChangeAspect="1"/>
          </p:cNvPicPr>
          <p:nvPr/>
        </p:nvPicPr>
        <p:blipFill>
          <a:blip r:embed="rId4"/>
          <a:stretch>
            <a:fillRect/>
          </a:stretch>
        </p:blipFill>
        <p:spPr>
          <a:xfrm>
            <a:off x="3485565" y="1219034"/>
            <a:ext cx="5342083" cy="1188823"/>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0" b="100000" l="957" r="98565"/>
                    </a14:imgEffect>
                  </a14:imgLayer>
                </a14:imgProps>
              </a:ext>
            </a:extLst>
          </a:blip>
          <a:stretch>
            <a:fillRect/>
          </a:stretch>
        </p:blipFill>
        <p:spPr>
          <a:xfrm>
            <a:off x="6457950" y="2463221"/>
            <a:ext cx="456276" cy="526136"/>
          </a:xfrm>
          <a:prstGeom prst="rect">
            <a:avLst/>
          </a:prstGeom>
        </p:spPr>
      </p:pic>
      <p:sp>
        <p:nvSpPr>
          <p:cNvPr id="14" name="TextBox 13"/>
          <p:cNvSpPr txBox="1"/>
          <p:nvPr/>
        </p:nvSpPr>
        <p:spPr>
          <a:xfrm>
            <a:off x="3716242" y="2407857"/>
            <a:ext cx="429905" cy="369332"/>
          </a:xfrm>
          <a:prstGeom prst="rect">
            <a:avLst/>
          </a:prstGeom>
          <a:noFill/>
        </p:spPr>
        <p:txBody>
          <a:bodyPr wrap="square" rtlCol="0">
            <a:spAutoFit/>
          </a:bodyPr>
          <a:lstStyle/>
          <a:p>
            <a:r>
              <a:rPr lang="en-US"/>
              <a:t>A</a:t>
            </a:r>
          </a:p>
        </p:txBody>
      </p:sp>
      <p:sp>
        <p:nvSpPr>
          <p:cNvPr id="15" name="TextBox 14"/>
          <p:cNvSpPr txBox="1"/>
          <p:nvPr/>
        </p:nvSpPr>
        <p:spPr>
          <a:xfrm>
            <a:off x="4657191" y="2401642"/>
            <a:ext cx="429905" cy="369332"/>
          </a:xfrm>
          <a:prstGeom prst="rect">
            <a:avLst/>
          </a:prstGeom>
          <a:noFill/>
        </p:spPr>
        <p:txBody>
          <a:bodyPr wrap="square" rtlCol="0">
            <a:spAutoFit/>
          </a:bodyPr>
          <a:lstStyle/>
          <a:p>
            <a:r>
              <a:rPr lang="en-US"/>
              <a:t>B</a:t>
            </a:r>
          </a:p>
        </p:txBody>
      </p:sp>
      <p:sp>
        <p:nvSpPr>
          <p:cNvPr id="16" name="TextBox 15"/>
          <p:cNvSpPr txBox="1"/>
          <p:nvPr/>
        </p:nvSpPr>
        <p:spPr>
          <a:xfrm>
            <a:off x="5880665" y="2356957"/>
            <a:ext cx="429905" cy="369332"/>
          </a:xfrm>
          <a:prstGeom prst="rect">
            <a:avLst/>
          </a:prstGeom>
          <a:noFill/>
        </p:spPr>
        <p:txBody>
          <a:bodyPr wrap="square" rtlCol="0">
            <a:spAutoFit/>
          </a:bodyPr>
          <a:lstStyle/>
          <a:p>
            <a:r>
              <a:rPr lang="en-US"/>
              <a:t>C</a:t>
            </a:r>
          </a:p>
        </p:txBody>
      </p:sp>
      <p:sp>
        <p:nvSpPr>
          <p:cNvPr id="17" name="TextBox 16"/>
          <p:cNvSpPr txBox="1"/>
          <p:nvPr/>
        </p:nvSpPr>
        <p:spPr>
          <a:xfrm>
            <a:off x="7713740" y="2343366"/>
            <a:ext cx="429905" cy="369332"/>
          </a:xfrm>
          <a:prstGeom prst="rect">
            <a:avLst/>
          </a:prstGeom>
          <a:noFill/>
        </p:spPr>
        <p:txBody>
          <a:bodyPr wrap="square" rtlCol="0">
            <a:spAutoFit/>
          </a:bodyPr>
          <a:lstStyle/>
          <a:p>
            <a:r>
              <a:rPr lang="en-US"/>
              <a:t>D</a:t>
            </a:r>
          </a:p>
        </p:txBody>
      </p:sp>
    </p:spTree>
    <p:extLst>
      <p:ext uri="{BB962C8B-B14F-4D97-AF65-F5344CB8AC3E}">
        <p14:creationId xmlns:p14="http://schemas.microsoft.com/office/powerpoint/2010/main" val="4381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fld id="{7120E27A-54C4-4B22-829C-2C07CDF48A99}" type="datetime1">
              <a:rPr lang="en-US" smtClean="0"/>
              <a:t>9/16/2024</a:t>
            </a:fld>
            <a:endParaRPr lang="en-US"/>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fld id="{30468810-060D-430C-ACDF-BB351635E08B}" type="slidenum">
              <a:rPr lang="en-US" smtClean="0"/>
              <a:t>12</a:t>
            </a:fld>
            <a:endParaRPr lang="en-US"/>
          </a:p>
        </p:txBody>
      </p:sp>
    </p:spTree>
    <p:extLst>
      <p:ext uri="{BB962C8B-B14F-4D97-AF65-F5344CB8AC3E}">
        <p14:creationId xmlns:p14="http://schemas.microsoft.com/office/powerpoint/2010/main" val="1692901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CF1704-1F84-4153-BD21-CBCAA1E2686C}" type="datetime1">
              <a:rPr lang="en-US" smtClean="0"/>
              <a:t>9/16/2024</a:t>
            </a:fld>
            <a:endParaRPr lang="en-US"/>
          </a:p>
        </p:txBody>
      </p:sp>
      <p:sp>
        <p:nvSpPr>
          <p:cNvPr id="4" name="Footer Placeholder 3"/>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13</a:t>
            </a:fld>
            <a:endParaRPr lang="en-US"/>
          </a:p>
        </p:txBody>
      </p:sp>
      <p:sp>
        <p:nvSpPr>
          <p:cNvPr id="10" name="Title 1"/>
          <p:cNvSpPr txBox="1">
            <a:spLocks/>
          </p:cNvSpPr>
          <p:nvPr/>
        </p:nvSpPr>
        <p:spPr>
          <a:xfrm>
            <a:off x="802490" y="-53722"/>
            <a:ext cx="7706305"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nhóm</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hoàn</a:t>
            </a:r>
            <a:r>
              <a:rPr lang="en-US" sz="2800" dirty="0">
                <a:latin typeface="Times New Roman" panose="02020603050405020304" pitchFamily="18" charset="0"/>
              </a:rPr>
              <a:t> </a:t>
            </a:r>
            <a:r>
              <a:rPr lang="en-US" sz="2800" dirty="0" err="1">
                <a:latin typeface="Times New Roman" panose="02020603050405020304" pitchFamily="18" charset="0"/>
              </a:rPr>
              <a:t>thành</a:t>
            </a:r>
            <a:r>
              <a:rPr lang="en-US" sz="2800" dirty="0">
                <a:latin typeface="Times New Roman" panose="02020603050405020304" pitchFamily="18" charset="0"/>
              </a:rPr>
              <a:t> </a:t>
            </a:r>
            <a:r>
              <a:rPr lang="en-US" sz="2800" dirty="0" err="1">
                <a:latin typeface="Times New Roman" panose="02020603050405020304" pitchFamily="18" charset="0"/>
              </a:rPr>
              <a:t>phiếu</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tập</a:t>
            </a:r>
            <a:endParaRPr lang="en-US" sz="2800" dirty="0">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509157" y="815433"/>
            <a:ext cx="2408072" cy="1524132"/>
          </a:xfrm>
          <a:prstGeom prst="rect">
            <a:avLst/>
          </a:prstGeom>
        </p:spPr>
      </p:pic>
      <p:pic>
        <p:nvPicPr>
          <p:cNvPr id="6" name="Picture 5"/>
          <p:cNvPicPr>
            <a:picLocks noChangeAspect="1"/>
          </p:cNvPicPr>
          <p:nvPr/>
        </p:nvPicPr>
        <p:blipFill>
          <a:blip r:embed="rId3"/>
          <a:stretch>
            <a:fillRect/>
          </a:stretch>
        </p:blipFill>
        <p:spPr>
          <a:xfrm>
            <a:off x="386487" y="758379"/>
            <a:ext cx="6071463" cy="3972961"/>
          </a:xfrm>
          <a:prstGeom prst="rect">
            <a:avLst/>
          </a:prstGeom>
        </p:spPr>
      </p:pic>
    </p:spTree>
    <p:extLst>
      <p:ext uri="{BB962C8B-B14F-4D97-AF65-F5344CB8AC3E}">
        <p14:creationId xmlns:p14="http://schemas.microsoft.com/office/powerpoint/2010/main" val="132147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D8140-0DC9-4123-AA87-B9898BCF54A2}"/>
              </a:ext>
            </a:extLst>
          </p:cNvPr>
          <p:cNvSpPr>
            <a:spLocks noGrp="1"/>
          </p:cNvSpPr>
          <p:nvPr>
            <p:ph type="title"/>
          </p:nvPr>
        </p:nvSpPr>
        <p:spPr>
          <a:xfrm>
            <a:off x="3028950" y="792965"/>
            <a:ext cx="2824812" cy="701731"/>
          </a:xfrm>
        </p:spPr>
        <p:txBody>
          <a:bodyPr/>
          <a:lstStyle/>
          <a:p>
            <a:endParaRPr lang="en-US" dirty="0"/>
          </a:p>
        </p:txBody>
      </p:sp>
      <p:sp>
        <p:nvSpPr>
          <p:cNvPr id="5" name="Content Placeholder 4">
            <a:extLst>
              <a:ext uri="{FF2B5EF4-FFF2-40B4-BE49-F238E27FC236}">
                <a16:creationId xmlns:a16="http://schemas.microsoft.com/office/drawing/2014/main" id="{67409436-0AA6-4FAE-803D-24F4AA4E8E3B}"/>
              </a:ext>
            </a:extLst>
          </p:cNvPr>
          <p:cNvSpPr>
            <a:spLocks noGrp="1"/>
          </p:cNvSpPr>
          <p:nvPr>
            <p:ph idx="1"/>
          </p:nvPr>
        </p:nvSpPr>
        <p:spPr>
          <a:xfrm>
            <a:off x="1539350" y="1489841"/>
            <a:ext cx="5611390" cy="2228721"/>
          </a:xfrm>
        </p:spPr>
        <p:txBody>
          <a:bodyPr/>
          <a:lstStyle/>
          <a:p>
            <a:pPr algn="just"/>
            <a:r>
              <a:rPr lang="vi-VN" dirty="0">
                <a:latin typeface="+mj-lt"/>
                <a:cs typeface="Calibri" panose="020F0502020204030204" pitchFamily="34" charset="0"/>
              </a:rPr>
              <a:t>Máy tính có thể giúp em giải trí.</a:t>
            </a:r>
          </a:p>
          <a:p>
            <a:pPr algn="just"/>
            <a:r>
              <a:rPr lang="vi-VN" dirty="0">
                <a:latin typeface="+mj-lt"/>
                <a:cs typeface="Calibri" panose="020F0502020204030204" pitchFamily="34" charset="0"/>
              </a:rPr>
              <a:t>Khi sử dụng máy tính để giải trí, em cần sử dụng một cách hợp lí và được sự đồng ý, đồng hành của thầy cô, bố mẹ, người lớn.</a:t>
            </a:r>
          </a:p>
        </p:txBody>
      </p:sp>
      <p:sp>
        <p:nvSpPr>
          <p:cNvPr id="2" name="Date Placeholder 1">
            <a:extLst>
              <a:ext uri="{FF2B5EF4-FFF2-40B4-BE49-F238E27FC236}">
                <a16:creationId xmlns:a16="http://schemas.microsoft.com/office/drawing/2014/main" id="{1901D0D8-1590-4BAC-A8A3-30B19F29D49C}"/>
              </a:ext>
            </a:extLst>
          </p:cNvPr>
          <p:cNvSpPr>
            <a:spLocks noGrp="1"/>
          </p:cNvSpPr>
          <p:nvPr>
            <p:ph type="dt" sz="half" idx="10"/>
          </p:nvPr>
        </p:nvSpPr>
        <p:spPr/>
        <p:txBody>
          <a:bodyPr/>
          <a:lstStyle/>
          <a:p>
            <a:fld id="{B92C480F-6FA4-4E3B-AC5B-3E44A936F461}" type="datetime1">
              <a:rPr lang="en-US" smtClean="0"/>
              <a:t>9/16/2024</a:t>
            </a:fld>
            <a:endParaRPr lang="en-US"/>
          </a:p>
        </p:txBody>
      </p:sp>
      <p:sp>
        <p:nvSpPr>
          <p:cNvPr id="3" name="Footer Placeholder 2">
            <a:extLst>
              <a:ext uri="{FF2B5EF4-FFF2-40B4-BE49-F238E27FC236}">
                <a16:creationId xmlns:a16="http://schemas.microsoft.com/office/drawing/2014/main" id="{28F011AB-96D2-4F5C-A6D1-3AA6624C4D88}"/>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a:extLst>
              <a:ext uri="{FF2B5EF4-FFF2-40B4-BE49-F238E27FC236}">
                <a16:creationId xmlns:a16="http://schemas.microsoft.com/office/drawing/2014/main" id="{3847D2A0-1F88-4B0D-A44C-7FAF27062220}"/>
              </a:ext>
            </a:extLst>
          </p:cNvPr>
          <p:cNvSpPr>
            <a:spLocks noGrp="1"/>
          </p:cNvSpPr>
          <p:nvPr>
            <p:ph type="sldNum" sz="quarter" idx="12"/>
          </p:nvPr>
        </p:nvSpPr>
        <p:spPr/>
        <p:txBody>
          <a:bodyPr/>
          <a:lstStyle/>
          <a:p>
            <a:fld id="{30468810-060D-430C-ACDF-BB351635E08B}" type="slidenum">
              <a:rPr lang="en-US" smtClean="0"/>
              <a:t>14</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5A4D8-ED8B-46EB-8805-6B53B5C46A59}"/>
              </a:ext>
            </a:extLst>
          </p:cNvPr>
          <p:cNvSpPr>
            <a:spLocks noGrp="1"/>
          </p:cNvSpPr>
          <p:nvPr>
            <p:ph type="dt" sz="half" idx="10"/>
          </p:nvPr>
        </p:nvSpPr>
        <p:spPr/>
        <p:txBody>
          <a:bodyPr/>
          <a:lstStyle/>
          <a:p>
            <a:fld id="{CF29216B-5ADB-443D-87C6-7CA1446FE999}" type="datetime1">
              <a:rPr lang="en-US" smtClean="0"/>
              <a:t>9/16/2024</a:t>
            </a:fld>
            <a:endParaRPr lang="en-US"/>
          </a:p>
        </p:txBody>
      </p:sp>
      <p:sp>
        <p:nvSpPr>
          <p:cNvPr id="3" name="Footer Placeholder 2">
            <a:extLst>
              <a:ext uri="{FF2B5EF4-FFF2-40B4-BE49-F238E27FC236}">
                <a16:creationId xmlns:a16="http://schemas.microsoft.com/office/drawing/2014/main" id="{F109CCD4-2072-469E-A1DE-818C6D133BD4}"/>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99972AEE-8931-422C-901C-0EF1CADB60AE}"/>
              </a:ext>
            </a:extLst>
          </p:cNvPr>
          <p:cNvSpPr>
            <a:spLocks noGrp="1"/>
          </p:cNvSpPr>
          <p:nvPr>
            <p:ph type="sldNum" sz="quarter" idx="12"/>
          </p:nvPr>
        </p:nvSpPr>
        <p:spPr/>
        <p:txBody>
          <a:bodyPr/>
          <a:lstStyle/>
          <a:p>
            <a:fld id="{30468810-060D-430C-ACDF-BB351635E08B}" type="slidenum">
              <a:rPr lang="en-US" smtClean="0"/>
              <a:t>2</a:t>
            </a:fld>
            <a:endParaRPr lang="en-US"/>
          </a:p>
        </p:txBody>
      </p:sp>
    </p:spTree>
    <p:extLst>
      <p:ext uri="{BB962C8B-B14F-4D97-AF65-F5344CB8AC3E}">
        <p14:creationId xmlns:p14="http://schemas.microsoft.com/office/powerpoint/2010/main" val="2328924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85644958-44A6-459B-99E7-B68DDFA3224E}" type="datetime1">
              <a:rPr lang="en-US" smtClean="0"/>
              <a:t>9/16/2024</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3723558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3FF996-8480-4A4A-A177-9648187FE00A}"/>
              </a:ext>
            </a:extLst>
          </p:cNvPr>
          <p:cNvSpPr>
            <a:spLocks noGrp="1"/>
          </p:cNvSpPr>
          <p:nvPr>
            <p:ph type="title"/>
          </p:nvPr>
        </p:nvSpPr>
        <p:spPr/>
        <p:txBody>
          <a:bodyPr/>
          <a:lstStyle/>
          <a:p>
            <a:pPr algn="ctr"/>
            <a:r>
              <a:rPr lang="en-US" sz="3600" dirty="0" err="1">
                <a:latin typeface="Times New Roman" panose="02020603050405020304" pitchFamily="18" charset="0"/>
              </a:rPr>
              <a:t>Câu</a:t>
            </a:r>
            <a:r>
              <a:rPr lang="en-US" sz="3600" dirty="0">
                <a:latin typeface="Times New Roman" panose="02020603050405020304" pitchFamily="18" charset="0"/>
              </a:rPr>
              <a:t> </a:t>
            </a:r>
            <a:r>
              <a:rPr lang="en-US" sz="3600" dirty="0" err="1">
                <a:latin typeface="Times New Roman" panose="02020603050405020304" pitchFamily="18" charset="0"/>
              </a:rPr>
              <a:t>hỏi</a:t>
            </a:r>
            <a:r>
              <a:rPr lang="en-US" sz="3600" dirty="0">
                <a:latin typeface="Times New Roman" panose="02020603050405020304" pitchFamily="18" charset="0"/>
              </a:rPr>
              <a:t> </a:t>
            </a:r>
            <a:r>
              <a:rPr lang="en-US" sz="3600" dirty="0" err="1">
                <a:latin typeface="Times New Roman" panose="02020603050405020304" pitchFamily="18" charset="0"/>
              </a:rPr>
              <a:t>tình</a:t>
            </a:r>
            <a:r>
              <a:rPr lang="en-US" sz="3600" dirty="0">
                <a:latin typeface="Times New Roman" panose="02020603050405020304" pitchFamily="18" charset="0"/>
              </a:rPr>
              <a:t> </a:t>
            </a:r>
            <a:r>
              <a:rPr lang="en-US" sz="3600" dirty="0" err="1">
                <a:latin typeface="Times New Roman" panose="02020603050405020304" pitchFamily="18" charset="0"/>
              </a:rPr>
              <a:t>huống</a:t>
            </a:r>
            <a:r>
              <a:rPr lang="en-US" sz="3600" dirty="0">
                <a:latin typeface="Times New Roman" panose="02020603050405020304" pitchFamily="18" charset="0"/>
              </a:rPr>
              <a:t> </a:t>
            </a:r>
            <a:r>
              <a:rPr lang="en-US" sz="3600" dirty="0" err="1">
                <a:latin typeface="Times New Roman" panose="02020603050405020304" pitchFamily="18" charset="0"/>
              </a:rPr>
              <a:t>Khởi</a:t>
            </a:r>
            <a:r>
              <a:rPr lang="en-US" sz="3600" dirty="0">
                <a:latin typeface="Times New Roman" panose="02020603050405020304" pitchFamily="18" charset="0"/>
              </a:rPr>
              <a:t> </a:t>
            </a:r>
            <a:r>
              <a:rPr lang="en-US" sz="3600" dirty="0" err="1">
                <a:latin typeface="Times New Roman" panose="02020603050405020304" pitchFamily="18" charset="0"/>
              </a:rPr>
              <a:t>động</a:t>
            </a:r>
            <a:endParaRPr lang="en-US" sz="3600" dirty="0">
              <a:latin typeface="Times New Roman" panose="02020603050405020304" pitchFamily="18" charset="0"/>
            </a:endParaRPr>
          </a:p>
        </p:txBody>
      </p:sp>
      <p:sp>
        <p:nvSpPr>
          <p:cNvPr id="6" name="Content Placeholder 5">
            <a:extLst>
              <a:ext uri="{FF2B5EF4-FFF2-40B4-BE49-F238E27FC236}">
                <a16:creationId xmlns:a16="http://schemas.microsoft.com/office/drawing/2014/main" id="{FEA38779-5E2D-45AB-9A97-6486D4FCE395}"/>
              </a:ext>
            </a:extLst>
          </p:cNvPr>
          <p:cNvSpPr>
            <a:spLocks noGrp="1"/>
          </p:cNvSpPr>
          <p:nvPr>
            <p:ph sz="quarter" idx="4294967295"/>
          </p:nvPr>
        </p:nvSpPr>
        <p:spPr>
          <a:xfrm>
            <a:off x="4660711" y="1432797"/>
            <a:ext cx="4083154" cy="1532991"/>
          </a:xfrm>
        </p:spPr>
        <p:txBody>
          <a:bodyPr>
            <a:noAutofit/>
          </a:bodyPr>
          <a:lstStyle/>
          <a:p>
            <a:pPr algn="just">
              <a:lnSpc>
                <a:spcPct val="120000"/>
              </a:lnSpc>
            </a:pPr>
            <a:r>
              <a:rPr lang="vi-VN" sz="2800" dirty="0">
                <a:latin typeface="+mj-lt"/>
                <a:cs typeface="Calibri" panose="020F0502020204030204" pitchFamily="34" charset="0"/>
              </a:rPr>
              <a:t>Em đã từng sử dụng máy tính làm những việc gì?</a:t>
            </a:r>
          </a:p>
          <a:p>
            <a:pPr algn="just">
              <a:lnSpc>
                <a:spcPct val="120000"/>
              </a:lnSpc>
            </a:pPr>
            <a:r>
              <a:rPr lang="vi-VN" sz="2800" dirty="0">
                <a:latin typeface="+mj-lt"/>
                <a:cs typeface="Calibri" panose="020F0502020204030204" pitchFamily="34" charset="0"/>
              </a:rPr>
              <a:t>Các em có biết máy tính có thể giúp con người giải trí như thế nào không?</a:t>
            </a:r>
          </a:p>
        </p:txBody>
      </p:sp>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D1E44520-5B22-4699-9966-68453AD80CA1}" type="datetime1">
              <a:rPr lang="en-US" smtClean="0"/>
              <a:t>9/16/2024</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4</a:t>
            </a:fld>
            <a:endParaRPr lang="en-US"/>
          </a:p>
        </p:txBody>
      </p:sp>
      <p:pic>
        <p:nvPicPr>
          <p:cNvPr id="7" name="Picture 6"/>
          <p:cNvPicPr>
            <a:picLocks noChangeAspect="1"/>
          </p:cNvPicPr>
          <p:nvPr/>
        </p:nvPicPr>
        <p:blipFill>
          <a:blip r:embed="rId2"/>
          <a:stretch>
            <a:fillRect/>
          </a:stretch>
        </p:blipFill>
        <p:spPr>
          <a:xfrm>
            <a:off x="1037561" y="1432797"/>
            <a:ext cx="3623150" cy="2939262"/>
          </a:xfrm>
          <a:prstGeom prst="rect">
            <a:avLst/>
          </a:prstGeom>
        </p:spPr>
      </p:pic>
    </p:spTree>
    <p:extLst>
      <p:ext uri="{BB962C8B-B14F-4D97-AF65-F5344CB8AC3E}">
        <p14:creationId xmlns:p14="http://schemas.microsoft.com/office/powerpoint/2010/main" val="739723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B2162156-3B54-4688-9D25-855439CF7ABE}" type="datetime1">
              <a:rPr lang="en-US" smtClean="0"/>
              <a:t>9/16/2024</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5</a:t>
            </a:fld>
            <a:endParaRPr lang="en-US"/>
          </a:p>
        </p:txBody>
      </p:sp>
    </p:spTree>
    <p:extLst>
      <p:ext uri="{BB962C8B-B14F-4D97-AF65-F5344CB8AC3E}">
        <p14:creationId xmlns:p14="http://schemas.microsoft.com/office/powerpoint/2010/main" val="3780202483"/>
      </p:ext>
    </p:extLst>
  </p:cSld>
  <p:clrMapOvr>
    <a:masterClrMapping/>
  </p:clrMapOvr>
  <p:timing>
    <p:tnLst>
      <p:par>
        <p:cTn id="1" dur="indefinite" restart="never" nodeType="tmRoot"/>
      </p:par>
    </p:tnLst>
    <p:bldLst>
      <p:bldP spid="5" grpId="0" build="p">
        <p:tmplLst>
          <p:tmpl lvl="1">
            <p:tnLst>
              <p:par>
                <p:cTn presetID="27" presetClass="emph" presetSubtype="0" fill="remove" nodeType="withEffect">
                  <p:stCondLst>
                    <p:cond delay="0"/>
                  </p:stCondLst>
                  <p:childTnLst>
                    <p:animClr clrSpc="rgb" dir="cw">
                      <p:cBhvr override="childStyle">
                        <p:cTn dur="250" autoRev="1" fill="remove"/>
                        <p:tgtEl>
                          <p:spTgt spid="5"/>
                        </p:tgtEl>
                        <p:attrNameLst>
                          <p:attrName>style.color</p:attrName>
                        </p:attrNameLst>
                      </p:cBhvr>
                      <p:to>
                        <a:schemeClr val="bg1"/>
                      </p:to>
                    </p:animClr>
                    <p:animClr clrSpc="rgb" dir="cw">
                      <p:cBhvr>
                        <p:cTn dur="250" autoRev="1" fill="remove"/>
                        <p:tgtEl>
                          <p:spTgt spid="5"/>
                        </p:tgtEl>
                        <p:attrNameLst>
                          <p:attrName>fillcolor</p:attrName>
                        </p:attrNameLst>
                      </p:cBhvr>
                      <p:to>
                        <a:schemeClr val="bg1"/>
                      </p:to>
                    </p:animClr>
                    <p:set>
                      <p:cBhvr>
                        <p:cTn dur="250" autoRev="1" fill="remove"/>
                        <p:tgtEl>
                          <p:spTgt spid="5"/>
                        </p:tgtEl>
                        <p:attrNameLst>
                          <p:attrName>fill.type</p:attrName>
                        </p:attrNameLst>
                      </p:cBhvr>
                      <p:to>
                        <p:strVal val="solid"/>
                      </p:to>
                    </p:set>
                    <p:set>
                      <p:cBhvr>
                        <p:cTn dur="250" autoRev="1" fill="remove"/>
                        <p:tgtEl>
                          <p:spTgt spid="5"/>
                        </p:tgtEl>
                        <p:attrNameLst>
                          <p:attrName>fill.on</p:attrName>
                        </p:attrNameLst>
                      </p:cBhvr>
                      <p:to>
                        <p:strVal val="true"/>
                      </p:to>
                    </p:set>
                  </p:childTnLst>
                </p:cTn>
              </p:par>
            </p:tnLst>
          </p:tmpl>
        </p:tmplLst>
      </p:b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latin typeface="Times New Roman" panose="02020603050405020304" pitchFamily="18" charset="0"/>
              </a:rPr>
              <a:t>1 - XEM PHIM, NGHE NHẠC BẰNG MÁY TÍNH </a:t>
            </a:r>
          </a:p>
        </p:txBody>
      </p:sp>
      <p:sp>
        <p:nvSpPr>
          <p:cNvPr id="3" name="Date Placeholder 2"/>
          <p:cNvSpPr>
            <a:spLocks noGrp="1"/>
          </p:cNvSpPr>
          <p:nvPr>
            <p:ph type="dt" sz="half" idx="10"/>
          </p:nvPr>
        </p:nvSpPr>
        <p:spPr/>
        <p:txBody>
          <a:bodyPr/>
          <a:lstStyle/>
          <a:p>
            <a:fld id="{53AFDEF0-C648-44A7-B010-3F2692BD2044}" type="datetime1">
              <a:rPr lang="en-US" smtClean="0"/>
              <a:t>9/16/2024</a:t>
            </a:fld>
            <a:endParaRPr lang="en-US" dirty="0"/>
          </a:p>
        </p:txBody>
      </p:sp>
      <p:sp>
        <p:nvSpPr>
          <p:cNvPr id="4" name="Footer Placeholder 3"/>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6</a:t>
            </a:fld>
            <a:endParaRPr lang="en-US"/>
          </a:p>
        </p:txBody>
      </p:sp>
      <p:sp>
        <p:nvSpPr>
          <p:cNvPr id="7" name="Content Placeholder 6"/>
          <p:cNvSpPr>
            <a:spLocks noGrp="1"/>
          </p:cNvSpPr>
          <p:nvPr>
            <p:ph sz="quarter" idx="14"/>
          </p:nvPr>
        </p:nvSpPr>
        <p:spPr>
          <a:xfrm>
            <a:off x="400135" y="1118552"/>
            <a:ext cx="8454415" cy="2751138"/>
          </a:xfrm>
        </p:spPr>
        <p:txBody>
          <a:bodyPr>
            <a:noAutofit/>
          </a:bodyPr>
          <a:lstStyle/>
          <a:p>
            <a:pPr marL="0" indent="0" algn="just">
              <a:lnSpc>
                <a:spcPct val="150000"/>
              </a:lnSpc>
              <a:buNone/>
            </a:pPr>
            <a:r>
              <a:rPr lang="en-US" sz="2000" smtClean="0">
                <a:latin typeface="+mj-lt"/>
              </a:rPr>
              <a:t>- </a:t>
            </a:r>
            <a:r>
              <a:rPr lang="vi-VN" sz="2000" dirty="0">
                <a:latin typeface="+mj-lt"/>
              </a:rPr>
              <a:t>Dựa vào kinh nghiệm sử dụng máy tính, em hãy chia sẻ cách xem một video trên máy tính mà em đã từng </a:t>
            </a:r>
            <a:r>
              <a:rPr lang="vi-VN" sz="2000">
                <a:latin typeface="+mj-lt"/>
              </a:rPr>
              <a:t>thực </a:t>
            </a:r>
            <a:endParaRPr lang="en-US" sz="2000" smtClean="0">
              <a:latin typeface="+mj-lt"/>
            </a:endParaRPr>
          </a:p>
          <a:p>
            <a:pPr marL="0" indent="0" algn="just">
              <a:lnSpc>
                <a:spcPct val="150000"/>
              </a:lnSpc>
              <a:buNone/>
            </a:pPr>
            <a:r>
              <a:rPr lang="en-US" sz="2000" smtClean="0">
                <a:latin typeface="+mj-lt"/>
              </a:rPr>
              <a:t>- </a:t>
            </a:r>
            <a:r>
              <a:rPr lang="en-US" sz="2000" dirty="0">
                <a:latin typeface="+mj-lt"/>
              </a:rPr>
              <a:t>T</a:t>
            </a:r>
            <a:r>
              <a:rPr lang="vi-VN" sz="2000" dirty="0">
                <a:latin typeface="+mj-lt"/>
              </a:rPr>
              <a:t>ìm, truy cập vào một trang web để xem một đoạn phim hoạt hình hoặc một đoạn video ca nhạc thiếu </a:t>
            </a:r>
            <a:r>
              <a:rPr lang="vi-VN" sz="2000">
                <a:latin typeface="+mj-lt"/>
              </a:rPr>
              <a:t>nhi</a:t>
            </a:r>
            <a:r>
              <a:rPr lang="vi-VN" sz="2000" smtClean="0">
                <a:latin typeface="+mj-lt"/>
              </a:rPr>
              <a:t>.</a:t>
            </a:r>
            <a:r>
              <a:rPr lang="en-US" sz="2000" smtClean="0">
                <a:latin typeface="+mj-lt"/>
              </a:rPr>
              <a:t>	</a:t>
            </a:r>
            <a:endParaRPr lang="vi-VN" sz="2000" dirty="0">
              <a:latin typeface="+mj-lt"/>
            </a:endParaRPr>
          </a:p>
        </p:txBody>
      </p:sp>
      <p:pic>
        <p:nvPicPr>
          <p:cNvPr id="6" name="Picture 5"/>
          <p:cNvPicPr>
            <a:picLocks noChangeAspect="1"/>
          </p:cNvPicPr>
          <p:nvPr/>
        </p:nvPicPr>
        <p:blipFill>
          <a:blip r:embed="rId2">
            <a:alphaModFix amt="35000"/>
          </a:blip>
          <a:stretch>
            <a:fillRect/>
          </a:stretch>
        </p:blipFill>
        <p:spPr>
          <a:xfrm>
            <a:off x="6457950" y="3299302"/>
            <a:ext cx="2247900" cy="2038350"/>
          </a:xfrm>
          <a:prstGeom prst="rect">
            <a:avLst/>
          </a:prstGeom>
        </p:spPr>
      </p:pic>
    </p:spTree>
    <p:extLst>
      <p:ext uri="{BB962C8B-B14F-4D97-AF65-F5344CB8AC3E}">
        <p14:creationId xmlns:p14="http://schemas.microsoft.com/office/powerpoint/2010/main" val="1960837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2800" dirty="0">
                <a:latin typeface="+mj-lt"/>
              </a:rPr>
              <a:t>2 </a:t>
            </a:r>
            <a:r>
              <a:rPr lang="en-US" sz="2800" dirty="0">
                <a:latin typeface="+mj-lt"/>
              </a:rPr>
              <a:t>-</a:t>
            </a:r>
            <a:r>
              <a:rPr lang="vi-VN" sz="2800" dirty="0">
                <a:latin typeface="+mj-lt"/>
              </a:rPr>
              <a:t> CHƠI TRÒ CHƠI TRÊN MÁY TÍNH</a:t>
            </a:r>
            <a:endParaRPr lang="en-US" sz="2800" dirty="0">
              <a:latin typeface="+mj-lt"/>
            </a:endParaRPr>
          </a:p>
        </p:txBody>
      </p:sp>
      <p:sp>
        <p:nvSpPr>
          <p:cNvPr id="3" name="Date Placeholder 2"/>
          <p:cNvSpPr>
            <a:spLocks noGrp="1"/>
          </p:cNvSpPr>
          <p:nvPr>
            <p:ph type="dt" sz="half" idx="10"/>
          </p:nvPr>
        </p:nvSpPr>
        <p:spPr/>
        <p:txBody>
          <a:bodyPr/>
          <a:lstStyle/>
          <a:p>
            <a:fld id="{2E3778AF-EE0E-40C1-8D12-6F59F4BFF7A7}" type="datetime1">
              <a:rPr lang="en-US" smtClean="0"/>
              <a:t>9/16/2024</a:t>
            </a:fld>
            <a:endParaRPr lang="en-US"/>
          </a:p>
        </p:txBody>
      </p:sp>
      <p:sp>
        <p:nvSpPr>
          <p:cNvPr id="4" name="Footer Placeholder 3"/>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sp>
        <p:nvSpPr>
          <p:cNvPr id="7" name="Content Placeholder 6"/>
          <p:cNvSpPr>
            <a:spLocks noGrp="1"/>
          </p:cNvSpPr>
          <p:nvPr>
            <p:ph sz="quarter" idx="14"/>
          </p:nvPr>
        </p:nvSpPr>
        <p:spPr>
          <a:xfrm>
            <a:off x="3024626" y="1633068"/>
            <a:ext cx="5719239" cy="2751138"/>
          </a:xfrm>
        </p:spPr>
        <p:txBody>
          <a:bodyPr>
            <a:noAutofit/>
          </a:bodyPr>
          <a:lstStyle/>
          <a:p>
            <a:pPr marL="0" indent="0" algn="just">
              <a:lnSpc>
                <a:spcPct val="100000"/>
              </a:lnSpc>
              <a:buNone/>
            </a:pPr>
            <a:r>
              <a:rPr lang="en-US" sz="2400" dirty="0">
                <a:latin typeface="Times New Roman" panose="02020603050405020304" pitchFamily="18" charset="0"/>
              </a:rPr>
              <a:t>   L</a:t>
            </a:r>
            <a:r>
              <a:rPr lang="vi-VN" sz="2400" dirty="0">
                <a:latin typeface="Times New Roman" panose="02020603050405020304" pitchFamily="18" charset="0"/>
              </a:rPr>
              <a:t>àm việc nhóm đôi để thực hiện nhiệm vụ:</a:t>
            </a:r>
          </a:p>
          <a:p>
            <a:pPr marL="0" indent="0" algn="just">
              <a:lnSpc>
                <a:spcPct val="100000"/>
              </a:lnSpc>
              <a:buNone/>
            </a:pPr>
            <a:r>
              <a:rPr lang="en-US" sz="2400" dirty="0">
                <a:latin typeface="Times New Roman" panose="02020603050405020304" pitchFamily="18" charset="0"/>
              </a:rPr>
              <a:t>   </a:t>
            </a:r>
            <a:r>
              <a:rPr lang="vi-VN" sz="2400" dirty="0">
                <a:latin typeface="Times New Roman" panose="02020603050405020304" pitchFamily="18" charset="0"/>
              </a:rPr>
              <a:t>Chia sẻ một số trò chơi giải trí dành cho thiếu nhi trên máy tính mà em đã từng trải nghiệm.</a:t>
            </a:r>
          </a:p>
          <a:p>
            <a:pPr marL="0" indent="0" algn="just">
              <a:lnSpc>
                <a:spcPct val="100000"/>
              </a:lnSpc>
              <a:buNone/>
            </a:pPr>
            <a:r>
              <a:rPr lang="en-US" sz="2400" dirty="0">
                <a:latin typeface="Times New Roman" panose="02020603050405020304" pitchFamily="18" charset="0"/>
              </a:rPr>
              <a:t>   </a:t>
            </a:r>
            <a:r>
              <a:rPr lang="vi-VN" sz="2400" dirty="0">
                <a:latin typeface="Times New Roman" panose="02020603050405020304" pitchFamily="18" charset="0"/>
              </a:rPr>
              <a:t>Chơi cờ vua trên máy tính có đặc điểm nào tốt hơn cách chơi truyền thống?</a:t>
            </a:r>
          </a:p>
        </p:txBody>
      </p:sp>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srcRect b="10011"/>
          <a:stretch/>
        </p:blipFill>
        <p:spPr>
          <a:xfrm>
            <a:off x="241536" y="1633068"/>
            <a:ext cx="2735176" cy="2536596"/>
          </a:xfrm>
          <a:prstGeom prst="rect">
            <a:avLst/>
          </a:prstGeom>
        </p:spPr>
      </p:pic>
    </p:spTree>
    <p:extLst>
      <p:ext uri="{BB962C8B-B14F-4D97-AF65-F5344CB8AC3E}">
        <p14:creationId xmlns:p14="http://schemas.microsoft.com/office/powerpoint/2010/main" val="2907025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2800" dirty="0">
                <a:latin typeface="+mj-lt"/>
              </a:rPr>
              <a:t>3 </a:t>
            </a:r>
            <a:r>
              <a:rPr lang="en-US" sz="2800" dirty="0">
                <a:latin typeface="+mj-lt"/>
              </a:rPr>
              <a:t>-</a:t>
            </a:r>
            <a:r>
              <a:rPr lang="vi-VN" sz="2800" dirty="0">
                <a:latin typeface="+mj-lt"/>
              </a:rPr>
              <a:t> XEM TIN TỨC BẰNG MÁY TÍNH </a:t>
            </a:r>
            <a:endParaRPr lang="en-US" sz="2800" dirty="0">
              <a:latin typeface="+mj-lt"/>
            </a:endParaRPr>
          </a:p>
        </p:txBody>
      </p:sp>
      <p:sp>
        <p:nvSpPr>
          <p:cNvPr id="3" name="Date Placeholder 2"/>
          <p:cNvSpPr>
            <a:spLocks noGrp="1"/>
          </p:cNvSpPr>
          <p:nvPr>
            <p:ph type="dt" sz="half" idx="10"/>
          </p:nvPr>
        </p:nvSpPr>
        <p:spPr/>
        <p:txBody>
          <a:bodyPr/>
          <a:lstStyle/>
          <a:p>
            <a:fld id="{2E3778AF-EE0E-40C1-8D12-6F59F4BFF7A7}" type="datetime1">
              <a:rPr lang="en-US" smtClean="0"/>
              <a:t>9/16/2024</a:t>
            </a:fld>
            <a:endParaRPr lang="en-US"/>
          </a:p>
        </p:txBody>
      </p:sp>
      <p:sp>
        <p:nvSpPr>
          <p:cNvPr id="4" name="Footer Placeholder 3"/>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sp>
        <p:nvSpPr>
          <p:cNvPr id="7" name="Content Placeholder 6"/>
          <p:cNvSpPr>
            <a:spLocks noGrp="1"/>
          </p:cNvSpPr>
          <p:nvPr>
            <p:ph sz="quarter" idx="14"/>
          </p:nvPr>
        </p:nvSpPr>
        <p:spPr>
          <a:xfrm>
            <a:off x="3028951" y="1684274"/>
            <a:ext cx="5825600" cy="2222042"/>
          </a:xfrm>
        </p:spPr>
        <p:txBody>
          <a:bodyPr>
            <a:noAutofit/>
          </a:bodyPr>
          <a:lstStyle/>
          <a:p>
            <a:pPr marL="0" indent="0" algn="just">
              <a:lnSpc>
                <a:spcPct val="100000"/>
              </a:lnSpc>
              <a:buNone/>
            </a:pPr>
            <a:r>
              <a:rPr lang="en-US" sz="2400" dirty="0">
                <a:latin typeface="Times New Roman" panose="02020603050405020304" pitchFamily="18" charset="0"/>
              </a:rPr>
              <a:t>    L</a:t>
            </a:r>
            <a:r>
              <a:rPr lang="vi-VN" sz="2400" dirty="0">
                <a:latin typeface="Times New Roman" panose="02020603050405020304" pitchFamily="18" charset="0"/>
              </a:rPr>
              <a:t>àm việc nhóm đôi để thực hiện nhiệm vụ:</a:t>
            </a:r>
          </a:p>
          <a:p>
            <a:pPr marL="0" indent="0" algn="just">
              <a:lnSpc>
                <a:spcPct val="100000"/>
              </a:lnSpc>
              <a:buNone/>
            </a:pPr>
            <a:r>
              <a:rPr lang="en-US" sz="2400" dirty="0">
                <a:latin typeface="Times New Roman" panose="02020603050405020304" pitchFamily="18" charset="0"/>
              </a:rPr>
              <a:t>    </a:t>
            </a:r>
            <a:r>
              <a:rPr lang="vi-VN" sz="2400" dirty="0">
                <a:latin typeface="Times New Roman" panose="02020603050405020304" pitchFamily="18" charset="0"/>
              </a:rPr>
              <a:t>Sử dụng máy tính để xem tin tức, tìm hiểu những câu chuyện thú vị, bổ ích theo chủ đề: </a:t>
            </a:r>
            <a:r>
              <a:rPr lang="vi-VN" sz="2400" b="1" dirty="0">
                <a:solidFill>
                  <a:schemeClr val="accent2"/>
                </a:solidFill>
                <a:latin typeface="Times New Roman" panose="02020603050405020304" pitchFamily="18" charset="0"/>
              </a:rPr>
              <a:t>“Tết Trung thu xưa và nay”</a:t>
            </a:r>
            <a:r>
              <a:rPr lang="vi-VN" sz="2400" b="1" dirty="0">
                <a:latin typeface="Times New Roman" panose="02020603050405020304" pitchFamily="18" charset="0"/>
              </a:rPr>
              <a:t>.</a:t>
            </a:r>
          </a:p>
        </p:txBody>
      </p:sp>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89450" y="1633068"/>
            <a:ext cx="2667426" cy="2667426"/>
          </a:xfrm>
          <a:prstGeom prst="rect">
            <a:avLst/>
          </a:prstGeom>
        </p:spPr>
      </p:pic>
    </p:spTree>
    <p:extLst>
      <p:ext uri="{BB962C8B-B14F-4D97-AF65-F5344CB8AC3E}">
        <p14:creationId xmlns:p14="http://schemas.microsoft.com/office/powerpoint/2010/main" val="329429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a:xfrm>
            <a:off x="2757830" y="1464171"/>
            <a:ext cx="3430829" cy="1600898"/>
          </a:xfrm>
        </p:spPr>
        <p:txBody>
          <a:bodyPr/>
          <a:lstStyle/>
          <a:p>
            <a:pPr algn="just">
              <a:lnSpc>
                <a:spcPct val="100000"/>
              </a:lnSpc>
            </a:pPr>
            <a:r>
              <a:rPr lang="vi-VN" sz="1800" dirty="0">
                <a:solidFill>
                  <a:schemeClr val="accent2"/>
                </a:solidFill>
                <a:latin typeface="+mj-lt"/>
                <a:cs typeface="Calibri" panose="020F0502020204030204" pitchFamily="34" charset="0"/>
              </a:rPr>
              <a:t>+ Máy tính có thể giúp em giải trí bằng nhiều hình thức như xem phim, nghe nhạc, chơi trò chơi (chơi game), xem tin tức,...</a:t>
            </a:r>
          </a:p>
          <a:p>
            <a:pPr algn="just">
              <a:lnSpc>
                <a:spcPct val="100000"/>
              </a:lnSpc>
            </a:pPr>
            <a:r>
              <a:rPr lang="vi-VN" sz="1800" dirty="0">
                <a:solidFill>
                  <a:schemeClr val="accent2"/>
                </a:solidFill>
                <a:latin typeface="+mj-lt"/>
                <a:cs typeface="Calibri" panose="020F0502020204030204" pitchFamily="34" charset="0"/>
              </a:rPr>
              <a:t>+ Khi giải trí bằng máy tính em cần sắp xếp thời gian hợp lí, lựa chọn những nội dung bổ ích và cần có sự đồng ý, đồng hành của thầy cô, bố mẹ, người lớn</a:t>
            </a:r>
            <a:r>
              <a:rPr lang="vi-VN" sz="1800" b="0" dirty="0">
                <a:latin typeface="+mj-lt"/>
                <a:cs typeface="Calibri" panose="020F0502020204030204" pitchFamily="34" charset="0"/>
              </a:rPr>
              <a:t>.</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F8C0AD8B-B6AA-4EBE-B9E4-CD708AD56534}" type="datetime1">
              <a:rPr lang="en-US" smtClean="0"/>
              <a:t>9/16/2024</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9</a:t>
            </a:fld>
            <a:endParaRPr lang="en-US"/>
          </a:p>
        </p:txBody>
      </p:sp>
    </p:spTree>
    <p:extLst>
      <p:ext uri="{BB962C8B-B14F-4D97-AF65-F5344CB8AC3E}">
        <p14:creationId xmlns:p14="http://schemas.microsoft.com/office/powerpoint/2010/main" val="22117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2691</TotalTime>
  <Words>584</Words>
  <Application>Microsoft Office PowerPoint</Application>
  <PresentationFormat>On-screen Show (16:9)</PresentationFormat>
  <Paragraphs>77</Paragraphs>
  <Slides>14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微软雅黑</vt:lpstr>
      <vt:lpstr>微软雅黑</vt:lpstr>
      <vt:lpstr>SimSun</vt:lpstr>
      <vt:lpstr>Adobe Fan Heiti Std B</vt:lpstr>
      <vt:lpstr>Arial</vt:lpstr>
      <vt:lpstr>Calibri</vt:lpstr>
      <vt:lpstr>Calibri Light</vt:lpstr>
      <vt:lpstr>等线</vt:lpstr>
      <vt:lpstr>Gulim</vt:lpstr>
      <vt:lpstr>Montserrat Black</vt:lpstr>
      <vt:lpstr>Roboto</vt:lpstr>
      <vt:lpstr>Times New Roman</vt:lpstr>
      <vt:lpstr>Verdana</vt:lpstr>
      <vt:lpstr>Office Theme</vt:lpstr>
      <vt:lpstr>GIẢI TRÍ VỚI MÁY TÍNH</vt:lpstr>
      <vt:lpstr>PowerPoint Presentation</vt:lpstr>
      <vt:lpstr>PowerPoint Presentation</vt:lpstr>
      <vt:lpstr>Câu hỏi tình huống Khởi động</vt:lpstr>
      <vt:lpstr>PowerPoint Presentation</vt:lpstr>
      <vt:lpstr>1 - XEM PHIM, NGHE NHẠC BẰNG MÁY TÍNH </vt:lpstr>
      <vt:lpstr>2 - CHƠI TRÒ CHƠI TRÊN MÁY TÍNH</vt:lpstr>
      <vt:lpstr>3 - XEM TIN TỨC BẰNG MÁY TÍNH </vt:lpstr>
      <vt:lpstr>PowerPoint Presentation</vt:lpstr>
      <vt:lpstr>LUYỆN TẬP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DELL123</cp:lastModifiedBy>
  <cp:revision>86</cp:revision>
  <dcterms:created xsi:type="dcterms:W3CDTF">2022-04-01T22:47:45Z</dcterms:created>
  <dcterms:modified xsi:type="dcterms:W3CDTF">2024-09-16T07:55:36Z</dcterms:modified>
</cp:coreProperties>
</file>