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6" r:id="rId1"/>
  </p:sldMasterIdLst>
  <p:notesMasterIdLst>
    <p:notesMasterId r:id="rId10"/>
  </p:notesMasterIdLst>
  <p:sldIdLst>
    <p:sldId id="256" r:id="rId2"/>
    <p:sldId id="318" r:id="rId3"/>
    <p:sldId id="260" r:id="rId4"/>
    <p:sldId id="262" r:id="rId5"/>
    <p:sldId id="264" r:id="rId6"/>
    <p:sldId id="317" r:id="rId7"/>
    <p:sldId id="313" r:id="rId8"/>
    <p:sldId id="259" r:id="rId9"/>
  </p:sldIdLst>
  <p:sldSz cx="9144000" cy="5143500" type="screen16x9"/>
  <p:notesSz cx="6858000" cy="9144000"/>
  <p:embeddedFontLst>
    <p:embeddedFont>
      <p:font typeface="Algerian" panose="04020705040A02060702" pitchFamily="82" charset="0"/>
      <p:regular r:id="rId11"/>
    </p:embeddedFont>
    <p:embeddedFont>
      <p:font typeface="Caveat Brush" pitchFamily="2" charset="0"/>
      <p:regular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634A2C-9917-48B9-A337-10CFD88DF6D1}">
  <a:tblStyle styleId="{F0634A2C-9917-48B9-A337-10CFD88DF6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346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7" name="Google Shape;22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a9cfc6a082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a9cfc6a082_0_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ga9cfc6a082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0" name="Google Shape;2510;ga9cfc6a082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6" name="Google Shape;2636;ga98f10c965_0_5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7" name="Google Shape;2637;ga98f10c965_0_5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77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a98f10c965_0_50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6" name="Google Shape;2386;ga98f10c965_0_50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CFAF0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25353" y="10088"/>
            <a:ext cx="9007255" cy="4990625"/>
            <a:chOff x="125353" y="10088"/>
            <a:chExt cx="9007255" cy="4990625"/>
          </a:xfrm>
        </p:grpSpPr>
        <p:sp>
          <p:nvSpPr>
            <p:cNvPr id="10" name="Google Shape;10;p2"/>
            <p:cNvSpPr/>
            <p:nvPr/>
          </p:nvSpPr>
          <p:spPr>
            <a:xfrm>
              <a:off x="194988" y="2717850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663713" y="247821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739338" y="1538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777388" y="35823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98225" y="32455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059800" y="4270763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10800000">
              <a:off x="802425" y="2337788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>
              <a:off x="6897850" y="3786138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2348938" y="3685750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893075" y="299930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800000">
              <a:off x="3237050" y="375387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3588663" y="170263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10800000">
              <a:off x="6666788" y="4944438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3813988" y="486292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6806713" y="10088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2183025" y="48338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8977313" y="339360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4025688" y="5113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10800000" flipH="1">
              <a:off x="7316138" y="22756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10800000" flipH="1">
              <a:off x="2791138" y="56558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645088" y="7008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10800000">
              <a:off x="7874875" y="36435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10800000">
              <a:off x="7281900" y="2752775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1757950" y="3998888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7906850" y="8298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404700" y="43270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086225" y="378717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57950" y="1081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58638" y="353310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887150" y="16377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731763" y="2507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707563" y="234890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10800000" flipH="1">
              <a:off x="208650" y="183550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6933787">
              <a:off x="8407049" y="2108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-9055221" flipH="1">
              <a:off x="8790849" y="1793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7450486" flipH="1">
              <a:off x="9010036" y="2893155"/>
              <a:ext cx="83072" cy="139495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-6201734">
              <a:off x="8295472" y="2184239"/>
              <a:ext cx="111822" cy="136646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5824260">
              <a:off x="8894550" y="1975050"/>
              <a:ext cx="139926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-8100000">
              <a:off x="8301858" y="1105433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-5400000">
              <a:off x="8886150" y="11802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4429393">
              <a:off x="8654612" y="2489412"/>
              <a:ext cx="235948" cy="80574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5892960">
              <a:off x="2616438" y="454878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6793631">
              <a:off x="4550705" y="105350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6133825" y="3471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5892960">
              <a:off x="1067463" y="1504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-6608738">
              <a:off x="893065" y="1539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4732326">
              <a:off x="4865500" y="426200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9370977">
              <a:off x="5551281" y="4787814"/>
              <a:ext cx="139919" cy="56273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3532624">
              <a:off x="7151685" y="4310290"/>
              <a:ext cx="139931" cy="56278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4141328">
              <a:off x="182890" y="1010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-2324493">
              <a:off x="8970136" y="4159605"/>
              <a:ext cx="123968" cy="42340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1186200" y="1144435"/>
            <a:ext cx="6771600" cy="16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>
                <a:solidFill>
                  <a:srgbClr val="1E4F70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2697750" y="2914891"/>
            <a:ext cx="3748500" cy="3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 rot="866246">
            <a:off x="908632" y="4478664"/>
            <a:ext cx="448301" cy="605126"/>
            <a:chOff x="1802825" y="4746759"/>
            <a:chExt cx="298217" cy="402539"/>
          </a:xfrm>
        </p:grpSpPr>
        <p:sp>
          <p:nvSpPr>
            <p:cNvPr id="64" name="Google Shape;64;p2"/>
            <p:cNvSpPr/>
            <p:nvPr/>
          </p:nvSpPr>
          <p:spPr>
            <a:xfrm>
              <a:off x="1885159" y="4856872"/>
              <a:ext cx="215883" cy="292426"/>
            </a:xfrm>
            <a:custGeom>
              <a:avLst/>
              <a:gdLst/>
              <a:ahLst/>
              <a:cxnLst/>
              <a:rect l="l" t="t" r="r" b="b"/>
              <a:pathLst>
                <a:path w="13964" h="18915" extrusionOk="0">
                  <a:moveTo>
                    <a:pt x="803" y="1"/>
                  </a:moveTo>
                  <a:cubicBezTo>
                    <a:pt x="392" y="1"/>
                    <a:pt x="1" y="468"/>
                    <a:pt x="317" y="917"/>
                  </a:cubicBezTo>
                  <a:lnTo>
                    <a:pt x="12765" y="18675"/>
                  </a:lnTo>
                  <a:cubicBezTo>
                    <a:pt x="12875" y="18822"/>
                    <a:pt x="13041" y="18915"/>
                    <a:pt x="13244" y="18915"/>
                  </a:cubicBezTo>
                  <a:cubicBezTo>
                    <a:pt x="13705" y="18915"/>
                    <a:pt x="13963" y="18380"/>
                    <a:pt x="13705" y="18011"/>
                  </a:cubicBezTo>
                  <a:lnTo>
                    <a:pt x="1258" y="253"/>
                  </a:lnTo>
                  <a:cubicBezTo>
                    <a:pt x="1132" y="75"/>
                    <a:pt x="966" y="1"/>
                    <a:pt x="8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807107" y="4783520"/>
              <a:ext cx="269421" cy="291514"/>
            </a:xfrm>
            <a:custGeom>
              <a:avLst/>
              <a:gdLst/>
              <a:ahLst/>
              <a:cxnLst/>
              <a:rect l="l" t="t" r="r" b="b"/>
              <a:pathLst>
                <a:path w="17427" h="18856" extrusionOk="0">
                  <a:moveTo>
                    <a:pt x="7247" y="1"/>
                  </a:moveTo>
                  <a:lnTo>
                    <a:pt x="0" y="5219"/>
                  </a:lnTo>
                  <a:lnTo>
                    <a:pt x="9681" y="18570"/>
                  </a:lnTo>
                  <a:cubicBezTo>
                    <a:pt x="9821" y="18765"/>
                    <a:pt x="10067" y="18856"/>
                    <a:pt x="10390" y="18856"/>
                  </a:cubicBezTo>
                  <a:cubicBezTo>
                    <a:pt x="11259" y="18856"/>
                    <a:pt x="12692" y="18199"/>
                    <a:pt x="14144" y="17150"/>
                  </a:cubicBezTo>
                  <a:cubicBezTo>
                    <a:pt x="16136" y="15712"/>
                    <a:pt x="17426" y="14071"/>
                    <a:pt x="16892" y="13352"/>
                  </a:cubicBezTo>
                  <a:lnTo>
                    <a:pt x="72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802825" y="4746759"/>
              <a:ext cx="153116" cy="152420"/>
            </a:xfrm>
            <a:custGeom>
              <a:avLst/>
              <a:gdLst/>
              <a:ahLst/>
              <a:cxnLst/>
              <a:rect l="l" t="t" r="r" b="b"/>
              <a:pathLst>
                <a:path w="9904" h="9859" extrusionOk="0">
                  <a:moveTo>
                    <a:pt x="1033" y="1"/>
                  </a:moveTo>
                  <a:cubicBezTo>
                    <a:pt x="492" y="1"/>
                    <a:pt x="19" y="431"/>
                    <a:pt x="19" y="1014"/>
                  </a:cubicBezTo>
                  <a:cubicBezTo>
                    <a:pt x="1" y="3596"/>
                    <a:pt x="1" y="8907"/>
                    <a:pt x="462" y="9534"/>
                  </a:cubicBezTo>
                  <a:cubicBezTo>
                    <a:pt x="622" y="9754"/>
                    <a:pt x="922" y="9859"/>
                    <a:pt x="1322" y="9859"/>
                  </a:cubicBezTo>
                  <a:cubicBezTo>
                    <a:pt x="2393" y="9859"/>
                    <a:pt x="4185" y="9108"/>
                    <a:pt x="5957" y="7819"/>
                  </a:cubicBezTo>
                  <a:cubicBezTo>
                    <a:pt x="8409" y="6048"/>
                    <a:pt x="9903" y="3946"/>
                    <a:pt x="9313" y="3135"/>
                  </a:cubicBezTo>
                  <a:cubicBezTo>
                    <a:pt x="8852" y="2508"/>
                    <a:pt x="3818" y="848"/>
                    <a:pt x="1365" y="55"/>
                  </a:cubicBezTo>
                  <a:cubicBezTo>
                    <a:pt x="1254" y="18"/>
                    <a:pt x="1142" y="1"/>
                    <a:pt x="1033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06028" y="4970525"/>
              <a:ext cx="164510" cy="56754"/>
            </a:xfrm>
            <a:custGeom>
              <a:avLst/>
              <a:gdLst/>
              <a:ahLst/>
              <a:cxnLst/>
              <a:rect l="l" t="t" r="r" b="b"/>
              <a:pathLst>
                <a:path w="10641" h="3671" extrusionOk="0">
                  <a:moveTo>
                    <a:pt x="9607" y="1"/>
                  </a:moveTo>
                  <a:lnTo>
                    <a:pt x="0" y="1937"/>
                  </a:lnTo>
                  <a:lnTo>
                    <a:pt x="1236" y="3670"/>
                  </a:lnTo>
                  <a:lnTo>
                    <a:pt x="10603" y="1734"/>
                  </a:lnTo>
                  <a:cubicBezTo>
                    <a:pt x="10640" y="1568"/>
                    <a:pt x="10585" y="1402"/>
                    <a:pt x="10493" y="1255"/>
                  </a:cubicBezTo>
                  <a:lnTo>
                    <a:pt x="9607" y="1"/>
                  </a:ln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873240" y="4926050"/>
              <a:ext cx="168220" cy="56182"/>
            </a:xfrm>
            <a:custGeom>
              <a:avLst/>
              <a:gdLst/>
              <a:ahLst/>
              <a:cxnLst/>
              <a:rect l="l" t="t" r="r" b="b"/>
              <a:pathLst>
                <a:path w="10881" h="3634" extrusionOk="0">
                  <a:moveTo>
                    <a:pt x="9645" y="1"/>
                  </a:moveTo>
                  <a:lnTo>
                    <a:pt x="0" y="1882"/>
                  </a:lnTo>
                  <a:lnTo>
                    <a:pt x="1254" y="3634"/>
                  </a:lnTo>
                  <a:lnTo>
                    <a:pt x="10880" y="1734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838179" y="4877602"/>
              <a:ext cx="168777" cy="56738"/>
            </a:xfrm>
            <a:custGeom>
              <a:avLst/>
              <a:gdLst/>
              <a:ahLst/>
              <a:cxnLst/>
              <a:rect l="l" t="t" r="r" b="b"/>
              <a:pathLst>
                <a:path w="10917" h="3670" extrusionOk="0">
                  <a:moveTo>
                    <a:pt x="9645" y="0"/>
                  </a:moveTo>
                  <a:lnTo>
                    <a:pt x="0" y="1899"/>
                  </a:lnTo>
                  <a:lnTo>
                    <a:pt x="1291" y="3670"/>
                  </a:lnTo>
                  <a:lnTo>
                    <a:pt x="10917" y="1789"/>
                  </a:lnTo>
                  <a:lnTo>
                    <a:pt x="9645" y="0"/>
                  </a:ln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2"/>
          <p:cNvGrpSpPr/>
          <p:nvPr/>
        </p:nvGrpSpPr>
        <p:grpSpPr>
          <a:xfrm rot="-1799641" flipH="1">
            <a:off x="653449" y="4678753"/>
            <a:ext cx="307935" cy="415627"/>
            <a:chOff x="1802825" y="4746759"/>
            <a:chExt cx="298217" cy="402539"/>
          </a:xfrm>
        </p:grpSpPr>
        <p:sp>
          <p:nvSpPr>
            <p:cNvPr id="71" name="Google Shape;71;p2"/>
            <p:cNvSpPr/>
            <p:nvPr/>
          </p:nvSpPr>
          <p:spPr>
            <a:xfrm>
              <a:off x="1885159" y="4856872"/>
              <a:ext cx="215883" cy="292426"/>
            </a:xfrm>
            <a:custGeom>
              <a:avLst/>
              <a:gdLst/>
              <a:ahLst/>
              <a:cxnLst/>
              <a:rect l="l" t="t" r="r" b="b"/>
              <a:pathLst>
                <a:path w="13964" h="18915" extrusionOk="0">
                  <a:moveTo>
                    <a:pt x="803" y="1"/>
                  </a:moveTo>
                  <a:cubicBezTo>
                    <a:pt x="392" y="1"/>
                    <a:pt x="1" y="468"/>
                    <a:pt x="317" y="917"/>
                  </a:cubicBezTo>
                  <a:lnTo>
                    <a:pt x="12765" y="18675"/>
                  </a:lnTo>
                  <a:cubicBezTo>
                    <a:pt x="12875" y="18822"/>
                    <a:pt x="13041" y="18915"/>
                    <a:pt x="13244" y="18915"/>
                  </a:cubicBezTo>
                  <a:cubicBezTo>
                    <a:pt x="13705" y="18915"/>
                    <a:pt x="13963" y="18380"/>
                    <a:pt x="13705" y="18011"/>
                  </a:cubicBezTo>
                  <a:lnTo>
                    <a:pt x="1258" y="253"/>
                  </a:lnTo>
                  <a:cubicBezTo>
                    <a:pt x="1132" y="75"/>
                    <a:pt x="966" y="1"/>
                    <a:pt x="8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807107" y="4783520"/>
              <a:ext cx="269421" cy="291514"/>
            </a:xfrm>
            <a:custGeom>
              <a:avLst/>
              <a:gdLst/>
              <a:ahLst/>
              <a:cxnLst/>
              <a:rect l="l" t="t" r="r" b="b"/>
              <a:pathLst>
                <a:path w="17427" h="18856" extrusionOk="0">
                  <a:moveTo>
                    <a:pt x="7247" y="1"/>
                  </a:moveTo>
                  <a:lnTo>
                    <a:pt x="0" y="5219"/>
                  </a:lnTo>
                  <a:lnTo>
                    <a:pt x="9681" y="18570"/>
                  </a:lnTo>
                  <a:cubicBezTo>
                    <a:pt x="9821" y="18765"/>
                    <a:pt x="10067" y="18856"/>
                    <a:pt x="10390" y="18856"/>
                  </a:cubicBezTo>
                  <a:cubicBezTo>
                    <a:pt x="11259" y="18856"/>
                    <a:pt x="12692" y="18199"/>
                    <a:pt x="14144" y="17150"/>
                  </a:cubicBezTo>
                  <a:cubicBezTo>
                    <a:pt x="16136" y="15712"/>
                    <a:pt x="17426" y="14071"/>
                    <a:pt x="16892" y="13352"/>
                  </a:cubicBezTo>
                  <a:lnTo>
                    <a:pt x="72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802825" y="4746759"/>
              <a:ext cx="153116" cy="152420"/>
            </a:xfrm>
            <a:custGeom>
              <a:avLst/>
              <a:gdLst/>
              <a:ahLst/>
              <a:cxnLst/>
              <a:rect l="l" t="t" r="r" b="b"/>
              <a:pathLst>
                <a:path w="9904" h="9859" extrusionOk="0">
                  <a:moveTo>
                    <a:pt x="1033" y="1"/>
                  </a:moveTo>
                  <a:cubicBezTo>
                    <a:pt x="492" y="1"/>
                    <a:pt x="19" y="431"/>
                    <a:pt x="19" y="1014"/>
                  </a:cubicBezTo>
                  <a:cubicBezTo>
                    <a:pt x="1" y="3596"/>
                    <a:pt x="1" y="8907"/>
                    <a:pt x="462" y="9534"/>
                  </a:cubicBezTo>
                  <a:cubicBezTo>
                    <a:pt x="622" y="9754"/>
                    <a:pt x="922" y="9859"/>
                    <a:pt x="1322" y="9859"/>
                  </a:cubicBezTo>
                  <a:cubicBezTo>
                    <a:pt x="2393" y="9859"/>
                    <a:pt x="4185" y="9108"/>
                    <a:pt x="5957" y="7819"/>
                  </a:cubicBezTo>
                  <a:cubicBezTo>
                    <a:pt x="8409" y="6048"/>
                    <a:pt x="9903" y="3946"/>
                    <a:pt x="9313" y="3135"/>
                  </a:cubicBezTo>
                  <a:cubicBezTo>
                    <a:pt x="8852" y="2508"/>
                    <a:pt x="3818" y="848"/>
                    <a:pt x="1365" y="55"/>
                  </a:cubicBezTo>
                  <a:cubicBezTo>
                    <a:pt x="1254" y="18"/>
                    <a:pt x="1142" y="1"/>
                    <a:pt x="1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906028" y="4970525"/>
              <a:ext cx="164510" cy="56754"/>
            </a:xfrm>
            <a:custGeom>
              <a:avLst/>
              <a:gdLst/>
              <a:ahLst/>
              <a:cxnLst/>
              <a:rect l="l" t="t" r="r" b="b"/>
              <a:pathLst>
                <a:path w="10641" h="3671" extrusionOk="0">
                  <a:moveTo>
                    <a:pt x="9607" y="1"/>
                  </a:moveTo>
                  <a:lnTo>
                    <a:pt x="0" y="1937"/>
                  </a:lnTo>
                  <a:lnTo>
                    <a:pt x="1236" y="3670"/>
                  </a:lnTo>
                  <a:lnTo>
                    <a:pt x="10603" y="1734"/>
                  </a:lnTo>
                  <a:cubicBezTo>
                    <a:pt x="10640" y="1568"/>
                    <a:pt x="10585" y="1402"/>
                    <a:pt x="10493" y="1255"/>
                  </a:cubicBezTo>
                  <a:lnTo>
                    <a:pt x="9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873240" y="4926050"/>
              <a:ext cx="168220" cy="56182"/>
            </a:xfrm>
            <a:custGeom>
              <a:avLst/>
              <a:gdLst/>
              <a:ahLst/>
              <a:cxnLst/>
              <a:rect l="l" t="t" r="r" b="b"/>
              <a:pathLst>
                <a:path w="10881" h="3634" extrusionOk="0">
                  <a:moveTo>
                    <a:pt x="9645" y="1"/>
                  </a:moveTo>
                  <a:lnTo>
                    <a:pt x="0" y="1882"/>
                  </a:lnTo>
                  <a:lnTo>
                    <a:pt x="1254" y="3634"/>
                  </a:lnTo>
                  <a:lnTo>
                    <a:pt x="10880" y="1734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838179" y="4877602"/>
              <a:ext cx="168777" cy="56738"/>
            </a:xfrm>
            <a:custGeom>
              <a:avLst/>
              <a:gdLst/>
              <a:ahLst/>
              <a:cxnLst/>
              <a:rect l="l" t="t" r="r" b="b"/>
              <a:pathLst>
                <a:path w="10917" h="3670" extrusionOk="0">
                  <a:moveTo>
                    <a:pt x="9645" y="0"/>
                  </a:moveTo>
                  <a:lnTo>
                    <a:pt x="0" y="1899"/>
                  </a:lnTo>
                  <a:lnTo>
                    <a:pt x="1291" y="3670"/>
                  </a:lnTo>
                  <a:lnTo>
                    <a:pt x="10917" y="1789"/>
                  </a:lnTo>
                  <a:lnTo>
                    <a:pt x="96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7456145" y="2752775"/>
            <a:ext cx="1489056" cy="2400114"/>
            <a:chOff x="7456145" y="2752775"/>
            <a:chExt cx="1489056" cy="2400114"/>
          </a:xfrm>
        </p:grpSpPr>
        <p:grpSp>
          <p:nvGrpSpPr>
            <p:cNvPr id="78" name="Google Shape;78;p2"/>
            <p:cNvGrpSpPr/>
            <p:nvPr/>
          </p:nvGrpSpPr>
          <p:grpSpPr>
            <a:xfrm>
              <a:off x="7518138" y="3245555"/>
              <a:ext cx="1427063" cy="1907334"/>
              <a:chOff x="7518138" y="3245555"/>
              <a:chExt cx="1427063" cy="1907334"/>
            </a:xfrm>
          </p:grpSpPr>
          <p:grpSp>
            <p:nvGrpSpPr>
              <p:cNvPr id="79" name="Google Shape;79;p2"/>
              <p:cNvGrpSpPr/>
              <p:nvPr/>
            </p:nvGrpSpPr>
            <p:grpSpPr>
              <a:xfrm>
                <a:off x="7518138" y="3245555"/>
                <a:ext cx="1427063" cy="1907334"/>
                <a:chOff x="7003700" y="3163055"/>
                <a:chExt cx="1427063" cy="1907334"/>
              </a:xfrm>
            </p:grpSpPr>
            <p:sp>
              <p:nvSpPr>
                <p:cNvPr id="80" name="Google Shape;80;p2"/>
                <p:cNvSpPr/>
                <p:nvPr/>
              </p:nvSpPr>
              <p:spPr>
                <a:xfrm>
                  <a:off x="7003700" y="3163055"/>
                  <a:ext cx="1427063" cy="1907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09" h="18590" extrusionOk="0">
                      <a:moveTo>
                        <a:pt x="10628" y="1"/>
                      </a:moveTo>
                      <a:cubicBezTo>
                        <a:pt x="10609" y="1"/>
                        <a:pt x="10589" y="1"/>
                        <a:pt x="10569" y="2"/>
                      </a:cubicBezTo>
                      <a:cubicBezTo>
                        <a:pt x="10434" y="2"/>
                        <a:pt x="10308" y="47"/>
                        <a:pt x="10192" y="110"/>
                      </a:cubicBezTo>
                      <a:cubicBezTo>
                        <a:pt x="10102" y="173"/>
                        <a:pt x="10030" y="244"/>
                        <a:pt x="9967" y="334"/>
                      </a:cubicBezTo>
                      <a:cubicBezTo>
                        <a:pt x="9698" y="666"/>
                        <a:pt x="9527" y="1070"/>
                        <a:pt x="9473" y="1501"/>
                      </a:cubicBezTo>
                      <a:cubicBezTo>
                        <a:pt x="8860" y="1317"/>
                        <a:pt x="8206" y="1240"/>
                        <a:pt x="7548" y="1240"/>
                      </a:cubicBezTo>
                      <a:cubicBezTo>
                        <a:pt x="6799" y="1240"/>
                        <a:pt x="6045" y="1340"/>
                        <a:pt x="5343" y="1492"/>
                      </a:cubicBezTo>
                      <a:cubicBezTo>
                        <a:pt x="5226" y="1142"/>
                        <a:pt x="5010" y="828"/>
                        <a:pt x="4723" y="595"/>
                      </a:cubicBezTo>
                      <a:cubicBezTo>
                        <a:pt x="4537" y="460"/>
                        <a:pt x="4323" y="399"/>
                        <a:pt x="4111" y="399"/>
                      </a:cubicBezTo>
                      <a:cubicBezTo>
                        <a:pt x="3545" y="399"/>
                        <a:pt x="2997" y="837"/>
                        <a:pt x="3062" y="1484"/>
                      </a:cubicBezTo>
                      <a:cubicBezTo>
                        <a:pt x="3071" y="1600"/>
                        <a:pt x="3107" y="1717"/>
                        <a:pt x="3152" y="1834"/>
                      </a:cubicBezTo>
                      <a:cubicBezTo>
                        <a:pt x="3277" y="2139"/>
                        <a:pt x="3520" y="2453"/>
                        <a:pt x="3852" y="2471"/>
                      </a:cubicBezTo>
                      <a:cubicBezTo>
                        <a:pt x="3924" y="2471"/>
                        <a:pt x="3780" y="3576"/>
                        <a:pt x="3771" y="3683"/>
                      </a:cubicBezTo>
                      <a:cubicBezTo>
                        <a:pt x="3753" y="4061"/>
                        <a:pt x="3691" y="4438"/>
                        <a:pt x="3655" y="4806"/>
                      </a:cubicBezTo>
                      <a:cubicBezTo>
                        <a:pt x="3565" y="5632"/>
                        <a:pt x="3520" y="6458"/>
                        <a:pt x="3520" y="7275"/>
                      </a:cubicBezTo>
                      <a:cubicBezTo>
                        <a:pt x="3116" y="7042"/>
                        <a:pt x="2918" y="6593"/>
                        <a:pt x="2793" y="6144"/>
                      </a:cubicBezTo>
                      <a:cubicBezTo>
                        <a:pt x="2568" y="5363"/>
                        <a:pt x="2487" y="4519"/>
                        <a:pt x="2685" y="3737"/>
                      </a:cubicBezTo>
                      <a:cubicBezTo>
                        <a:pt x="2748" y="3531"/>
                        <a:pt x="2784" y="3315"/>
                        <a:pt x="2793" y="3100"/>
                      </a:cubicBezTo>
                      <a:cubicBezTo>
                        <a:pt x="2793" y="2951"/>
                        <a:pt x="2698" y="2767"/>
                        <a:pt x="2552" y="2767"/>
                      </a:cubicBezTo>
                      <a:cubicBezTo>
                        <a:pt x="2548" y="2767"/>
                        <a:pt x="2545" y="2767"/>
                        <a:pt x="2541" y="2768"/>
                      </a:cubicBezTo>
                      <a:cubicBezTo>
                        <a:pt x="2487" y="2777"/>
                        <a:pt x="2433" y="2803"/>
                        <a:pt x="2389" y="2839"/>
                      </a:cubicBezTo>
                      <a:cubicBezTo>
                        <a:pt x="2182" y="2992"/>
                        <a:pt x="2029" y="3208"/>
                        <a:pt x="1958" y="3459"/>
                      </a:cubicBezTo>
                      <a:cubicBezTo>
                        <a:pt x="1931" y="3163"/>
                        <a:pt x="1868" y="2884"/>
                        <a:pt x="1760" y="2615"/>
                      </a:cubicBezTo>
                      <a:cubicBezTo>
                        <a:pt x="1631" y="2343"/>
                        <a:pt x="1435" y="2232"/>
                        <a:pt x="1230" y="2232"/>
                      </a:cubicBezTo>
                      <a:cubicBezTo>
                        <a:pt x="921" y="2232"/>
                        <a:pt x="591" y="2483"/>
                        <a:pt x="440" y="2812"/>
                      </a:cubicBezTo>
                      <a:cubicBezTo>
                        <a:pt x="0" y="3800"/>
                        <a:pt x="242" y="5030"/>
                        <a:pt x="485" y="6045"/>
                      </a:cubicBezTo>
                      <a:cubicBezTo>
                        <a:pt x="880" y="7652"/>
                        <a:pt x="1832" y="9304"/>
                        <a:pt x="3376" y="10023"/>
                      </a:cubicBezTo>
                      <a:cubicBezTo>
                        <a:pt x="3322" y="10651"/>
                        <a:pt x="3295" y="11244"/>
                        <a:pt x="3206" y="11873"/>
                      </a:cubicBezTo>
                      <a:cubicBezTo>
                        <a:pt x="3107" y="12591"/>
                        <a:pt x="2963" y="13309"/>
                        <a:pt x="2784" y="14019"/>
                      </a:cubicBezTo>
                      <a:cubicBezTo>
                        <a:pt x="2568" y="14818"/>
                        <a:pt x="2308" y="15608"/>
                        <a:pt x="2245" y="16425"/>
                      </a:cubicBezTo>
                      <a:cubicBezTo>
                        <a:pt x="1814" y="16308"/>
                        <a:pt x="1383" y="16210"/>
                        <a:pt x="952" y="16129"/>
                      </a:cubicBezTo>
                      <a:lnTo>
                        <a:pt x="952" y="16129"/>
                      </a:lnTo>
                      <a:cubicBezTo>
                        <a:pt x="1257" y="16685"/>
                        <a:pt x="1859" y="17027"/>
                        <a:pt x="2424" y="17314"/>
                      </a:cubicBezTo>
                      <a:cubicBezTo>
                        <a:pt x="2918" y="17565"/>
                        <a:pt x="3421" y="17808"/>
                        <a:pt x="3924" y="18050"/>
                      </a:cubicBezTo>
                      <a:cubicBezTo>
                        <a:pt x="4274" y="17368"/>
                        <a:pt x="4615" y="16685"/>
                        <a:pt x="4930" y="15994"/>
                      </a:cubicBezTo>
                      <a:cubicBezTo>
                        <a:pt x="5217" y="15374"/>
                        <a:pt x="5675" y="14647"/>
                        <a:pt x="5765" y="13974"/>
                      </a:cubicBezTo>
                      <a:cubicBezTo>
                        <a:pt x="6088" y="13989"/>
                        <a:pt x="6412" y="13999"/>
                        <a:pt x="6734" y="13999"/>
                      </a:cubicBezTo>
                      <a:cubicBezTo>
                        <a:pt x="6965" y="13999"/>
                        <a:pt x="7196" y="13994"/>
                        <a:pt x="7426" y="13983"/>
                      </a:cubicBezTo>
                      <a:cubicBezTo>
                        <a:pt x="7486" y="13980"/>
                        <a:pt x="7554" y="13979"/>
                        <a:pt x="7626" y="13979"/>
                      </a:cubicBezTo>
                      <a:cubicBezTo>
                        <a:pt x="7694" y="13979"/>
                        <a:pt x="7765" y="13980"/>
                        <a:pt x="7839" y="13980"/>
                      </a:cubicBezTo>
                      <a:cubicBezTo>
                        <a:pt x="8212" y="13980"/>
                        <a:pt x="8643" y="13966"/>
                        <a:pt x="8872" y="13794"/>
                      </a:cubicBezTo>
                      <a:cubicBezTo>
                        <a:pt x="8952" y="14665"/>
                        <a:pt x="9186" y="15527"/>
                        <a:pt x="9698" y="16237"/>
                      </a:cubicBezTo>
                      <a:cubicBezTo>
                        <a:pt x="10281" y="17027"/>
                        <a:pt x="11089" y="17287"/>
                        <a:pt x="11996" y="17547"/>
                      </a:cubicBezTo>
                      <a:cubicBezTo>
                        <a:pt x="11808" y="17889"/>
                        <a:pt x="11637" y="18239"/>
                        <a:pt x="11476" y="18589"/>
                      </a:cubicBezTo>
                      <a:cubicBezTo>
                        <a:pt x="11673" y="18580"/>
                        <a:pt x="11835" y="18445"/>
                        <a:pt x="11987" y="18320"/>
                      </a:cubicBezTo>
                      <a:cubicBezTo>
                        <a:pt x="12643" y="17754"/>
                        <a:pt x="13280" y="17188"/>
                        <a:pt x="13909" y="16596"/>
                      </a:cubicBezTo>
                      <a:cubicBezTo>
                        <a:pt x="13388" y="15850"/>
                        <a:pt x="12858" y="15060"/>
                        <a:pt x="12760" y="14162"/>
                      </a:cubicBezTo>
                      <a:cubicBezTo>
                        <a:pt x="12706" y="13650"/>
                        <a:pt x="12822" y="13139"/>
                        <a:pt x="12885" y="12645"/>
                      </a:cubicBezTo>
                      <a:cubicBezTo>
                        <a:pt x="12966" y="11962"/>
                        <a:pt x="13092" y="11298"/>
                        <a:pt x="13083" y="10606"/>
                      </a:cubicBezTo>
                      <a:cubicBezTo>
                        <a:pt x="13056" y="9888"/>
                        <a:pt x="12993" y="9179"/>
                        <a:pt x="12903" y="8469"/>
                      </a:cubicBezTo>
                      <a:cubicBezTo>
                        <a:pt x="12804" y="7688"/>
                        <a:pt x="12670" y="6925"/>
                        <a:pt x="12490" y="6171"/>
                      </a:cubicBezTo>
                      <a:cubicBezTo>
                        <a:pt x="12158" y="4770"/>
                        <a:pt x="11835" y="3333"/>
                        <a:pt x="11188" y="2040"/>
                      </a:cubicBezTo>
                      <a:cubicBezTo>
                        <a:pt x="12150" y="1458"/>
                        <a:pt x="11725" y="1"/>
                        <a:pt x="10628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2"/>
                <p:cNvSpPr/>
                <p:nvPr/>
              </p:nvSpPr>
              <p:spPr>
                <a:xfrm>
                  <a:off x="8041918" y="3238775"/>
                  <a:ext cx="94084" cy="106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" h="1042" extrusionOk="0">
                      <a:moveTo>
                        <a:pt x="459" y="0"/>
                      </a:moveTo>
                      <a:cubicBezTo>
                        <a:pt x="279" y="27"/>
                        <a:pt x="135" y="153"/>
                        <a:pt x="73" y="323"/>
                      </a:cubicBezTo>
                      <a:cubicBezTo>
                        <a:pt x="28" y="458"/>
                        <a:pt x="1" y="602"/>
                        <a:pt x="10" y="746"/>
                      </a:cubicBezTo>
                      <a:cubicBezTo>
                        <a:pt x="216" y="826"/>
                        <a:pt x="423" y="925"/>
                        <a:pt x="629" y="1042"/>
                      </a:cubicBezTo>
                      <a:cubicBezTo>
                        <a:pt x="710" y="952"/>
                        <a:pt x="782" y="862"/>
                        <a:pt x="836" y="754"/>
                      </a:cubicBezTo>
                      <a:cubicBezTo>
                        <a:pt x="917" y="602"/>
                        <a:pt x="917" y="422"/>
                        <a:pt x="863" y="261"/>
                      </a:cubicBezTo>
                      <a:cubicBezTo>
                        <a:pt x="791" y="99"/>
                        <a:pt x="629" y="0"/>
                        <a:pt x="4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7382297" y="3248214"/>
                  <a:ext cx="118913" cy="111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" h="1085" extrusionOk="0">
                      <a:moveTo>
                        <a:pt x="438" y="0"/>
                      </a:moveTo>
                      <a:cubicBezTo>
                        <a:pt x="412" y="0"/>
                        <a:pt x="386" y="2"/>
                        <a:pt x="360" y="7"/>
                      </a:cubicBezTo>
                      <a:cubicBezTo>
                        <a:pt x="198" y="43"/>
                        <a:pt x="72" y="160"/>
                        <a:pt x="36" y="321"/>
                      </a:cubicBezTo>
                      <a:cubicBezTo>
                        <a:pt x="1" y="483"/>
                        <a:pt x="45" y="645"/>
                        <a:pt x="144" y="770"/>
                      </a:cubicBezTo>
                      <a:cubicBezTo>
                        <a:pt x="270" y="905"/>
                        <a:pt x="432" y="1004"/>
                        <a:pt x="602" y="1067"/>
                      </a:cubicBezTo>
                      <a:cubicBezTo>
                        <a:pt x="620" y="1076"/>
                        <a:pt x="638" y="1085"/>
                        <a:pt x="656" y="1085"/>
                      </a:cubicBezTo>
                      <a:cubicBezTo>
                        <a:pt x="818" y="959"/>
                        <a:pt x="979" y="842"/>
                        <a:pt x="1159" y="743"/>
                      </a:cubicBezTo>
                      <a:cubicBezTo>
                        <a:pt x="1132" y="662"/>
                        <a:pt x="1105" y="591"/>
                        <a:pt x="1060" y="528"/>
                      </a:cubicBezTo>
                      <a:cubicBezTo>
                        <a:pt x="988" y="384"/>
                        <a:pt x="898" y="258"/>
                        <a:pt x="791" y="151"/>
                      </a:cubicBezTo>
                      <a:cubicBezTo>
                        <a:pt x="694" y="54"/>
                        <a:pt x="566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2"/>
                <p:cNvSpPr/>
                <p:nvPr/>
              </p:nvSpPr>
              <p:spPr>
                <a:xfrm>
                  <a:off x="7280004" y="4163719"/>
                  <a:ext cx="1066937" cy="640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9" h="6242" extrusionOk="0">
                      <a:moveTo>
                        <a:pt x="10345" y="0"/>
                      </a:moveTo>
                      <a:cubicBezTo>
                        <a:pt x="8365" y="329"/>
                        <a:pt x="6367" y="495"/>
                        <a:pt x="4367" y="495"/>
                      </a:cubicBezTo>
                      <a:cubicBezTo>
                        <a:pt x="3139" y="495"/>
                        <a:pt x="1910" y="432"/>
                        <a:pt x="683" y="306"/>
                      </a:cubicBezTo>
                      <a:cubicBezTo>
                        <a:pt x="620" y="925"/>
                        <a:pt x="602" y="1509"/>
                        <a:pt x="513" y="2120"/>
                      </a:cubicBezTo>
                      <a:cubicBezTo>
                        <a:pt x="414" y="2847"/>
                        <a:pt x="270" y="3565"/>
                        <a:pt x="91" y="4266"/>
                      </a:cubicBezTo>
                      <a:cubicBezTo>
                        <a:pt x="64" y="4373"/>
                        <a:pt x="28" y="4490"/>
                        <a:pt x="1" y="4598"/>
                      </a:cubicBezTo>
                      <a:cubicBezTo>
                        <a:pt x="270" y="4813"/>
                        <a:pt x="575" y="4993"/>
                        <a:pt x="899" y="5137"/>
                      </a:cubicBezTo>
                      <a:cubicBezTo>
                        <a:pt x="1411" y="5379"/>
                        <a:pt x="1949" y="5568"/>
                        <a:pt x="2497" y="5720"/>
                      </a:cubicBezTo>
                      <a:cubicBezTo>
                        <a:pt x="2748" y="5235"/>
                        <a:pt x="3009" y="4706"/>
                        <a:pt x="3072" y="4221"/>
                      </a:cubicBezTo>
                      <a:cubicBezTo>
                        <a:pt x="3395" y="4236"/>
                        <a:pt x="3719" y="4246"/>
                        <a:pt x="4042" y="4246"/>
                      </a:cubicBezTo>
                      <a:cubicBezTo>
                        <a:pt x="4276" y="4246"/>
                        <a:pt x="4509" y="4241"/>
                        <a:pt x="4742" y="4230"/>
                      </a:cubicBezTo>
                      <a:cubicBezTo>
                        <a:pt x="4801" y="4227"/>
                        <a:pt x="4867" y="4226"/>
                        <a:pt x="4939" y="4226"/>
                      </a:cubicBezTo>
                      <a:cubicBezTo>
                        <a:pt x="5005" y="4226"/>
                        <a:pt x="5076" y="4227"/>
                        <a:pt x="5150" y="4227"/>
                      </a:cubicBezTo>
                      <a:cubicBezTo>
                        <a:pt x="5519" y="4227"/>
                        <a:pt x="5950" y="4213"/>
                        <a:pt x="6179" y="4041"/>
                      </a:cubicBezTo>
                      <a:cubicBezTo>
                        <a:pt x="6250" y="4804"/>
                        <a:pt x="6448" y="5586"/>
                        <a:pt x="6852" y="6241"/>
                      </a:cubicBezTo>
                      <a:cubicBezTo>
                        <a:pt x="7220" y="6187"/>
                        <a:pt x="7579" y="6106"/>
                        <a:pt x="7939" y="6008"/>
                      </a:cubicBezTo>
                      <a:cubicBezTo>
                        <a:pt x="8729" y="5783"/>
                        <a:pt x="9501" y="5505"/>
                        <a:pt x="10255" y="5173"/>
                      </a:cubicBezTo>
                      <a:cubicBezTo>
                        <a:pt x="10156" y="4921"/>
                        <a:pt x="10103" y="4670"/>
                        <a:pt x="10067" y="4409"/>
                      </a:cubicBezTo>
                      <a:cubicBezTo>
                        <a:pt x="10013" y="3906"/>
                        <a:pt x="10129" y="3386"/>
                        <a:pt x="10192" y="2892"/>
                      </a:cubicBezTo>
                      <a:cubicBezTo>
                        <a:pt x="10282" y="2209"/>
                        <a:pt x="10399" y="1545"/>
                        <a:pt x="10390" y="853"/>
                      </a:cubicBezTo>
                      <a:cubicBezTo>
                        <a:pt x="10390" y="566"/>
                        <a:pt x="10372" y="288"/>
                        <a:pt x="1034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7345463" y="4163719"/>
                  <a:ext cx="999632" cy="11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3" h="1114" extrusionOk="0">
                      <a:moveTo>
                        <a:pt x="9707" y="0"/>
                      </a:moveTo>
                      <a:cubicBezTo>
                        <a:pt x="7727" y="329"/>
                        <a:pt x="5726" y="495"/>
                        <a:pt x="3725" y="495"/>
                      </a:cubicBezTo>
                      <a:cubicBezTo>
                        <a:pt x="2497" y="495"/>
                        <a:pt x="1268" y="432"/>
                        <a:pt x="45" y="306"/>
                      </a:cubicBezTo>
                      <a:cubicBezTo>
                        <a:pt x="27" y="494"/>
                        <a:pt x="9" y="674"/>
                        <a:pt x="0" y="853"/>
                      </a:cubicBezTo>
                      <a:cubicBezTo>
                        <a:pt x="342" y="916"/>
                        <a:pt x="701" y="934"/>
                        <a:pt x="1024" y="979"/>
                      </a:cubicBezTo>
                      <a:cubicBezTo>
                        <a:pt x="1536" y="1042"/>
                        <a:pt x="2066" y="1087"/>
                        <a:pt x="2568" y="1105"/>
                      </a:cubicBezTo>
                      <a:cubicBezTo>
                        <a:pt x="2840" y="1110"/>
                        <a:pt x="3112" y="1113"/>
                        <a:pt x="3384" y="1113"/>
                      </a:cubicBezTo>
                      <a:cubicBezTo>
                        <a:pt x="4887" y="1113"/>
                        <a:pt x="6386" y="1028"/>
                        <a:pt x="7884" y="853"/>
                      </a:cubicBezTo>
                      <a:cubicBezTo>
                        <a:pt x="8441" y="791"/>
                        <a:pt x="8998" y="710"/>
                        <a:pt x="9545" y="593"/>
                      </a:cubicBezTo>
                      <a:cubicBezTo>
                        <a:pt x="9581" y="584"/>
                        <a:pt x="9653" y="575"/>
                        <a:pt x="9743" y="566"/>
                      </a:cubicBezTo>
                      <a:cubicBezTo>
                        <a:pt x="9734" y="378"/>
                        <a:pt x="9725" y="189"/>
                        <a:pt x="970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7936957" y="4600387"/>
                  <a:ext cx="402602" cy="207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4" h="2021" extrusionOk="0">
                      <a:moveTo>
                        <a:pt x="3726" y="1"/>
                      </a:moveTo>
                      <a:cubicBezTo>
                        <a:pt x="2559" y="566"/>
                        <a:pt x="1275" y="917"/>
                        <a:pt x="0" y="1213"/>
                      </a:cubicBezTo>
                      <a:cubicBezTo>
                        <a:pt x="90" y="1491"/>
                        <a:pt x="225" y="1761"/>
                        <a:pt x="377" y="2021"/>
                      </a:cubicBezTo>
                      <a:cubicBezTo>
                        <a:pt x="763" y="1967"/>
                        <a:pt x="1140" y="1886"/>
                        <a:pt x="1518" y="1779"/>
                      </a:cubicBezTo>
                      <a:cubicBezTo>
                        <a:pt x="2344" y="1554"/>
                        <a:pt x="3143" y="1258"/>
                        <a:pt x="3924" y="908"/>
                      </a:cubicBezTo>
                      <a:cubicBezTo>
                        <a:pt x="3834" y="656"/>
                        <a:pt x="3762" y="387"/>
                        <a:pt x="3735" y="117"/>
                      </a:cubicBezTo>
                      <a:cubicBezTo>
                        <a:pt x="3735" y="81"/>
                        <a:pt x="3726" y="37"/>
                        <a:pt x="372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7269949" y="4557089"/>
                  <a:ext cx="312417" cy="20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1950" extrusionOk="0">
                      <a:moveTo>
                        <a:pt x="189" y="1"/>
                      </a:moveTo>
                      <a:cubicBezTo>
                        <a:pt x="162" y="135"/>
                        <a:pt x="126" y="270"/>
                        <a:pt x="90" y="396"/>
                      </a:cubicBezTo>
                      <a:cubicBezTo>
                        <a:pt x="63" y="530"/>
                        <a:pt x="27" y="629"/>
                        <a:pt x="0" y="746"/>
                      </a:cubicBezTo>
                      <a:cubicBezTo>
                        <a:pt x="287" y="979"/>
                        <a:pt x="611" y="1177"/>
                        <a:pt x="952" y="1321"/>
                      </a:cubicBezTo>
                      <a:cubicBezTo>
                        <a:pt x="1509" y="1581"/>
                        <a:pt x="2083" y="1787"/>
                        <a:pt x="2667" y="1949"/>
                      </a:cubicBezTo>
                      <a:cubicBezTo>
                        <a:pt x="2802" y="1698"/>
                        <a:pt x="2927" y="1428"/>
                        <a:pt x="3044" y="1168"/>
                      </a:cubicBezTo>
                      <a:cubicBezTo>
                        <a:pt x="2074" y="827"/>
                        <a:pt x="1122" y="441"/>
                        <a:pt x="18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8232653" y="4226716"/>
                  <a:ext cx="118606" cy="286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2790" extrusionOk="0">
                      <a:moveTo>
                        <a:pt x="1071" y="1"/>
                      </a:moveTo>
                      <a:cubicBezTo>
                        <a:pt x="1058" y="1"/>
                        <a:pt x="1045" y="5"/>
                        <a:pt x="1033" y="15"/>
                      </a:cubicBezTo>
                      <a:cubicBezTo>
                        <a:pt x="243" y="724"/>
                        <a:pt x="0" y="1946"/>
                        <a:pt x="773" y="2772"/>
                      </a:cubicBezTo>
                      <a:cubicBezTo>
                        <a:pt x="783" y="2784"/>
                        <a:pt x="795" y="2789"/>
                        <a:pt x="808" y="2789"/>
                      </a:cubicBezTo>
                      <a:cubicBezTo>
                        <a:pt x="848" y="2789"/>
                        <a:pt x="886" y="2732"/>
                        <a:pt x="844" y="2691"/>
                      </a:cubicBezTo>
                      <a:cubicBezTo>
                        <a:pt x="117" y="1910"/>
                        <a:pt x="369" y="760"/>
                        <a:pt x="1114" y="96"/>
                      </a:cubicBezTo>
                      <a:cubicBezTo>
                        <a:pt x="1156" y="54"/>
                        <a:pt x="1116" y="1"/>
                        <a:pt x="10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7656857" y="3894700"/>
                  <a:ext cx="648637" cy="54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" h="5290" extrusionOk="0">
                      <a:moveTo>
                        <a:pt x="5505" y="0"/>
                      </a:moveTo>
                      <a:cubicBezTo>
                        <a:pt x="4782" y="1487"/>
                        <a:pt x="3150" y="2478"/>
                        <a:pt x="1502" y="2478"/>
                      </a:cubicBezTo>
                      <a:cubicBezTo>
                        <a:pt x="1349" y="2478"/>
                        <a:pt x="1195" y="2469"/>
                        <a:pt x="1042" y="2452"/>
                      </a:cubicBezTo>
                      <a:cubicBezTo>
                        <a:pt x="985" y="2445"/>
                        <a:pt x="922" y="2440"/>
                        <a:pt x="859" y="2440"/>
                      </a:cubicBezTo>
                      <a:cubicBezTo>
                        <a:pt x="674" y="2440"/>
                        <a:pt x="487" y="2484"/>
                        <a:pt x="440" y="2658"/>
                      </a:cubicBezTo>
                      <a:cubicBezTo>
                        <a:pt x="404" y="2820"/>
                        <a:pt x="557" y="2982"/>
                        <a:pt x="719" y="3044"/>
                      </a:cubicBezTo>
                      <a:cubicBezTo>
                        <a:pt x="889" y="3116"/>
                        <a:pt x="1069" y="3134"/>
                        <a:pt x="1204" y="3251"/>
                      </a:cubicBezTo>
                      <a:cubicBezTo>
                        <a:pt x="916" y="3395"/>
                        <a:pt x="656" y="3583"/>
                        <a:pt x="413" y="3799"/>
                      </a:cubicBezTo>
                      <a:cubicBezTo>
                        <a:pt x="207" y="3996"/>
                        <a:pt x="0" y="4266"/>
                        <a:pt x="72" y="4553"/>
                      </a:cubicBezTo>
                      <a:cubicBezTo>
                        <a:pt x="126" y="4697"/>
                        <a:pt x="216" y="4831"/>
                        <a:pt x="351" y="4921"/>
                      </a:cubicBezTo>
                      <a:cubicBezTo>
                        <a:pt x="671" y="5176"/>
                        <a:pt x="1086" y="5289"/>
                        <a:pt x="1505" y="5289"/>
                      </a:cubicBezTo>
                      <a:cubicBezTo>
                        <a:pt x="1602" y="5289"/>
                        <a:pt x="1700" y="5283"/>
                        <a:pt x="1796" y="5271"/>
                      </a:cubicBezTo>
                      <a:cubicBezTo>
                        <a:pt x="2299" y="5200"/>
                        <a:pt x="2784" y="5029"/>
                        <a:pt x="3224" y="4769"/>
                      </a:cubicBezTo>
                      <a:cubicBezTo>
                        <a:pt x="4517" y="4086"/>
                        <a:pt x="5675" y="3413"/>
                        <a:pt x="6322" y="2030"/>
                      </a:cubicBezTo>
                      <a:lnTo>
                        <a:pt x="5505" y="0"/>
                      </a:ln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8032684" y="3853249"/>
                  <a:ext cx="210227" cy="234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282" extrusionOk="0">
                      <a:moveTo>
                        <a:pt x="2048" y="0"/>
                      </a:moveTo>
                      <a:cubicBezTo>
                        <a:pt x="2030" y="0"/>
                        <a:pt x="1976" y="162"/>
                        <a:pt x="1842" y="404"/>
                      </a:cubicBezTo>
                      <a:cubicBezTo>
                        <a:pt x="1653" y="728"/>
                        <a:pt x="1438" y="1015"/>
                        <a:pt x="1177" y="1275"/>
                      </a:cubicBezTo>
                      <a:cubicBezTo>
                        <a:pt x="917" y="1527"/>
                        <a:pt x="638" y="1769"/>
                        <a:pt x="351" y="1994"/>
                      </a:cubicBezTo>
                      <a:cubicBezTo>
                        <a:pt x="225" y="2075"/>
                        <a:pt x="109" y="2173"/>
                        <a:pt x="1" y="2281"/>
                      </a:cubicBezTo>
                      <a:cubicBezTo>
                        <a:pt x="136" y="2218"/>
                        <a:pt x="270" y="2138"/>
                        <a:pt x="396" y="2048"/>
                      </a:cubicBezTo>
                      <a:cubicBezTo>
                        <a:pt x="701" y="1841"/>
                        <a:pt x="989" y="1599"/>
                        <a:pt x="1249" y="1338"/>
                      </a:cubicBezTo>
                      <a:cubicBezTo>
                        <a:pt x="1509" y="1078"/>
                        <a:pt x="1734" y="773"/>
                        <a:pt x="1896" y="440"/>
                      </a:cubicBezTo>
                      <a:cubicBezTo>
                        <a:pt x="1976" y="306"/>
                        <a:pt x="2021" y="162"/>
                        <a:pt x="2048" y="0"/>
                      </a:cubicBezTo>
                      <a:close/>
                    </a:path>
                  </a:pathLst>
                </a:custGeom>
                <a:solidFill>
                  <a:srgbClr val="FCFA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8225266" y="4081741"/>
                  <a:ext cx="93161" cy="135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1322" extrusionOk="0">
                      <a:moveTo>
                        <a:pt x="888" y="0"/>
                      </a:moveTo>
                      <a:cubicBezTo>
                        <a:pt x="859" y="0"/>
                        <a:pt x="743" y="328"/>
                        <a:pt x="503" y="692"/>
                      </a:cubicBezTo>
                      <a:cubicBezTo>
                        <a:pt x="261" y="1060"/>
                        <a:pt x="1" y="1302"/>
                        <a:pt x="28" y="1320"/>
                      </a:cubicBezTo>
                      <a:cubicBezTo>
                        <a:pt x="28" y="1321"/>
                        <a:pt x="29" y="1321"/>
                        <a:pt x="31" y="1321"/>
                      </a:cubicBezTo>
                      <a:cubicBezTo>
                        <a:pt x="68" y="1321"/>
                        <a:pt x="351" y="1108"/>
                        <a:pt x="584" y="746"/>
                      </a:cubicBezTo>
                      <a:cubicBezTo>
                        <a:pt x="827" y="359"/>
                        <a:pt x="907" y="0"/>
                        <a:pt x="890" y="0"/>
                      </a:cubicBezTo>
                      <a:cubicBezTo>
                        <a:pt x="889" y="0"/>
                        <a:pt x="889" y="0"/>
                        <a:pt x="888" y="0"/>
                      </a:cubicBezTo>
                      <a:close/>
                    </a:path>
                  </a:pathLst>
                </a:custGeom>
                <a:solidFill>
                  <a:srgbClr val="FCFA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" name="Google Shape;91;p2"/>
              <p:cNvGrpSpPr/>
              <p:nvPr/>
            </p:nvGrpSpPr>
            <p:grpSpPr>
              <a:xfrm>
                <a:off x="7956653" y="3604042"/>
                <a:ext cx="694812" cy="370489"/>
                <a:chOff x="7442216" y="3521542"/>
                <a:chExt cx="694812" cy="370489"/>
              </a:xfrm>
            </p:grpSpPr>
            <p:sp>
              <p:nvSpPr>
                <p:cNvPr id="92" name="Google Shape;92;p2"/>
                <p:cNvSpPr/>
                <p:nvPr/>
              </p:nvSpPr>
              <p:spPr>
                <a:xfrm>
                  <a:off x="7566568" y="3552527"/>
                  <a:ext cx="373156" cy="339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3309" extrusionOk="0">
                      <a:moveTo>
                        <a:pt x="1803" y="0"/>
                      </a:moveTo>
                      <a:cubicBezTo>
                        <a:pt x="1727" y="0"/>
                        <a:pt x="1653" y="2"/>
                        <a:pt x="1581" y="4"/>
                      </a:cubicBezTo>
                      <a:cubicBezTo>
                        <a:pt x="970" y="13"/>
                        <a:pt x="378" y="274"/>
                        <a:pt x="198" y="902"/>
                      </a:cubicBezTo>
                      <a:cubicBezTo>
                        <a:pt x="0" y="1638"/>
                        <a:pt x="216" y="2429"/>
                        <a:pt x="764" y="2967"/>
                      </a:cubicBezTo>
                      <a:cubicBezTo>
                        <a:pt x="989" y="3176"/>
                        <a:pt x="1290" y="3300"/>
                        <a:pt x="1602" y="3300"/>
                      </a:cubicBezTo>
                      <a:cubicBezTo>
                        <a:pt x="1613" y="3300"/>
                        <a:pt x="1624" y="3300"/>
                        <a:pt x="1635" y="3300"/>
                      </a:cubicBezTo>
                      <a:cubicBezTo>
                        <a:pt x="1698" y="3306"/>
                        <a:pt x="1763" y="3309"/>
                        <a:pt x="1828" y="3309"/>
                      </a:cubicBezTo>
                      <a:cubicBezTo>
                        <a:pt x="1947" y="3309"/>
                        <a:pt x="2066" y="3299"/>
                        <a:pt x="2182" y="3282"/>
                      </a:cubicBezTo>
                      <a:cubicBezTo>
                        <a:pt x="2811" y="3147"/>
                        <a:pt x="3314" y="2581"/>
                        <a:pt x="3538" y="1998"/>
                      </a:cubicBezTo>
                      <a:cubicBezTo>
                        <a:pt x="3637" y="1647"/>
                        <a:pt x="3628" y="1288"/>
                        <a:pt x="3511" y="947"/>
                      </a:cubicBezTo>
                      <a:cubicBezTo>
                        <a:pt x="3448" y="714"/>
                        <a:pt x="3323" y="516"/>
                        <a:pt x="3143" y="354"/>
                      </a:cubicBezTo>
                      <a:cubicBezTo>
                        <a:pt x="2788" y="61"/>
                        <a:pt x="2267" y="0"/>
                        <a:pt x="18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7483667" y="3530776"/>
                  <a:ext cx="108756" cy="113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1107" extrusionOk="0">
                      <a:moveTo>
                        <a:pt x="72" y="1"/>
                      </a:moveTo>
                      <a:cubicBezTo>
                        <a:pt x="63" y="1"/>
                        <a:pt x="18" y="135"/>
                        <a:pt x="0" y="360"/>
                      </a:cubicBezTo>
                      <a:cubicBezTo>
                        <a:pt x="0" y="504"/>
                        <a:pt x="18" y="638"/>
                        <a:pt x="81" y="764"/>
                      </a:cubicBezTo>
                      <a:cubicBezTo>
                        <a:pt x="117" y="836"/>
                        <a:pt x="162" y="908"/>
                        <a:pt x="216" y="970"/>
                      </a:cubicBezTo>
                      <a:cubicBezTo>
                        <a:pt x="279" y="1042"/>
                        <a:pt x="368" y="1087"/>
                        <a:pt x="467" y="1105"/>
                      </a:cubicBezTo>
                      <a:cubicBezTo>
                        <a:pt x="480" y="1106"/>
                        <a:pt x="492" y="1107"/>
                        <a:pt x="504" y="1107"/>
                      </a:cubicBezTo>
                      <a:cubicBezTo>
                        <a:pt x="590" y="1107"/>
                        <a:pt x="675" y="1079"/>
                        <a:pt x="746" y="1024"/>
                      </a:cubicBezTo>
                      <a:cubicBezTo>
                        <a:pt x="808" y="970"/>
                        <a:pt x="862" y="899"/>
                        <a:pt x="907" y="827"/>
                      </a:cubicBezTo>
                      <a:cubicBezTo>
                        <a:pt x="970" y="710"/>
                        <a:pt x="1015" y="584"/>
                        <a:pt x="1033" y="441"/>
                      </a:cubicBezTo>
                      <a:cubicBezTo>
                        <a:pt x="1060" y="216"/>
                        <a:pt x="997" y="81"/>
                        <a:pt x="979" y="81"/>
                      </a:cubicBezTo>
                      <a:cubicBezTo>
                        <a:pt x="961" y="81"/>
                        <a:pt x="988" y="225"/>
                        <a:pt x="943" y="432"/>
                      </a:cubicBezTo>
                      <a:cubicBezTo>
                        <a:pt x="916" y="548"/>
                        <a:pt x="871" y="665"/>
                        <a:pt x="808" y="764"/>
                      </a:cubicBezTo>
                      <a:cubicBezTo>
                        <a:pt x="733" y="873"/>
                        <a:pt x="627" y="981"/>
                        <a:pt x="511" y="981"/>
                      </a:cubicBezTo>
                      <a:cubicBezTo>
                        <a:pt x="502" y="981"/>
                        <a:pt x="494" y="981"/>
                        <a:pt x="485" y="979"/>
                      </a:cubicBezTo>
                      <a:cubicBezTo>
                        <a:pt x="350" y="943"/>
                        <a:pt x="234" y="845"/>
                        <a:pt x="180" y="710"/>
                      </a:cubicBezTo>
                      <a:cubicBezTo>
                        <a:pt x="126" y="602"/>
                        <a:pt x="99" y="486"/>
                        <a:pt x="90" y="360"/>
                      </a:cubicBezTo>
                      <a:cubicBezTo>
                        <a:pt x="81" y="144"/>
                        <a:pt x="90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7916745" y="3521542"/>
                  <a:ext cx="116041" cy="121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1184" extrusionOk="0">
                      <a:moveTo>
                        <a:pt x="1023" y="1"/>
                      </a:moveTo>
                      <a:cubicBezTo>
                        <a:pt x="996" y="1"/>
                        <a:pt x="1023" y="154"/>
                        <a:pt x="1023" y="396"/>
                      </a:cubicBezTo>
                      <a:cubicBezTo>
                        <a:pt x="1023" y="531"/>
                        <a:pt x="996" y="656"/>
                        <a:pt x="933" y="782"/>
                      </a:cubicBezTo>
                      <a:cubicBezTo>
                        <a:pt x="879" y="926"/>
                        <a:pt x="745" y="1025"/>
                        <a:pt x="592" y="1051"/>
                      </a:cubicBezTo>
                      <a:cubicBezTo>
                        <a:pt x="573" y="1056"/>
                        <a:pt x="553" y="1059"/>
                        <a:pt x="533" y="1059"/>
                      </a:cubicBezTo>
                      <a:cubicBezTo>
                        <a:pt x="478" y="1059"/>
                        <a:pt x="423" y="1042"/>
                        <a:pt x="377" y="1016"/>
                      </a:cubicBezTo>
                      <a:cubicBezTo>
                        <a:pt x="314" y="971"/>
                        <a:pt x="269" y="917"/>
                        <a:pt x="233" y="854"/>
                      </a:cubicBezTo>
                      <a:cubicBezTo>
                        <a:pt x="179" y="728"/>
                        <a:pt x="134" y="594"/>
                        <a:pt x="116" y="459"/>
                      </a:cubicBezTo>
                      <a:cubicBezTo>
                        <a:pt x="98" y="333"/>
                        <a:pt x="89" y="207"/>
                        <a:pt x="89" y="82"/>
                      </a:cubicBezTo>
                      <a:cubicBezTo>
                        <a:pt x="89" y="81"/>
                        <a:pt x="89" y="81"/>
                        <a:pt x="88" y="81"/>
                      </a:cubicBezTo>
                      <a:cubicBezTo>
                        <a:pt x="76" y="81"/>
                        <a:pt x="0" y="232"/>
                        <a:pt x="26" y="477"/>
                      </a:cubicBezTo>
                      <a:cubicBezTo>
                        <a:pt x="35" y="620"/>
                        <a:pt x="80" y="764"/>
                        <a:pt x="134" y="899"/>
                      </a:cubicBezTo>
                      <a:cubicBezTo>
                        <a:pt x="179" y="989"/>
                        <a:pt x="242" y="1060"/>
                        <a:pt x="314" y="1114"/>
                      </a:cubicBezTo>
                      <a:cubicBezTo>
                        <a:pt x="382" y="1162"/>
                        <a:pt x="460" y="1184"/>
                        <a:pt x="541" y="1184"/>
                      </a:cubicBezTo>
                      <a:cubicBezTo>
                        <a:pt x="567" y="1184"/>
                        <a:pt x="593" y="1182"/>
                        <a:pt x="619" y="1177"/>
                      </a:cubicBezTo>
                      <a:cubicBezTo>
                        <a:pt x="718" y="1168"/>
                        <a:pt x="817" y="1123"/>
                        <a:pt x="888" y="1051"/>
                      </a:cubicBezTo>
                      <a:cubicBezTo>
                        <a:pt x="960" y="989"/>
                        <a:pt x="1014" y="917"/>
                        <a:pt x="1050" y="827"/>
                      </a:cubicBezTo>
                      <a:cubicBezTo>
                        <a:pt x="1104" y="692"/>
                        <a:pt x="1131" y="540"/>
                        <a:pt x="1113" y="387"/>
                      </a:cubicBezTo>
                      <a:cubicBezTo>
                        <a:pt x="1086" y="145"/>
                        <a:pt x="1032" y="1"/>
                        <a:pt x="102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7741605" y="3701914"/>
                  <a:ext cx="5643" cy="47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" h="463" extrusionOk="0">
                      <a:moveTo>
                        <a:pt x="31" y="1"/>
                      </a:moveTo>
                      <a:cubicBezTo>
                        <a:pt x="18" y="1"/>
                        <a:pt x="5" y="7"/>
                        <a:pt x="0" y="21"/>
                      </a:cubicBezTo>
                      <a:lnTo>
                        <a:pt x="0" y="443"/>
                      </a:lnTo>
                      <a:cubicBezTo>
                        <a:pt x="5" y="456"/>
                        <a:pt x="18" y="463"/>
                        <a:pt x="31" y="463"/>
                      </a:cubicBezTo>
                      <a:cubicBezTo>
                        <a:pt x="43" y="463"/>
                        <a:pt x="54" y="456"/>
                        <a:pt x="54" y="443"/>
                      </a:cubicBezTo>
                      <a:lnTo>
                        <a:pt x="54" y="21"/>
                      </a:lnTo>
                      <a:cubicBezTo>
                        <a:pt x="54" y="7"/>
                        <a:pt x="43" y="1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7688150" y="3704889"/>
                  <a:ext cx="112552" cy="47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462" extrusionOk="0">
                      <a:moveTo>
                        <a:pt x="1078" y="1"/>
                      </a:moveTo>
                      <a:cubicBezTo>
                        <a:pt x="1060" y="1"/>
                        <a:pt x="1033" y="64"/>
                        <a:pt x="952" y="153"/>
                      </a:cubicBezTo>
                      <a:cubicBezTo>
                        <a:pt x="844" y="271"/>
                        <a:pt x="693" y="332"/>
                        <a:pt x="542" y="332"/>
                      </a:cubicBezTo>
                      <a:cubicBezTo>
                        <a:pt x="406" y="332"/>
                        <a:pt x="269" y="283"/>
                        <a:pt x="162" y="180"/>
                      </a:cubicBezTo>
                      <a:cubicBezTo>
                        <a:pt x="78" y="113"/>
                        <a:pt x="41" y="45"/>
                        <a:pt x="22" y="45"/>
                      </a:cubicBezTo>
                      <a:cubicBezTo>
                        <a:pt x="21" y="45"/>
                        <a:pt x="20" y="45"/>
                        <a:pt x="19" y="46"/>
                      </a:cubicBezTo>
                      <a:cubicBezTo>
                        <a:pt x="1" y="55"/>
                        <a:pt x="19" y="135"/>
                        <a:pt x="99" y="243"/>
                      </a:cubicBezTo>
                      <a:cubicBezTo>
                        <a:pt x="215" y="389"/>
                        <a:pt x="383" y="461"/>
                        <a:pt x="550" y="461"/>
                      </a:cubicBezTo>
                      <a:cubicBezTo>
                        <a:pt x="731" y="461"/>
                        <a:pt x="912" y="376"/>
                        <a:pt x="1024" y="207"/>
                      </a:cubicBezTo>
                      <a:cubicBezTo>
                        <a:pt x="1096" y="91"/>
                        <a:pt x="1096" y="1"/>
                        <a:pt x="10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7442216" y="3687550"/>
                  <a:ext cx="129071" cy="8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797" extrusionOk="0">
                      <a:moveTo>
                        <a:pt x="597" y="0"/>
                      </a:moveTo>
                      <a:cubicBezTo>
                        <a:pt x="495" y="0"/>
                        <a:pt x="400" y="15"/>
                        <a:pt x="332" y="44"/>
                      </a:cubicBezTo>
                      <a:cubicBezTo>
                        <a:pt x="144" y="116"/>
                        <a:pt x="0" y="358"/>
                        <a:pt x="99" y="547"/>
                      </a:cubicBezTo>
                      <a:cubicBezTo>
                        <a:pt x="135" y="610"/>
                        <a:pt x="189" y="664"/>
                        <a:pt x="261" y="709"/>
                      </a:cubicBezTo>
                      <a:cubicBezTo>
                        <a:pt x="373" y="767"/>
                        <a:pt x="496" y="796"/>
                        <a:pt x="620" y="796"/>
                      </a:cubicBezTo>
                      <a:cubicBezTo>
                        <a:pt x="743" y="796"/>
                        <a:pt x="867" y="767"/>
                        <a:pt x="979" y="709"/>
                      </a:cubicBezTo>
                      <a:cubicBezTo>
                        <a:pt x="1132" y="619"/>
                        <a:pt x="1257" y="448"/>
                        <a:pt x="1203" y="286"/>
                      </a:cubicBezTo>
                      <a:cubicBezTo>
                        <a:pt x="1140" y="89"/>
                        <a:pt x="846" y="0"/>
                        <a:pt x="597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7976561" y="3656872"/>
                  <a:ext cx="160466" cy="83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4" h="812" extrusionOk="0">
                      <a:moveTo>
                        <a:pt x="576" y="1"/>
                      </a:moveTo>
                      <a:cubicBezTo>
                        <a:pt x="563" y="1"/>
                        <a:pt x="551" y="1"/>
                        <a:pt x="539" y="2"/>
                      </a:cubicBezTo>
                      <a:cubicBezTo>
                        <a:pt x="386" y="11"/>
                        <a:pt x="243" y="65"/>
                        <a:pt x="135" y="172"/>
                      </a:cubicBezTo>
                      <a:cubicBezTo>
                        <a:pt x="27" y="280"/>
                        <a:pt x="0" y="451"/>
                        <a:pt x="72" y="585"/>
                      </a:cubicBezTo>
                      <a:cubicBezTo>
                        <a:pt x="144" y="684"/>
                        <a:pt x="252" y="756"/>
                        <a:pt x="368" y="783"/>
                      </a:cubicBezTo>
                      <a:cubicBezTo>
                        <a:pt x="442" y="802"/>
                        <a:pt x="517" y="812"/>
                        <a:pt x="593" y="812"/>
                      </a:cubicBezTo>
                      <a:cubicBezTo>
                        <a:pt x="692" y="812"/>
                        <a:pt x="792" y="796"/>
                        <a:pt x="889" y="765"/>
                      </a:cubicBezTo>
                      <a:cubicBezTo>
                        <a:pt x="1563" y="511"/>
                        <a:pt x="1059" y="1"/>
                        <a:pt x="576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7665168" y="3576023"/>
                  <a:ext cx="173291" cy="129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9" h="1262" extrusionOk="0">
                      <a:moveTo>
                        <a:pt x="820" y="1"/>
                      </a:moveTo>
                      <a:cubicBezTo>
                        <a:pt x="627" y="1"/>
                        <a:pt x="433" y="37"/>
                        <a:pt x="279" y="98"/>
                      </a:cubicBezTo>
                      <a:cubicBezTo>
                        <a:pt x="171" y="134"/>
                        <a:pt x="81" y="215"/>
                        <a:pt x="36" y="323"/>
                      </a:cubicBezTo>
                      <a:cubicBezTo>
                        <a:pt x="18" y="368"/>
                        <a:pt x="9" y="413"/>
                        <a:pt x="9" y="458"/>
                      </a:cubicBezTo>
                      <a:cubicBezTo>
                        <a:pt x="0" y="655"/>
                        <a:pt x="72" y="844"/>
                        <a:pt x="207" y="987"/>
                      </a:cubicBezTo>
                      <a:cubicBezTo>
                        <a:pt x="332" y="1122"/>
                        <a:pt x="503" y="1221"/>
                        <a:pt x="701" y="1248"/>
                      </a:cubicBezTo>
                      <a:cubicBezTo>
                        <a:pt x="736" y="1257"/>
                        <a:pt x="775" y="1261"/>
                        <a:pt x="814" y="1261"/>
                      </a:cubicBezTo>
                      <a:cubicBezTo>
                        <a:pt x="853" y="1261"/>
                        <a:pt x="894" y="1257"/>
                        <a:pt x="934" y="1248"/>
                      </a:cubicBezTo>
                      <a:cubicBezTo>
                        <a:pt x="1087" y="1203"/>
                        <a:pt x="1230" y="1104"/>
                        <a:pt x="1320" y="978"/>
                      </a:cubicBezTo>
                      <a:cubicBezTo>
                        <a:pt x="1509" y="754"/>
                        <a:pt x="1688" y="305"/>
                        <a:pt x="1365" y="125"/>
                      </a:cubicBezTo>
                      <a:cubicBezTo>
                        <a:pt x="1215" y="39"/>
                        <a:pt x="1018" y="1"/>
                        <a:pt x="8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7680045" y="3588745"/>
                  <a:ext cx="80951" cy="35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" h="343" extrusionOk="0">
                      <a:moveTo>
                        <a:pt x="594" y="0"/>
                      </a:moveTo>
                      <a:cubicBezTo>
                        <a:pt x="412" y="0"/>
                        <a:pt x="238" y="53"/>
                        <a:pt x="80" y="145"/>
                      </a:cubicBezTo>
                      <a:cubicBezTo>
                        <a:pt x="1" y="216"/>
                        <a:pt x="60" y="342"/>
                        <a:pt x="154" y="342"/>
                      </a:cubicBezTo>
                      <a:cubicBezTo>
                        <a:pt x="168" y="342"/>
                        <a:pt x="182" y="339"/>
                        <a:pt x="196" y="334"/>
                      </a:cubicBezTo>
                      <a:lnTo>
                        <a:pt x="196" y="334"/>
                      </a:lnTo>
                      <a:lnTo>
                        <a:pt x="187" y="343"/>
                      </a:lnTo>
                      <a:cubicBezTo>
                        <a:pt x="311" y="269"/>
                        <a:pt x="449" y="225"/>
                        <a:pt x="596" y="225"/>
                      </a:cubicBezTo>
                      <a:cubicBezTo>
                        <a:pt x="609" y="225"/>
                        <a:pt x="623" y="225"/>
                        <a:pt x="636" y="226"/>
                      </a:cubicBezTo>
                      <a:cubicBezTo>
                        <a:pt x="789" y="226"/>
                        <a:pt x="789" y="1"/>
                        <a:pt x="636" y="1"/>
                      </a:cubicBezTo>
                      <a:cubicBezTo>
                        <a:pt x="622" y="1"/>
                        <a:pt x="608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1" name="Google Shape;101;p2"/>
            <p:cNvGrpSpPr/>
            <p:nvPr/>
          </p:nvGrpSpPr>
          <p:grpSpPr>
            <a:xfrm>
              <a:off x="8095780" y="2752775"/>
              <a:ext cx="399935" cy="692951"/>
              <a:chOff x="8095780" y="2752775"/>
              <a:chExt cx="399935" cy="692951"/>
            </a:xfrm>
          </p:grpSpPr>
          <p:grpSp>
            <p:nvGrpSpPr>
              <p:cNvPr id="102" name="Google Shape;102;p2"/>
              <p:cNvGrpSpPr/>
              <p:nvPr/>
            </p:nvGrpSpPr>
            <p:grpSpPr>
              <a:xfrm>
                <a:off x="8095780" y="2880913"/>
                <a:ext cx="399935" cy="564813"/>
                <a:chOff x="8095780" y="2880913"/>
                <a:chExt cx="399935" cy="564813"/>
              </a:xfrm>
            </p:grpSpPr>
            <p:sp>
              <p:nvSpPr>
                <p:cNvPr id="103" name="Google Shape;103;p2"/>
                <p:cNvSpPr/>
                <p:nvPr/>
              </p:nvSpPr>
              <p:spPr>
                <a:xfrm>
                  <a:off x="8095780" y="2880913"/>
                  <a:ext cx="399935" cy="564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5505" extrusionOk="0">
                      <a:moveTo>
                        <a:pt x="2191" y="0"/>
                      </a:moveTo>
                      <a:cubicBezTo>
                        <a:pt x="2047" y="126"/>
                        <a:pt x="1967" y="395"/>
                        <a:pt x="1877" y="557"/>
                      </a:cubicBezTo>
                      <a:cubicBezTo>
                        <a:pt x="1769" y="763"/>
                        <a:pt x="1661" y="970"/>
                        <a:pt x="1562" y="1176"/>
                      </a:cubicBezTo>
                      <a:cubicBezTo>
                        <a:pt x="1338" y="1607"/>
                        <a:pt x="1140" y="2056"/>
                        <a:pt x="970" y="2505"/>
                      </a:cubicBezTo>
                      <a:cubicBezTo>
                        <a:pt x="665" y="3331"/>
                        <a:pt x="341" y="4113"/>
                        <a:pt x="18" y="4930"/>
                      </a:cubicBezTo>
                      <a:cubicBezTo>
                        <a:pt x="9" y="4948"/>
                        <a:pt x="0" y="4966"/>
                        <a:pt x="9" y="4993"/>
                      </a:cubicBezTo>
                      <a:cubicBezTo>
                        <a:pt x="18" y="5011"/>
                        <a:pt x="36" y="5029"/>
                        <a:pt x="54" y="5038"/>
                      </a:cubicBezTo>
                      <a:cubicBezTo>
                        <a:pt x="657" y="5344"/>
                        <a:pt x="1320" y="5505"/>
                        <a:pt x="1993" y="5505"/>
                      </a:cubicBezTo>
                      <a:cubicBezTo>
                        <a:pt x="2011" y="5505"/>
                        <a:pt x="2029" y="5505"/>
                        <a:pt x="2047" y="5504"/>
                      </a:cubicBezTo>
                      <a:cubicBezTo>
                        <a:pt x="2164" y="5504"/>
                        <a:pt x="3448" y="5361"/>
                        <a:pt x="3798" y="5199"/>
                      </a:cubicBezTo>
                      <a:cubicBezTo>
                        <a:pt x="3861" y="5172"/>
                        <a:pt x="3897" y="5145"/>
                        <a:pt x="3888" y="5109"/>
                      </a:cubicBezTo>
                      <a:cubicBezTo>
                        <a:pt x="3538" y="3951"/>
                        <a:pt x="3215" y="2811"/>
                        <a:pt x="2784" y="1670"/>
                      </a:cubicBezTo>
                      <a:cubicBezTo>
                        <a:pt x="2577" y="1123"/>
                        <a:pt x="2415" y="548"/>
                        <a:pt x="219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8186069" y="3297266"/>
                  <a:ext cx="289332" cy="14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0" h="1438" extrusionOk="0">
                      <a:moveTo>
                        <a:pt x="2694" y="1"/>
                      </a:moveTo>
                      <a:cubicBezTo>
                        <a:pt x="1841" y="513"/>
                        <a:pt x="934" y="953"/>
                        <a:pt x="0" y="1303"/>
                      </a:cubicBezTo>
                      <a:cubicBezTo>
                        <a:pt x="278" y="1375"/>
                        <a:pt x="557" y="1419"/>
                        <a:pt x="844" y="1437"/>
                      </a:cubicBezTo>
                      <a:cubicBezTo>
                        <a:pt x="1526" y="1150"/>
                        <a:pt x="2182" y="818"/>
                        <a:pt x="2820" y="432"/>
                      </a:cubicBezTo>
                      <a:cubicBezTo>
                        <a:pt x="2775" y="288"/>
                        <a:pt x="2730" y="144"/>
                        <a:pt x="26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8098448" y="3180301"/>
                  <a:ext cx="341042" cy="2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4" h="1994" extrusionOk="0">
                      <a:moveTo>
                        <a:pt x="3189" y="0"/>
                      </a:moveTo>
                      <a:cubicBezTo>
                        <a:pt x="2228" y="539"/>
                        <a:pt x="1240" y="1015"/>
                        <a:pt x="225" y="1428"/>
                      </a:cubicBezTo>
                      <a:cubicBezTo>
                        <a:pt x="154" y="1617"/>
                        <a:pt x="73" y="1805"/>
                        <a:pt x="1" y="1994"/>
                      </a:cubicBezTo>
                      <a:cubicBezTo>
                        <a:pt x="1141" y="1554"/>
                        <a:pt x="2255" y="1033"/>
                        <a:pt x="3323" y="431"/>
                      </a:cubicBezTo>
                      <a:cubicBezTo>
                        <a:pt x="3278" y="288"/>
                        <a:pt x="3234" y="144"/>
                        <a:pt x="31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8161137" y="3066004"/>
                  <a:ext cx="240597" cy="161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" h="1573" extrusionOk="0">
                      <a:moveTo>
                        <a:pt x="2192" y="1"/>
                      </a:moveTo>
                      <a:cubicBezTo>
                        <a:pt x="1545" y="342"/>
                        <a:pt x="890" y="683"/>
                        <a:pt x="225" y="989"/>
                      </a:cubicBezTo>
                      <a:cubicBezTo>
                        <a:pt x="153" y="1186"/>
                        <a:pt x="81" y="1375"/>
                        <a:pt x="1" y="1572"/>
                      </a:cubicBezTo>
                      <a:cubicBezTo>
                        <a:pt x="800" y="1222"/>
                        <a:pt x="1572" y="827"/>
                        <a:pt x="2344" y="414"/>
                      </a:cubicBezTo>
                      <a:cubicBezTo>
                        <a:pt x="2299" y="270"/>
                        <a:pt x="2245" y="136"/>
                        <a:pt x="219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8228443" y="2947193"/>
                  <a:ext cx="131841" cy="112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1097" extrusionOk="0">
                      <a:moveTo>
                        <a:pt x="1140" y="1"/>
                      </a:moveTo>
                      <a:cubicBezTo>
                        <a:pt x="862" y="153"/>
                        <a:pt x="593" y="297"/>
                        <a:pt x="314" y="441"/>
                      </a:cubicBezTo>
                      <a:cubicBezTo>
                        <a:pt x="296" y="477"/>
                        <a:pt x="278" y="503"/>
                        <a:pt x="269" y="530"/>
                      </a:cubicBezTo>
                      <a:cubicBezTo>
                        <a:pt x="171" y="719"/>
                        <a:pt x="90" y="908"/>
                        <a:pt x="0" y="1096"/>
                      </a:cubicBezTo>
                      <a:cubicBezTo>
                        <a:pt x="431" y="881"/>
                        <a:pt x="862" y="656"/>
                        <a:pt x="1284" y="423"/>
                      </a:cubicBezTo>
                      <a:cubicBezTo>
                        <a:pt x="1230" y="288"/>
                        <a:pt x="1185" y="144"/>
                        <a:pt x="11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8" name="Google Shape;108;p2"/>
              <p:cNvGrpSpPr/>
              <p:nvPr/>
            </p:nvGrpSpPr>
            <p:grpSpPr>
              <a:xfrm>
                <a:off x="8217928" y="2752775"/>
                <a:ext cx="211635" cy="165150"/>
                <a:chOff x="8217928" y="2752775"/>
                <a:chExt cx="211635" cy="165150"/>
              </a:xfrm>
            </p:grpSpPr>
            <p:sp>
              <p:nvSpPr>
                <p:cNvPr id="109" name="Google Shape;109;p2"/>
                <p:cNvSpPr/>
                <p:nvPr/>
              </p:nvSpPr>
              <p:spPr>
                <a:xfrm>
                  <a:off x="8313872" y="2752775"/>
                  <a:ext cx="23278" cy="145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294" extrusionOk="0">
                      <a:moveTo>
                        <a:pt x="171" y="0"/>
                      </a:moveTo>
                      <a:cubicBezTo>
                        <a:pt x="135" y="0"/>
                        <a:pt x="81" y="288"/>
                        <a:pt x="45" y="638"/>
                      </a:cubicBezTo>
                      <a:cubicBezTo>
                        <a:pt x="0" y="997"/>
                        <a:pt x="9" y="1285"/>
                        <a:pt x="45" y="1294"/>
                      </a:cubicBezTo>
                      <a:cubicBezTo>
                        <a:pt x="81" y="1294"/>
                        <a:pt x="135" y="1006"/>
                        <a:pt x="171" y="656"/>
                      </a:cubicBezTo>
                      <a:cubicBezTo>
                        <a:pt x="207" y="297"/>
                        <a:pt x="207" y="9"/>
                        <a:pt x="17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8258043" y="2768246"/>
                  <a:ext cx="66686" cy="127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1135" extrusionOk="0">
                      <a:moveTo>
                        <a:pt x="33" y="0"/>
                      </a:moveTo>
                      <a:cubicBezTo>
                        <a:pt x="30" y="0"/>
                        <a:pt x="28" y="1"/>
                        <a:pt x="27" y="3"/>
                      </a:cubicBezTo>
                      <a:cubicBezTo>
                        <a:pt x="0" y="30"/>
                        <a:pt x="189" y="237"/>
                        <a:pt x="323" y="542"/>
                      </a:cubicBezTo>
                      <a:cubicBezTo>
                        <a:pt x="458" y="856"/>
                        <a:pt x="494" y="1135"/>
                        <a:pt x="530" y="1135"/>
                      </a:cubicBezTo>
                      <a:cubicBezTo>
                        <a:pt x="566" y="1135"/>
                        <a:pt x="593" y="829"/>
                        <a:pt x="440" y="497"/>
                      </a:cubicBezTo>
                      <a:cubicBezTo>
                        <a:pt x="298" y="178"/>
                        <a:pt x="77" y="0"/>
                        <a:pt x="3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8235464" y="2798489"/>
                  <a:ext cx="82879" cy="91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814" extrusionOk="0">
                      <a:moveTo>
                        <a:pt x="24" y="1"/>
                      </a:moveTo>
                      <a:cubicBezTo>
                        <a:pt x="17" y="1"/>
                        <a:pt x="12" y="2"/>
                        <a:pt x="10" y="6"/>
                      </a:cubicBezTo>
                      <a:cubicBezTo>
                        <a:pt x="1" y="41"/>
                        <a:pt x="198" y="167"/>
                        <a:pt x="387" y="392"/>
                      </a:cubicBezTo>
                      <a:cubicBezTo>
                        <a:pt x="571" y="603"/>
                        <a:pt x="670" y="814"/>
                        <a:pt x="708" y="814"/>
                      </a:cubicBezTo>
                      <a:cubicBezTo>
                        <a:pt x="708" y="814"/>
                        <a:pt x="709" y="814"/>
                        <a:pt x="710" y="814"/>
                      </a:cubicBezTo>
                      <a:cubicBezTo>
                        <a:pt x="737" y="805"/>
                        <a:pt x="692" y="544"/>
                        <a:pt x="485" y="302"/>
                      </a:cubicBezTo>
                      <a:cubicBezTo>
                        <a:pt x="302" y="95"/>
                        <a:pt x="84" y="1"/>
                        <a:pt x="2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8217928" y="2849902"/>
                  <a:ext cx="102109" cy="40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357" extrusionOk="0">
                      <a:moveTo>
                        <a:pt x="211" y="0"/>
                      </a:moveTo>
                      <a:cubicBezTo>
                        <a:pt x="189" y="0"/>
                        <a:pt x="167" y="1"/>
                        <a:pt x="145" y="3"/>
                      </a:cubicBezTo>
                      <a:cubicBezTo>
                        <a:pt x="55" y="12"/>
                        <a:pt x="1" y="38"/>
                        <a:pt x="1" y="56"/>
                      </a:cubicBezTo>
                      <a:cubicBezTo>
                        <a:pt x="1" y="92"/>
                        <a:pt x="225" y="83"/>
                        <a:pt x="459" y="164"/>
                      </a:cubicBezTo>
                      <a:cubicBezTo>
                        <a:pt x="679" y="246"/>
                        <a:pt x="832" y="356"/>
                        <a:pt x="879" y="356"/>
                      </a:cubicBezTo>
                      <a:cubicBezTo>
                        <a:pt x="884" y="356"/>
                        <a:pt x="887" y="355"/>
                        <a:pt x="890" y="353"/>
                      </a:cubicBezTo>
                      <a:cubicBezTo>
                        <a:pt x="908" y="344"/>
                        <a:pt x="881" y="290"/>
                        <a:pt x="809" y="227"/>
                      </a:cubicBezTo>
                      <a:cubicBezTo>
                        <a:pt x="646" y="80"/>
                        <a:pt x="431" y="0"/>
                        <a:pt x="21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 rot="-159863">
                  <a:off x="8241117" y="2879684"/>
                  <a:ext cx="88951" cy="28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" h="251" extrusionOk="0">
                      <a:moveTo>
                        <a:pt x="585" y="0"/>
                      </a:moveTo>
                      <a:cubicBezTo>
                        <a:pt x="523" y="0"/>
                        <a:pt x="453" y="8"/>
                        <a:pt x="378" y="29"/>
                      </a:cubicBezTo>
                      <a:cubicBezTo>
                        <a:pt x="144" y="83"/>
                        <a:pt x="1" y="218"/>
                        <a:pt x="19" y="245"/>
                      </a:cubicBezTo>
                      <a:cubicBezTo>
                        <a:pt x="21" y="249"/>
                        <a:pt x="27" y="250"/>
                        <a:pt x="36" y="250"/>
                      </a:cubicBezTo>
                      <a:cubicBezTo>
                        <a:pt x="86" y="250"/>
                        <a:pt x="229" y="192"/>
                        <a:pt x="405" y="146"/>
                      </a:cubicBezTo>
                      <a:cubicBezTo>
                        <a:pt x="611" y="101"/>
                        <a:pt x="782" y="92"/>
                        <a:pt x="791" y="56"/>
                      </a:cubicBezTo>
                      <a:cubicBezTo>
                        <a:pt x="791" y="32"/>
                        <a:pt x="707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8317365" y="2789192"/>
                  <a:ext cx="99073" cy="95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852" extrusionOk="0">
                      <a:moveTo>
                        <a:pt x="825" y="0"/>
                      </a:moveTo>
                      <a:cubicBezTo>
                        <a:pt x="790" y="0"/>
                        <a:pt x="741" y="7"/>
                        <a:pt x="683" y="25"/>
                      </a:cubicBezTo>
                      <a:cubicBezTo>
                        <a:pt x="539" y="79"/>
                        <a:pt x="413" y="177"/>
                        <a:pt x="306" y="294"/>
                      </a:cubicBezTo>
                      <a:cubicBezTo>
                        <a:pt x="216" y="402"/>
                        <a:pt x="126" y="537"/>
                        <a:pt x="72" y="671"/>
                      </a:cubicBezTo>
                      <a:cubicBezTo>
                        <a:pt x="18" y="779"/>
                        <a:pt x="0" y="842"/>
                        <a:pt x="18" y="851"/>
                      </a:cubicBezTo>
                      <a:cubicBezTo>
                        <a:pt x="19" y="851"/>
                        <a:pt x="21" y="852"/>
                        <a:pt x="23" y="852"/>
                      </a:cubicBezTo>
                      <a:cubicBezTo>
                        <a:pt x="43" y="852"/>
                        <a:pt x="86" y="799"/>
                        <a:pt x="144" y="716"/>
                      </a:cubicBezTo>
                      <a:cubicBezTo>
                        <a:pt x="225" y="599"/>
                        <a:pt x="314" y="492"/>
                        <a:pt x="404" y="384"/>
                      </a:cubicBezTo>
                      <a:cubicBezTo>
                        <a:pt x="494" y="276"/>
                        <a:pt x="602" y="186"/>
                        <a:pt x="728" y="115"/>
                      </a:cubicBezTo>
                      <a:cubicBezTo>
                        <a:pt x="817" y="52"/>
                        <a:pt x="880" y="25"/>
                        <a:pt x="880" y="16"/>
                      </a:cubicBezTo>
                      <a:cubicBezTo>
                        <a:pt x="880" y="7"/>
                        <a:pt x="860" y="0"/>
                        <a:pt x="8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8318345" y="2834019"/>
                  <a:ext cx="111218" cy="58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17" extrusionOk="0">
                      <a:moveTo>
                        <a:pt x="776" y="1"/>
                      </a:moveTo>
                      <a:cubicBezTo>
                        <a:pt x="654" y="1"/>
                        <a:pt x="526" y="35"/>
                        <a:pt x="413" y="92"/>
                      </a:cubicBezTo>
                      <a:cubicBezTo>
                        <a:pt x="288" y="164"/>
                        <a:pt x="180" y="244"/>
                        <a:pt x="90" y="361"/>
                      </a:cubicBezTo>
                      <a:cubicBezTo>
                        <a:pt x="27" y="442"/>
                        <a:pt x="0" y="496"/>
                        <a:pt x="9" y="514"/>
                      </a:cubicBezTo>
                      <a:cubicBezTo>
                        <a:pt x="11" y="515"/>
                        <a:pt x="13" y="516"/>
                        <a:pt x="16" y="516"/>
                      </a:cubicBezTo>
                      <a:cubicBezTo>
                        <a:pt x="58" y="516"/>
                        <a:pt x="223" y="335"/>
                        <a:pt x="467" y="208"/>
                      </a:cubicBezTo>
                      <a:cubicBezTo>
                        <a:pt x="737" y="74"/>
                        <a:pt x="988" y="92"/>
                        <a:pt x="988" y="47"/>
                      </a:cubicBezTo>
                      <a:cubicBezTo>
                        <a:pt x="988" y="29"/>
                        <a:pt x="934" y="2"/>
                        <a:pt x="817" y="2"/>
                      </a:cubicBezTo>
                      <a:cubicBezTo>
                        <a:pt x="804" y="1"/>
                        <a:pt x="790" y="1"/>
                        <a:pt x="7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8313877" y="2867537"/>
                  <a:ext cx="106045" cy="19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177" extrusionOk="0">
                      <a:moveTo>
                        <a:pt x="419" y="0"/>
                      </a:moveTo>
                      <a:cubicBezTo>
                        <a:pt x="319" y="0"/>
                        <a:pt x="216" y="20"/>
                        <a:pt x="126" y="65"/>
                      </a:cubicBezTo>
                      <a:cubicBezTo>
                        <a:pt x="45" y="110"/>
                        <a:pt x="0" y="155"/>
                        <a:pt x="18" y="173"/>
                      </a:cubicBezTo>
                      <a:cubicBezTo>
                        <a:pt x="21" y="175"/>
                        <a:pt x="26" y="176"/>
                        <a:pt x="33" y="176"/>
                      </a:cubicBezTo>
                      <a:cubicBezTo>
                        <a:pt x="54" y="176"/>
                        <a:pt x="94" y="168"/>
                        <a:pt x="153" y="155"/>
                      </a:cubicBezTo>
                      <a:cubicBezTo>
                        <a:pt x="234" y="135"/>
                        <a:pt x="314" y="125"/>
                        <a:pt x="395" y="125"/>
                      </a:cubicBezTo>
                      <a:cubicBezTo>
                        <a:pt x="422" y="125"/>
                        <a:pt x="449" y="126"/>
                        <a:pt x="476" y="128"/>
                      </a:cubicBezTo>
                      <a:cubicBezTo>
                        <a:pt x="602" y="137"/>
                        <a:pt x="719" y="155"/>
                        <a:pt x="799" y="164"/>
                      </a:cubicBezTo>
                      <a:cubicBezTo>
                        <a:pt x="837" y="168"/>
                        <a:pt x="866" y="170"/>
                        <a:pt x="888" y="170"/>
                      </a:cubicBezTo>
                      <a:cubicBezTo>
                        <a:pt x="920" y="170"/>
                        <a:pt x="938" y="165"/>
                        <a:pt x="943" y="155"/>
                      </a:cubicBezTo>
                      <a:cubicBezTo>
                        <a:pt x="943" y="137"/>
                        <a:pt x="898" y="110"/>
                        <a:pt x="817" y="74"/>
                      </a:cubicBezTo>
                      <a:cubicBezTo>
                        <a:pt x="710" y="38"/>
                        <a:pt x="593" y="11"/>
                        <a:pt x="476" y="2"/>
                      </a:cubicBezTo>
                      <a:cubicBezTo>
                        <a:pt x="457" y="1"/>
                        <a:pt x="438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8315336" y="2880584"/>
                  <a:ext cx="92101" cy="37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332" extrusionOk="0">
                      <a:moveTo>
                        <a:pt x="116" y="1"/>
                      </a:moveTo>
                      <a:cubicBezTo>
                        <a:pt x="45" y="1"/>
                        <a:pt x="1" y="13"/>
                        <a:pt x="1" y="30"/>
                      </a:cubicBezTo>
                      <a:cubicBezTo>
                        <a:pt x="1" y="66"/>
                        <a:pt x="181" y="102"/>
                        <a:pt x="396" y="183"/>
                      </a:cubicBezTo>
                      <a:cubicBezTo>
                        <a:pt x="577" y="253"/>
                        <a:pt x="730" y="331"/>
                        <a:pt x="778" y="331"/>
                      </a:cubicBezTo>
                      <a:cubicBezTo>
                        <a:pt x="784" y="331"/>
                        <a:pt x="789" y="330"/>
                        <a:pt x="791" y="326"/>
                      </a:cubicBezTo>
                      <a:cubicBezTo>
                        <a:pt x="818" y="299"/>
                        <a:pt x="674" y="147"/>
                        <a:pt x="441" y="66"/>
                      </a:cubicBezTo>
                      <a:cubicBezTo>
                        <a:pt x="316" y="18"/>
                        <a:pt x="198" y="1"/>
                        <a:pt x="11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8" name="Google Shape;118;p2"/>
            <p:cNvGrpSpPr/>
            <p:nvPr/>
          </p:nvGrpSpPr>
          <p:grpSpPr>
            <a:xfrm rot="682776">
              <a:off x="7505989" y="3063841"/>
              <a:ext cx="331318" cy="538252"/>
              <a:chOff x="7444775" y="3065763"/>
              <a:chExt cx="331332" cy="538275"/>
            </a:xfrm>
          </p:grpSpPr>
          <p:sp>
            <p:nvSpPr>
              <p:cNvPr id="119" name="Google Shape;119;p2"/>
              <p:cNvSpPr/>
              <p:nvPr/>
            </p:nvSpPr>
            <p:spPr>
              <a:xfrm>
                <a:off x="7645975" y="3301763"/>
                <a:ext cx="74225" cy="302275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2091" extrusionOk="0">
                    <a:moveTo>
                      <a:pt x="181" y="1"/>
                    </a:moveTo>
                    <a:cubicBezTo>
                      <a:pt x="91" y="1"/>
                      <a:pt x="1" y="56"/>
                      <a:pt x="11" y="168"/>
                    </a:cubicBezTo>
                    <a:cubicBezTo>
                      <a:pt x="195" y="2086"/>
                      <a:pt x="638" y="4004"/>
                      <a:pt x="1044" y="5903"/>
                    </a:cubicBezTo>
                    <a:cubicBezTo>
                      <a:pt x="1468" y="7894"/>
                      <a:pt x="1837" y="10033"/>
                      <a:pt x="2556" y="11951"/>
                    </a:cubicBezTo>
                    <a:cubicBezTo>
                      <a:pt x="2585" y="12047"/>
                      <a:pt x="2662" y="12090"/>
                      <a:pt x="2739" y="12090"/>
                    </a:cubicBezTo>
                    <a:cubicBezTo>
                      <a:pt x="2854" y="12090"/>
                      <a:pt x="2969" y="11995"/>
                      <a:pt x="2925" y="11841"/>
                    </a:cubicBezTo>
                    <a:cubicBezTo>
                      <a:pt x="2611" y="9886"/>
                      <a:pt x="1984" y="7931"/>
                      <a:pt x="1560" y="5995"/>
                    </a:cubicBezTo>
                    <a:cubicBezTo>
                      <a:pt x="1136" y="4040"/>
                      <a:pt x="822" y="2049"/>
                      <a:pt x="343" y="113"/>
                    </a:cubicBezTo>
                    <a:cubicBezTo>
                      <a:pt x="326" y="38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7598850" y="3217088"/>
                <a:ext cx="907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3277" extrusionOk="0">
                    <a:moveTo>
                      <a:pt x="1532" y="0"/>
                    </a:moveTo>
                    <a:cubicBezTo>
                      <a:pt x="752" y="0"/>
                      <a:pt x="95" y="673"/>
                      <a:pt x="52" y="1527"/>
                    </a:cubicBezTo>
                    <a:cubicBezTo>
                      <a:pt x="1" y="2465"/>
                      <a:pt x="675" y="3276"/>
                      <a:pt x="1594" y="3276"/>
                    </a:cubicBezTo>
                    <a:cubicBezTo>
                      <a:pt x="1668" y="3276"/>
                      <a:pt x="1745" y="3271"/>
                      <a:pt x="1822" y="3260"/>
                    </a:cubicBezTo>
                    <a:cubicBezTo>
                      <a:pt x="3427" y="3002"/>
                      <a:pt x="3629" y="863"/>
                      <a:pt x="2246" y="162"/>
                    </a:cubicBezTo>
                    <a:lnTo>
                      <a:pt x="2191" y="162"/>
                    </a:lnTo>
                    <a:cubicBezTo>
                      <a:pt x="1969" y="51"/>
                      <a:pt x="1746" y="0"/>
                      <a:pt x="15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7489700" y="3149838"/>
                <a:ext cx="132625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141" extrusionOk="0">
                    <a:moveTo>
                      <a:pt x="67" y="0"/>
                    </a:moveTo>
                    <a:cubicBezTo>
                      <a:pt x="27" y="0"/>
                      <a:pt x="1" y="43"/>
                      <a:pt x="29" y="86"/>
                    </a:cubicBezTo>
                    <a:cubicBezTo>
                      <a:pt x="1523" y="1653"/>
                      <a:pt x="3219" y="3018"/>
                      <a:pt x="5082" y="4124"/>
                    </a:cubicBezTo>
                    <a:cubicBezTo>
                      <a:pt x="5101" y="4135"/>
                      <a:pt x="5120" y="4140"/>
                      <a:pt x="5138" y="4140"/>
                    </a:cubicBezTo>
                    <a:cubicBezTo>
                      <a:pt x="5239" y="4140"/>
                      <a:pt x="5305" y="3984"/>
                      <a:pt x="5211" y="3922"/>
                    </a:cubicBezTo>
                    <a:cubicBezTo>
                      <a:pt x="3422" y="2704"/>
                      <a:pt x="1763" y="1377"/>
                      <a:pt x="103" y="12"/>
                    </a:cubicBezTo>
                    <a:cubicBezTo>
                      <a:pt x="90" y="4"/>
                      <a:pt x="78" y="0"/>
                      <a:pt x="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7606600" y="3103688"/>
                <a:ext cx="24225" cy="13325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5330" extrusionOk="0">
                    <a:moveTo>
                      <a:pt x="19" y="0"/>
                    </a:moveTo>
                    <a:cubicBezTo>
                      <a:pt x="9" y="0"/>
                      <a:pt x="0" y="5"/>
                      <a:pt x="0" y="14"/>
                    </a:cubicBezTo>
                    <a:cubicBezTo>
                      <a:pt x="55" y="1748"/>
                      <a:pt x="553" y="3518"/>
                      <a:pt x="756" y="5233"/>
                    </a:cubicBezTo>
                    <a:cubicBezTo>
                      <a:pt x="765" y="5297"/>
                      <a:pt x="821" y="5330"/>
                      <a:pt x="871" y="5330"/>
                    </a:cubicBezTo>
                    <a:cubicBezTo>
                      <a:pt x="922" y="5330"/>
                      <a:pt x="968" y="5297"/>
                      <a:pt x="959" y="5233"/>
                    </a:cubicBezTo>
                    <a:cubicBezTo>
                      <a:pt x="756" y="3536"/>
                      <a:pt x="664" y="1618"/>
                      <a:pt x="37" y="14"/>
                    </a:cubicBezTo>
                    <a:cubicBezTo>
                      <a:pt x="37" y="5"/>
                      <a:pt x="28" y="0"/>
                      <a:pt x="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7655025" y="3132563"/>
                <a:ext cx="75150" cy="119875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4795" extrusionOk="0">
                    <a:moveTo>
                      <a:pt x="2980" y="1"/>
                    </a:moveTo>
                    <a:cubicBezTo>
                      <a:pt x="2974" y="1"/>
                      <a:pt x="2968" y="7"/>
                      <a:pt x="2968" y="21"/>
                    </a:cubicBezTo>
                    <a:cubicBezTo>
                      <a:pt x="2009" y="1588"/>
                      <a:pt x="1161" y="3156"/>
                      <a:pt x="55" y="4649"/>
                    </a:cubicBezTo>
                    <a:cubicBezTo>
                      <a:pt x="1" y="4717"/>
                      <a:pt x="66" y="4795"/>
                      <a:pt x="133" y="4795"/>
                    </a:cubicBezTo>
                    <a:cubicBezTo>
                      <a:pt x="158" y="4795"/>
                      <a:pt x="183" y="4785"/>
                      <a:pt x="202" y="4760"/>
                    </a:cubicBezTo>
                    <a:cubicBezTo>
                      <a:pt x="1382" y="3395"/>
                      <a:pt x="2470" y="1773"/>
                      <a:pt x="3005" y="39"/>
                    </a:cubicBezTo>
                    <a:cubicBezTo>
                      <a:pt x="3005" y="17"/>
                      <a:pt x="2991" y="1"/>
                      <a:pt x="29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7488575" y="3274413"/>
                <a:ext cx="136525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5461" h="1207" extrusionOk="0">
                    <a:moveTo>
                      <a:pt x="5266" y="1"/>
                    </a:moveTo>
                    <a:cubicBezTo>
                      <a:pt x="5251" y="1"/>
                      <a:pt x="5236" y="3"/>
                      <a:pt x="5219" y="8"/>
                    </a:cubicBezTo>
                    <a:cubicBezTo>
                      <a:pt x="3504" y="340"/>
                      <a:pt x="1734" y="653"/>
                      <a:pt x="56" y="1114"/>
                    </a:cubicBezTo>
                    <a:cubicBezTo>
                      <a:pt x="0" y="1114"/>
                      <a:pt x="0" y="1207"/>
                      <a:pt x="74" y="1207"/>
                    </a:cubicBezTo>
                    <a:cubicBezTo>
                      <a:pt x="1808" y="1133"/>
                      <a:pt x="3633" y="727"/>
                      <a:pt x="5293" y="285"/>
                    </a:cubicBezTo>
                    <a:cubicBezTo>
                      <a:pt x="5461" y="234"/>
                      <a:pt x="5415" y="1"/>
                      <a:pt x="52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7595525" y="3282463"/>
                <a:ext cx="4587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3923" extrusionOk="0">
                    <a:moveTo>
                      <a:pt x="1645" y="1"/>
                    </a:moveTo>
                    <a:cubicBezTo>
                      <a:pt x="1602" y="1"/>
                      <a:pt x="1560" y="22"/>
                      <a:pt x="1531" y="73"/>
                    </a:cubicBezTo>
                    <a:cubicBezTo>
                      <a:pt x="941" y="1235"/>
                      <a:pt x="167" y="2581"/>
                      <a:pt x="1" y="3909"/>
                    </a:cubicBezTo>
                    <a:cubicBezTo>
                      <a:pt x="1" y="3918"/>
                      <a:pt x="10" y="3923"/>
                      <a:pt x="21" y="3923"/>
                    </a:cubicBezTo>
                    <a:cubicBezTo>
                      <a:pt x="33" y="3923"/>
                      <a:pt x="47" y="3918"/>
                      <a:pt x="56" y="3909"/>
                    </a:cubicBezTo>
                    <a:cubicBezTo>
                      <a:pt x="775" y="2784"/>
                      <a:pt x="1181" y="1401"/>
                      <a:pt x="1771" y="221"/>
                    </a:cubicBezTo>
                    <a:cubicBezTo>
                      <a:pt x="1834" y="106"/>
                      <a:pt x="1740" y="1"/>
                      <a:pt x="16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7651300" y="3276263"/>
                <a:ext cx="11390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4556" h="1207" extrusionOk="0">
                    <a:moveTo>
                      <a:pt x="212" y="1"/>
                    </a:moveTo>
                    <a:cubicBezTo>
                      <a:pt x="60" y="1"/>
                      <a:pt x="1" y="236"/>
                      <a:pt x="185" y="303"/>
                    </a:cubicBezTo>
                    <a:cubicBezTo>
                      <a:pt x="1568" y="709"/>
                      <a:pt x="2988" y="1096"/>
                      <a:pt x="4426" y="1206"/>
                    </a:cubicBezTo>
                    <a:cubicBezTo>
                      <a:pt x="4537" y="1206"/>
                      <a:pt x="4556" y="1040"/>
                      <a:pt x="4463" y="1004"/>
                    </a:cubicBezTo>
                    <a:cubicBezTo>
                      <a:pt x="3043" y="672"/>
                      <a:pt x="1642" y="413"/>
                      <a:pt x="259" y="8"/>
                    </a:cubicBezTo>
                    <a:cubicBezTo>
                      <a:pt x="242" y="3"/>
                      <a:pt x="227" y="1"/>
                      <a:pt x="2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7561425" y="3157113"/>
                <a:ext cx="271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454" extrusionOk="0">
                    <a:moveTo>
                      <a:pt x="143" y="0"/>
                    </a:moveTo>
                    <a:cubicBezTo>
                      <a:pt x="67" y="0"/>
                      <a:pt x="1" y="82"/>
                      <a:pt x="55" y="164"/>
                    </a:cubicBezTo>
                    <a:cubicBezTo>
                      <a:pt x="184" y="403"/>
                      <a:pt x="332" y="643"/>
                      <a:pt x="479" y="883"/>
                    </a:cubicBezTo>
                    <a:cubicBezTo>
                      <a:pt x="590" y="1086"/>
                      <a:pt x="738" y="1270"/>
                      <a:pt x="922" y="1436"/>
                    </a:cubicBezTo>
                    <a:cubicBezTo>
                      <a:pt x="938" y="1448"/>
                      <a:pt x="954" y="1453"/>
                      <a:pt x="970" y="1453"/>
                    </a:cubicBezTo>
                    <a:cubicBezTo>
                      <a:pt x="1030" y="1453"/>
                      <a:pt x="1084" y="1384"/>
                      <a:pt x="1070" y="1325"/>
                    </a:cubicBezTo>
                    <a:cubicBezTo>
                      <a:pt x="977" y="1067"/>
                      <a:pt x="848" y="846"/>
                      <a:pt x="682" y="662"/>
                    </a:cubicBezTo>
                    <a:cubicBezTo>
                      <a:pt x="535" y="440"/>
                      <a:pt x="387" y="238"/>
                      <a:pt x="221" y="35"/>
                    </a:cubicBezTo>
                    <a:cubicBezTo>
                      <a:pt x="197" y="11"/>
                      <a:pt x="169" y="0"/>
                      <a:pt x="1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7591375" y="3198638"/>
                <a:ext cx="150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920" extrusionOk="0">
                    <a:moveTo>
                      <a:pt x="74" y="0"/>
                    </a:moveTo>
                    <a:cubicBezTo>
                      <a:pt x="39" y="0"/>
                      <a:pt x="1" y="30"/>
                      <a:pt x="1" y="70"/>
                    </a:cubicBezTo>
                    <a:cubicBezTo>
                      <a:pt x="19" y="236"/>
                      <a:pt x="74" y="384"/>
                      <a:pt x="148" y="513"/>
                    </a:cubicBezTo>
                    <a:cubicBezTo>
                      <a:pt x="222" y="660"/>
                      <a:pt x="314" y="808"/>
                      <a:pt x="443" y="900"/>
                    </a:cubicBezTo>
                    <a:cubicBezTo>
                      <a:pt x="461" y="913"/>
                      <a:pt x="479" y="919"/>
                      <a:pt x="497" y="919"/>
                    </a:cubicBezTo>
                    <a:cubicBezTo>
                      <a:pt x="554" y="919"/>
                      <a:pt x="600" y="860"/>
                      <a:pt x="572" y="789"/>
                    </a:cubicBezTo>
                    <a:cubicBezTo>
                      <a:pt x="517" y="660"/>
                      <a:pt x="443" y="513"/>
                      <a:pt x="351" y="402"/>
                    </a:cubicBezTo>
                    <a:cubicBezTo>
                      <a:pt x="277" y="273"/>
                      <a:pt x="203" y="144"/>
                      <a:pt x="111" y="15"/>
                    </a:cubicBezTo>
                    <a:cubicBezTo>
                      <a:pt x="101" y="5"/>
                      <a:pt x="88" y="0"/>
                      <a:pt x="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7649475" y="3138263"/>
                <a:ext cx="115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668" extrusionOk="0">
                    <a:moveTo>
                      <a:pt x="413" y="0"/>
                    </a:moveTo>
                    <a:cubicBezTo>
                      <a:pt x="406" y="0"/>
                      <a:pt x="397" y="5"/>
                      <a:pt x="387" y="14"/>
                    </a:cubicBezTo>
                    <a:cubicBezTo>
                      <a:pt x="166" y="512"/>
                      <a:pt x="19" y="1028"/>
                      <a:pt x="0" y="1582"/>
                    </a:cubicBezTo>
                    <a:cubicBezTo>
                      <a:pt x="0" y="1639"/>
                      <a:pt x="40" y="1667"/>
                      <a:pt x="84" y="1667"/>
                    </a:cubicBezTo>
                    <a:cubicBezTo>
                      <a:pt x="124" y="1667"/>
                      <a:pt x="167" y="1644"/>
                      <a:pt x="184" y="1600"/>
                    </a:cubicBezTo>
                    <a:cubicBezTo>
                      <a:pt x="369" y="1102"/>
                      <a:pt x="461" y="549"/>
                      <a:pt x="424" y="14"/>
                    </a:cubicBezTo>
                    <a:cubicBezTo>
                      <a:pt x="424" y="5"/>
                      <a:pt x="420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7638400" y="3200538"/>
                <a:ext cx="970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1308" extrusionOk="0">
                    <a:moveTo>
                      <a:pt x="289" y="1"/>
                    </a:moveTo>
                    <a:cubicBezTo>
                      <a:pt x="263" y="1"/>
                      <a:pt x="232" y="20"/>
                      <a:pt x="222" y="49"/>
                    </a:cubicBezTo>
                    <a:cubicBezTo>
                      <a:pt x="74" y="418"/>
                      <a:pt x="1" y="824"/>
                      <a:pt x="37" y="1211"/>
                    </a:cubicBezTo>
                    <a:cubicBezTo>
                      <a:pt x="37" y="1274"/>
                      <a:pt x="85" y="1307"/>
                      <a:pt x="133" y="1307"/>
                    </a:cubicBezTo>
                    <a:cubicBezTo>
                      <a:pt x="169" y="1307"/>
                      <a:pt x="206" y="1288"/>
                      <a:pt x="222" y="1248"/>
                    </a:cubicBezTo>
                    <a:cubicBezTo>
                      <a:pt x="351" y="861"/>
                      <a:pt x="388" y="455"/>
                      <a:pt x="332" y="49"/>
                    </a:cubicBezTo>
                    <a:cubicBezTo>
                      <a:pt x="332" y="15"/>
                      <a:pt x="313" y="1"/>
                      <a:pt x="2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7662375" y="3252913"/>
                <a:ext cx="341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411" extrusionOk="0">
                    <a:moveTo>
                      <a:pt x="1253" y="0"/>
                    </a:moveTo>
                    <a:cubicBezTo>
                      <a:pt x="1248" y="0"/>
                      <a:pt x="1242" y="0"/>
                      <a:pt x="1236" y="1"/>
                    </a:cubicBezTo>
                    <a:cubicBezTo>
                      <a:pt x="812" y="1"/>
                      <a:pt x="406" y="94"/>
                      <a:pt x="56" y="278"/>
                    </a:cubicBezTo>
                    <a:cubicBezTo>
                      <a:pt x="0" y="315"/>
                      <a:pt x="19" y="389"/>
                      <a:pt x="74" y="407"/>
                    </a:cubicBezTo>
                    <a:cubicBezTo>
                      <a:pt x="124" y="409"/>
                      <a:pt x="174" y="410"/>
                      <a:pt x="224" y="410"/>
                    </a:cubicBezTo>
                    <a:cubicBezTo>
                      <a:pt x="579" y="410"/>
                      <a:pt x="931" y="352"/>
                      <a:pt x="1254" y="223"/>
                    </a:cubicBezTo>
                    <a:cubicBezTo>
                      <a:pt x="1360" y="170"/>
                      <a:pt x="1365" y="0"/>
                      <a:pt x="12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7711250" y="3243663"/>
                <a:ext cx="289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367" extrusionOk="0">
                    <a:moveTo>
                      <a:pt x="1034" y="1"/>
                    </a:moveTo>
                    <a:cubicBezTo>
                      <a:pt x="1028" y="1"/>
                      <a:pt x="1021" y="1"/>
                      <a:pt x="1014" y="3"/>
                    </a:cubicBezTo>
                    <a:cubicBezTo>
                      <a:pt x="830" y="39"/>
                      <a:pt x="645" y="76"/>
                      <a:pt x="461" y="95"/>
                    </a:cubicBezTo>
                    <a:cubicBezTo>
                      <a:pt x="369" y="95"/>
                      <a:pt x="277" y="113"/>
                      <a:pt x="184" y="113"/>
                    </a:cubicBezTo>
                    <a:cubicBezTo>
                      <a:pt x="129" y="132"/>
                      <a:pt x="92" y="187"/>
                      <a:pt x="37" y="205"/>
                    </a:cubicBezTo>
                    <a:cubicBezTo>
                      <a:pt x="0" y="205"/>
                      <a:pt x="0" y="242"/>
                      <a:pt x="37" y="242"/>
                    </a:cubicBezTo>
                    <a:cubicBezTo>
                      <a:pt x="92" y="279"/>
                      <a:pt x="111" y="334"/>
                      <a:pt x="184" y="353"/>
                    </a:cubicBezTo>
                    <a:cubicBezTo>
                      <a:pt x="240" y="362"/>
                      <a:pt x="295" y="367"/>
                      <a:pt x="350" y="367"/>
                    </a:cubicBezTo>
                    <a:cubicBezTo>
                      <a:pt x="406" y="367"/>
                      <a:pt x="461" y="362"/>
                      <a:pt x="516" y="353"/>
                    </a:cubicBezTo>
                    <a:cubicBezTo>
                      <a:pt x="719" y="334"/>
                      <a:pt x="922" y="279"/>
                      <a:pt x="1088" y="169"/>
                    </a:cubicBezTo>
                    <a:cubicBezTo>
                      <a:pt x="1156" y="100"/>
                      <a:pt x="1114" y="1"/>
                      <a:pt x="10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7500550" y="3253838"/>
                <a:ext cx="38300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313" extrusionOk="0">
                    <a:moveTo>
                      <a:pt x="870" y="0"/>
                    </a:moveTo>
                    <a:cubicBezTo>
                      <a:pt x="586" y="0"/>
                      <a:pt x="302" y="42"/>
                      <a:pt x="38" y="130"/>
                    </a:cubicBezTo>
                    <a:cubicBezTo>
                      <a:pt x="1" y="130"/>
                      <a:pt x="1" y="186"/>
                      <a:pt x="38" y="186"/>
                    </a:cubicBezTo>
                    <a:cubicBezTo>
                      <a:pt x="291" y="270"/>
                      <a:pt x="562" y="312"/>
                      <a:pt x="833" y="312"/>
                    </a:cubicBezTo>
                    <a:cubicBezTo>
                      <a:pt x="1037" y="312"/>
                      <a:pt x="1242" y="288"/>
                      <a:pt x="1439" y="241"/>
                    </a:cubicBezTo>
                    <a:cubicBezTo>
                      <a:pt x="1531" y="223"/>
                      <a:pt x="1531" y="93"/>
                      <a:pt x="1439" y="57"/>
                    </a:cubicBezTo>
                    <a:cubicBezTo>
                      <a:pt x="1253" y="19"/>
                      <a:pt x="1062" y="0"/>
                      <a:pt x="8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7560025" y="3250513"/>
                <a:ext cx="3230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347" extrusionOk="0">
                    <a:moveTo>
                      <a:pt x="714" y="1"/>
                    </a:moveTo>
                    <a:cubicBezTo>
                      <a:pt x="679" y="1"/>
                      <a:pt x="644" y="2"/>
                      <a:pt x="609" y="5"/>
                    </a:cubicBezTo>
                    <a:cubicBezTo>
                      <a:pt x="548" y="5"/>
                      <a:pt x="478" y="1"/>
                      <a:pt x="407" y="1"/>
                    </a:cubicBezTo>
                    <a:cubicBezTo>
                      <a:pt x="265" y="1"/>
                      <a:pt x="117" y="17"/>
                      <a:pt x="19" y="116"/>
                    </a:cubicBezTo>
                    <a:cubicBezTo>
                      <a:pt x="1" y="134"/>
                      <a:pt x="1" y="134"/>
                      <a:pt x="19" y="153"/>
                    </a:cubicBezTo>
                    <a:cubicBezTo>
                      <a:pt x="167" y="245"/>
                      <a:pt x="351" y="282"/>
                      <a:pt x="517" y="282"/>
                    </a:cubicBezTo>
                    <a:cubicBezTo>
                      <a:pt x="677" y="295"/>
                      <a:pt x="865" y="347"/>
                      <a:pt x="1034" y="347"/>
                    </a:cubicBezTo>
                    <a:cubicBezTo>
                      <a:pt x="1099" y="347"/>
                      <a:pt x="1161" y="339"/>
                      <a:pt x="1218" y="319"/>
                    </a:cubicBezTo>
                    <a:cubicBezTo>
                      <a:pt x="1273" y="282"/>
                      <a:pt x="1291" y="208"/>
                      <a:pt x="1255" y="153"/>
                    </a:cubicBezTo>
                    <a:cubicBezTo>
                      <a:pt x="1084" y="44"/>
                      <a:pt x="900" y="1"/>
                      <a:pt x="7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7546575" y="3324213"/>
                <a:ext cx="24300" cy="203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13" extrusionOk="0">
                    <a:moveTo>
                      <a:pt x="864" y="0"/>
                    </a:moveTo>
                    <a:cubicBezTo>
                      <a:pt x="854" y="0"/>
                      <a:pt x="844" y="2"/>
                      <a:pt x="834" y="8"/>
                    </a:cubicBezTo>
                    <a:cubicBezTo>
                      <a:pt x="649" y="137"/>
                      <a:pt x="483" y="266"/>
                      <a:pt x="317" y="395"/>
                    </a:cubicBezTo>
                    <a:cubicBezTo>
                      <a:pt x="244" y="469"/>
                      <a:pt x="170" y="542"/>
                      <a:pt x="96" y="635"/>
                    </a:cubicBezTo>
                    <a:cubicBezTo>
                      <a:pt x="59" y="671"/>
                      <a:pt x="59" y="745"/>
                      <a:pt x="22" y="782"/>
                    </a:cubicBezTo>
                    <a:cubicBezTo>
                      <a:pt x="1" y="804"/>
                      <a:pt x="4" y="813"/>
                      <a:pt x="15" y="813"/>
                    </a:cubicBezTo>
                    <a:cubicBezTo>
                      <a:pt x="22" y="813"/>
                      <a:pt x="33" y="808"/>
                      <a:pt x="41" y="801"/>
                    </a:cubicBezTo>
                    <a:cubicBezTo>
                      <a:pt x="59" y="801"/>
                      <a:pt x="170" y="764"/>
                      <a:pt x="225" y="745"/>
                    </a:cubicBezTo>
                    <a:cubicBezTo>
                      <a:pt x="299" y="671"/>
                      <a:pt x="391" y="616"/>
                      <a:pt x="465" y="542"/>
                    </a:cubicBezTo>
                    <a:cubicBezTo>
                      <a:pt x="631" y="432"/>
                      <a:pt x="778" y="284"/>
                      <a:pt x="907" y="137"/>
                    </a:cubicBezTo>
                    <a:cubicBezTo>
                      <a:pt x="971" y="89"/>
                      <a:pt x="925" y="0"/>
                      <a:pt x="8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7580900" y="3298063"/>
                <a:ext cx="20975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839" h="619" extrusionOk="0">
                    <a:moveTo>
                      <a:pt x="735" y="0"/>
                    </a:moveTo>
                    <a:cubicBezTo>
                      <a:pt x="728" y="0"/>
                      <a:pt x="722" y="1"/>
                      <a:pt x="715" y="2"/>
                    </a:cubicBezTo>
                    <a:cubicBezTo>
                      <a:pt x="567" y="39"/>
                      <a:pt x="420" y="113"/>
                      <a:pt x="309" y="224"/>
                    </a:cubicBezTo>
                    <a:cubicBezTo>
                      <a:pt x="198" y="334"/>
                      <a:pt x="88" y="445"/>
                      <a:pt x="14" y="593"/>
                    </a:cubicBezTo>
                    <a:cubicBezTo>
                      <a:pt x="1" y="606"/>
                      <a:pt x="15" y="619"/>
                      <a:pt x="32" y="619"/>
                    </a:cubicBezTo>
                    <a:cubicBezTo>
                      <a:pt x="38" y="619"/>
                      <a:pt x="45" y="616"/>
                      <a:pt x="51" y="611"/>
                    </a:cubicBezTo>
                    <a:cubicBezTo>
                      <a:pt x="254" y="408"/>
                      <a:pt x="549" y="316"/>
                      <a:pt x="770" y="150"/>
                    </a:cubicBezTo>
                    <a:cubicBezTo>
                      <a:pt x="838" y="99"/>
                      <a:pt x="812" y="0"/>
                      <a:pt x="7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7685800" y="3325963"/>
                <a:ext cx="3162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909" extrusionOk="0">
                    <a:moveTo>
                      <a:pt x="143" y="0"/>
                    </a:moveTo>
                    <a:cubicBezTo>
                      <a:pt x="56" y="0"/>
                      <a:pt x="1" y="130"/>
                      <a:pt x="96" y="177"/>
                    </a:cubicBezTo>
                    <a:cubicBezTo>
                      <a:pt x="428" y="399"/>
                      <a:pt x="741" y="675"/>
                      <a:pt x="1092" y="896"/>
                    </a:cubicBezTo>
                    <a:cubicBezTo>
                      <a:pt x="1106" y="905"/>
                      <a:pt x="1120" y="909"/>
                      <a:pt x="1133" y="909"/>
                    </a:cubicBezTo>
                    <a:cubicBezTo>
                      <a:pt x="1208" y="909"/>
                      <a:pt x="1265" y="793"/>
                      <a:pt x="1202" y="731"/>
                    </a:cubicBezTo>
                    <a:cubicBezTo>
                      <a:pt x="926" y="417"/>
                      <a:pt x="576" y="177"/>
                      <a:pt x="188" y="11"/>
                    </a:cubicBezTo>
                    <a:cubicBezTo>
                      <a:pt x="173" y="4"/>
                      <a:pt x="158" y="0"/>
                      <a:pt x="1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7692900" y="3189438"/>
                <a:ext cx="58150" cy="424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1698" extrusionOk="0">
                    <a:moveTo>
                      <a:pt x="2211" y="1"/>
                    </a:moveTo>
                    <a:cubicBezTo>
                      <a:pt x="2198" y="1"/>
                      <a:pt x="2185" y="5"/>
                      <a:pt x="2172" y="14"/>
                    </a:cubicBezTo>
                    <a:cubicBezTo>
                      <a:pt x="1453" y="567"/>
                      <a:pt x="753" y="1176"/>
                      <a:pt x="15" y="1674"/>
                    </a:cubicBezTo>
                    <a:cubicBezTo>
                      <a:pt x="0" y="1674"/>
                      <a:pt x="9" y="1697"/>
                      <a:pt x="23" y="1697"/>
                    </a:cubicBezTo>
                    <a:cubicBezTo>
                      <a:pt x="26" y="1697"/>
                      <a:pt x="30" y="1696"/>
                      <a:pt x="33" y="1692"/>
                    </a:cubicBezTo>
                    <a:cubicBezTo>
                      <a:pt x="845" y="1268"/>
                      <a:pt x="1582" y="752"/>
                      <a:pt x="2265" y="143"/>
                    </a:cubicBezTo>
                    <a:cubicBezTo>
                      <a:pt x="2326" y="97"/>
                      <a:pt x="2273" y="1"/>
                      <a:pt x="22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7705557" y="3268578"/>
                <a:ext cx="705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2822" h="292" extrusionOk="0">
                    <a:moveTo>
                      <a:pt x="890" y="0"/>
                    </a:moveTo>
                    <a:cubicBezTo>
                      <a:pt x="607" y="0"/>
                      <a:pt x="328" y="11"/>
                      <a:pt x="55" y="40"/>
                    </a:cubicBezTo>
                    <a:cubicBezTo>
                      <a:pt x="19" y="40"/>
                      <a:pt x="0" y="95"/>
                      <a:pt x="37" y="114"/>
                    </a:cubicBezTo>
                    <a:cubicBezTo>
                      <a:pt x="495" y="243"/>
                      <a:pt x="997" y="292"/>
                      <a:pt x="1495" y="292"/>
                    </a:cubicBezTo>
                    <a:cubicBezTo>
                      <a:pt x="1918" y="292"/>
                      <a:pt x="2339" y="257"/>
                      <a:pt x="2729" y="206"/>
                    </a:cubicBezTo>
                    <a:cubicBezTo>
                      <a:pt x="2821" y="187"/>
                      <a:pt x="2821" y="77"/>
                      <a:pt x="2729" y="77"/>
                    </a:cubicBezTo>
                    <a:cubicBezTo>
                      <a:pt x="2135" y="51"/>
                      <a:pt x="1506" y="0"/>
                      <a:pt x="8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7682650" y="3096613"/>
                <a:ext cx="40650" cy="76950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3078" extrusionOk="0">
                    <a:moveTo>
                      <a:pt x="1498" y="1"/>
                    </a:moveTo>
                    <a:cubicBezTo>
                      <a:pt x="1470" y="1"/>
                      <a:pt x="1442" y="12"/>
                      <a:pt x="1421" y="39"/>
                    </a:cubicBezTo>
                    <a:cubicBezTo>
                      <a:pt x="757" y="961"/>
                      <a:pt x="370" y="1994"/>
                      <a:pt x="1" y="3063"/>
                    </a:cubicBezTo>
                    <a:cubicBezTo>
                      <a:pt x="1" y="3072"/>
                      <a:pt x="5" y="3077"/>
                      <a:pt x="12" y="3077"/>
                    </a:cubicBezTo>
                    <a:cubicBezTo>
                      <a:pt x="19" y="3077"/>
                      <a:pt x="28" y="3072"/>
                      <a:pt x="38" y="3063"/>
                    </a:cubicBezTo>
                    <a:cubicBezTo>
                      <a:pt x="480" y="2049"/>
                      <a:pt x="997" y="1072"/>
                      <a:pt x="1587" y="131"/>
                    </a:cubicBezTo>
                    <a:cubicBezTo>
                      <a:pt x="1626" y="66"/>
                      <a:pt x="1563" y="1"/>
                      <a:pt x="14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7622275" y="3065763"/>
                <a:ext cx="13375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187" extrusionOk="0">
                    <a:moveTo>
                      <a:pt x="96" y="0"/>
                    </a:moveTo>
                    <a:cubicBezTo>
                      <a:pt x="49" y="0"/>
                      <a:pt x="0" y="33"/>
                      <a:pt x="0" y="93"/>
                    </a:cubicBezTo>
                    <a:cubicBezTo>
                      <a:pt x="111" y="1107"/>
                      <a:pt x="37" y="2158"/>
                      <a:pt x="203" y="3172"/>
                    </a:cubicBezTo>
                    <a:cubicBezTo>
                      <a:pt x="203" y="3182"/>
                      <a:pt x="212" y="3186"/>
                      <a:pt x="221" y="3186"/>
                    </a:cubicBezTo>
                    <a:cubicBezTo>
                      <a:pt x="231" y="3186"/>
                      <a:pt x="240" y="3182"/>
                      <a:pt x="240" y="3172"/>
                    </a:cubicBezTo>
                    <a:cubicBezTo>
                      <a:pt x="535" y="2195"/>
                      <a:pt x="350" y="1033"/>
                      <a:pt x="184" y="74"/>
                    </a:cubicBezTo>
                    <a:cubicBezTo>
                      <a:pt x="176" y="24"/>
                      <a:pt x="137" y="0"/>
                      <a:pt x="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7566425" y="3098938"/>
                <a:ext cx="27750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536" extrusionOk="0">
                    <a:moveTo>
                      <a:pt x="129" y="0"/>
                    </a:moveTo>
                    <a:cubicBezTo>
                      <a:pt x="63" y="0"/>
                      <a:pt x="1" y="65"/>
                      <a:pt x="40" y="130"/>
                    </a:cubicBezTo>
                    <a:cubicBezTo>
                      <a:pt x="390" y="923"/>
                      <a:pt x="667" y="1753"/>
                      <a:pt x="1035" y="2528"/>
                    </a:cubicBezTo>
                    <a:cubicBezTo>
                      <a:pt x="1041" y="2533"/>
                      <a:pt x="1048" y="2535"/>
                      <a:pt x="1056" y="2535"/>
                    </a:cubicBezTo>
                    <a:cubicBezTo>
                      <a:pt x="1074" y="2535"/>
                      <a:pt x="1096" y="2522"/>
                      <a:pt x="1109" y="2509"/>
                    </a:cubicBezTo>
                    <a:cubicBezTo>
                      <a:pt x="999" y="1624"/>
                      <a:pt x="685" y="776"/>
                      <a:pt x="206" y="38"/>
                    </a:cubicBezTo>
                    <a:cubicBezTo>
                      <a:pt x="184" y="11"/>
                      <a:pt x="156" y="0"/>
                      <a:pt x="1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7493350" y="3113788"/>
                <a:ext cx="6247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658" extrusionOk="0">
                    <a:moveTo>
                      <a:pt x="94" y="1"/>
                    </a:moveTo>
                    <a:cubicBezTo>
                      <a:pt x="32" y="1"/>
                      <a:pt x="1" y="85"/>
                      <a:pt x="31" y="145"/>
                    </a:cubicBezTo>
                    <a:cubicBezTo>
                      <a:pt x="400" y="606"/>
                      <a:pt x="842" y="975"/>
                      <a:pt x="1248" y="1399"/>
                    </a:cubicBezTo>
                    <a:cubicBezTo>
                      <a:pt x="1617" y="1841"/>
                      <a:pt x="2022" y="2247"/>
                      <a:pt x="2428" y="2653"/>
                    </a:cubicBezTo>
                    <a:cubicBezTo>
                      <a:pt x="2439" y="2656"/>
                      <a:pt x="2448" y="2658"/>
                      <a:pt x="2456" y="2658"/>
                    </a:cubicBezTo>
                    <a:cubicBezTo>
                      <a:pt x="2489" y="2658"/>
                      <a:pt x="2498" y="2631"/>
                      <a:pt x="2483" y="2616"/>
                    </a:cubicBezTo>
                    <a:cubicBezTo>
                      <a:pt x="2188" y="2100"/>
                      <a:pt x="1819" y="1639"/>
                      <a:pt x="1414" y="1233"/>
                    </a:cubicBezTo>
                    <a:cubicBezTo>
                      <a:pt x="1026" y="772"/>
                      <a:pt x="602" y="366"/>
                      <a:pt x="141" y="16"/>
                    </a:cubicBezTo>
                    <a:cubicBezTo>
                      <a:pt x="124" y="5"/>
                      <a:pt x="108" y="1"/>
                      <a:pt x="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7446325" y="3198488"/>
                <a:ext cx="86400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240" extrusionOk="0">
                    <a:moveTo>
                      <a:pt x="141" y="1"/>
                    </a:moveTo>
                    <a:cubicBezTo>
                      <a:pt x="43" y="1"/>
                      <a:pt x="0" y="135"/>
                      <a:pt x="105" y="187"/>
                    </a:cubicBezTo>
                    <a:cubicBezTo>
                      <a:pt x="1193" y="500"/>
                      <a:pt x="2244" y="924"/>
                      <a:pt x="3332" y="1238"/>
                    </a:cubicBezTo>
                    <a:cubicBezTo>
                      <a:pt x="3337" y="1239"/>
                      <a:pt x="3343" y="1240"/>
                      <a:pt x="3348" y="1240"/>
                    </a:cubicBezTo>
                    <a:cubicBezTo>
                      <a:pt x="3413" y="1240"/>
                      <a:pt x="3455" y="1143"/>
                      <a:pt x="3387" y="1109"/>
                    </a:cubicBezTo>
                    <a:cubicBezTo>
                      <a:pt x="2410" y="519"/>
                      <a:pt x="1266" y="205"/>
                      <a:pt x="160" y="2"/>
                    </a:cubicBezTo>
                    <a:cubicBezTo>
                      <a:pt x="153" y="1"/>
                      <a:pt x="147" y="1"/>
                      <a:pt x="1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7444775" y="3278288"/>
                <a:ext cx="761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35" extrusionOk="0">
                    <a:moveTo>
                      <a:pt x="2066" y="1"/>
                    </a:moveTo>
                    <a:cubicBezTo>
                      <a:pt x="1414" y="1"/>
                      <a:pt x="763" y="50"/>
                      <a:pt x="111" y="148"/>
                    </a:cubicBezTo>
                    <a:cubicBezTo>
                      <a:pt x="1" y="148"/>
                      <a:pt x="1" y="332"/>
                      <a:pt x="111" y="332"/>
                    </a:cubicBezTo>
                    <a:cubicBezTo>
                      <a:pt x="193" y="334"/>
                      <a:pt x="275" y="335"/>
                      <a:pt x="357" y="335"/>
                    </a:cubicBezTo>
                    <a:cubicBezTo>
                      <a:pt x="1253" y="335"/>
                      <a:pt x="2148" y="243"/>
                      <a:pt x="3043" y="74"/>
                    </a:cubicBezTo>
                    <a:cubicBezTo>
                      <a:pt x="3043" y="74"/>
                      <a:pt x="3043" y="37"/>
                      <a:pt x="3043" y="37"/>
                    </a:cubicBezTo>
                    <a:cubicBezTo>
                      <a:pt x="2717" y="13"/>
                      <a:pt x="2392" y="1"/>
                      <a:pt x="20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7458900" y="3320563"/>
                <a:ext cx="68225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1288" extrusionOk="0">
                    <a:moveTo>
                      <a:pt x="2631" y="0"/>
                    </a:moveTo>
                    <a:cubicBezTo>
                      <a:pt x="2623" y="0"/>
                      <a:pt x="2615" y="2"/>
                      <a:pt x="2607" y="6"/>
                    </a:cubicBezTo>
                    <a:cubicBezTo>
                      <a:pt x="1759" y="356"/>
                      <a:pt x="929" y="670"/>
                      <a:pt x="99" y="1057"/>
                    </a:cubicBezTo>
                    <a:cubicBezTo>
                      <a:pt x="1" y="1106"/>
                      <a:pt x="49" y="1287"/>
                      <a:pt x="164" y="1287"/>
                    </a:cubicBezTo>
                    <a:cubicBezTo>
                      <a:pt x="179" y="1287"/>
                      <a:pt x="194" y="1284"/>
                      <a:pt x="210" y="1278"/>
                    </a:cubicBezTo>
                    <a:cubicBezTo>
                      <a:pt x="1040" y="947"/>
                      <a:pt x="1833" y="522"/>
                      <a:pt x="2663" y="154"/>
                    </a:cubicBezTo>
                    <a:cubicBezTo>
                      <a:pt x="2728" y="121"/>
                      <a:pt x="2692" y="0"/>
                      <a:pt x="2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7540550" y="3345013"/>
                <a:ext cx="50300" cy="67325"/>
              </a:xfrm>
              <a:custGeom>
                <a:avLst/>
                <a:gdLst/>
                <a:ahLst/>
                <a:cxnLst/>
                <a:rect l="l" t="t" r="r" b="b"/>
                <a:pathLst>
                  <a:path w="2012" h="2693" extrusionOk="0">
                    <a:moveTo>
                      <a:pt x="1962" y="0"/>
                    </a:moveTo>
                    <a:cubicBezTo>
                      <a:pt x="1955" y="0"/>
                      <a:pt x="1948" y="2"/>
                      <a:pt x="1941" y="5"/>
                    </a:cubicBezTo>
                    <a:cubicBezTo>
                      <a:pt x="1259" y="780"/>
                      <a:pt x="540" y="1610"/>
                      <a:pt x="42" y="2532"/>
                    </a:cubicBezTo>
                    <a:cubicBezTo>
                      <a:pt x="0" y="2602"/>
                      <a:pt x="75" y="2692"/>
                      <a:pt x="153" y="2692"/>
                    </a:cubicBezTo>
                    <a:cubicBezTo>
                      <a:pt x="178" y="2692"/>
                      <a:pt x="204" y="2683"/>
                      <a:pt x="226" y="2661"/>
                    </a:cubicBezTo>
                    <a:cubicBezTo>
                      <a:pt x="872" y="1849"/>
                      <a:pt x="1407" y="909"/>
                      <a:pt x="1997" y="42"/>
                    </a:cubicBezTo>
                    <a:cubicBezTo>
                      <a:pt x="2012" y="27"/>
                      <a:pt x="1990" y="0"/>
                      <a:pt x="19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7680825" y="3357113"/>
                <a:ext cx="299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592" extrusionOk="0">
                    <a:moveTo>
                      <a:pt x="92" y="1"/>
                    </a:moveTo>
                    <a:cubicBezTo>
                      <a:pt x="74" y="1"/>
                      <a:pt x="55" y="1"/>
                      <a:pt x="37" y="19"/>
                    </a:cubicBezTo>
                    <a:cubicBezTo>
                      <a:pt x="0" y="277"/>
                      <a:pt x="240" y="536"/>
                      <a:pt x="369" y="738"/>
                    </a:cubicBezTo>
                    <a:cubicBezTo>
                      <a:pt x="535" y="1033"/>
                      <a:pt x="738" y="1292"/>
                      <a:pt x="959" y="1550"/>
                    </a:cubicBezTo>
                    <a:cubicBezTo>
                      <a:pt x="983" y="1579"/>
                      <a:pt x="1013" y="1592"/>
                      <a:pt x="1042" y="1592"/>
                    </a:cubicBezTo>
                    <a:cubicBezTo>
                      <a:pt x="1122" y="1592"/>
                      <a:pt x="1197" y="1497"/>
                      <a:pt x="1143" y="1402"/>
                    </a:cubicBezTo>
                    <a:cubicBezTo>
                      <a:pt x="959" y="1126"/>
                      <a:pt x="756" y="849"/>
                      <a:pt x="553" y="572"/>
                    </a:cubicBezTo>
                    <a:cubicBezTo>
                      <a:pt x="424" y="388"/>
                      <a:pt x="313" y="75"/>
                      <a:pt x="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7655725" y="3292288"/>
                <a:ext cx="262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866" extrusionOk="0">
                    <a:moveTo>
                      <a:pt x="106" y="1"/>
                    </a:moveTo>
                    <a:cubicBezTo>
                      <a:pt x="49" y="1"/>
                      <a:pt x="0" y="57"/>
                      <a:pt x="27" y="123"/>
                    </a:cubicBezTo>
                    <a:cubicBezTo>
                      <a:pt x="211" y="455"/>
                      <a:pt x="506" y="713"/>
                      <a:pt x="856" y="860"/>
                    </a:cubicBezTo>
                    <a:cubicBezTo>
                      <a:pt x="869" y="864"/>
                      <a:pt x="881" y="866"/>
                      <a:pt x="893" y="866"/>
                    </a:cubicBezTo>
                    <a:cubicBezTo>
                      <a:pt x="998" y="866"/>
                      <a:pt x="1049" y="724"/>
                      <a:pt x="949" y="658"/>
                    </a:cubicBezTo>
                    <a:cubicBezTo>
                      <a:pt x="672" y="473"/>
                      <a:pt x="414" y="252"/>
                      <a:pt x="174" y="31"/>
                    </a:cubicBezTo>
                    <a:cubicBezTo>
                      <a:pt x="153" y="10"/>
                      <a:pt x="129" y="1"/>
                      <a:pt x="1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113496" y="182327"/>
            <a:ext cx="1180374" cy="1435123"/>
            <a:chOff x="113496" y="182327"/>
            <a:chExt cx="1180374" cy="1435123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184660" y="182327"/>
              <a:ext cx="944034" cy="903175"/>
              <a:chOff x="2385200" y="76600"/>
              <a:chExt cx="1233225" cy="1179850"/>
            </a:xfrm>
          </p:grpSpPr>
          <p:grpSp>
            <p:nvGrpSpPr>
              <p:cNvPr id="152" name="Google Shape;152;p2"/>
              <p:cNvGrpSpPr/>
              <p:nvPr/>
            </p:nvGrpSpPr>
            <p:grpSpPr>
              <a:xfrm>
                <a:off x="2385200" y="172325"/>
                <a:ext cx="1177975" cy="1084125"/>
                <a:chOff x="2385200" y="172325"/>
                <a:chExt cx="1177975" cy="1084125"/>
              </a:xfrm>
            </p:grpSpPr>
            <p:sp>
              <p:nvSpPr>
                <p:cNvPr id="153" name="Google Shape;153;p2"/>
                <p:cNvSpPr/>
                <p:nvPr/>
              </p:nvSpPr>
              <p:spPr>
                <a:xfrm>
                  <a:off x="2708500" y="429300"/>
                  <a:ext cx="354275" cy="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1" h="3319" extrusionOk="0">
                      <a:moveTo>
                        <a:pt x="7094" y="0"/>
                      </a:moveTo>
                      <a:cubicBezTo>
                        <a:pt x="7027" y="0"/>
                        <a:pt x="6959" y="1"/>
                        <a:pt x="6892" y="2"/>
                      </a:cubicBezTo>
                      <a:cubicBezTo>
                        <a:pt x="4808" y="2"/>
                        <a:pt x="1157" y="481"/>
                        <a:pt x="143" y="2639"/>
                      </a:cubicBezTo>
                      <a:cubicBezTo>
                        <a:pt x="0" y="2924"/>
                        <a:pt x="239" y="3318"/>
                        <a:pt x="543" y="3318"/>
                      </a:cubicBezTo>
                      <a:cubicBezTo>
                        <a:pt x="592" y="3318"/>
                        <a:pt x="644" y="3308"/>
                        <a:pt x="696" y="3284"/>
                      </a:cubicBezTo>
                      <a:cubicBezTo>
                        <a:pt x="1673" y="2823"/>
                        <a:pt x="2521" y="2196"/>
                        <a:pt x="3554" y="1827"/>
                      </a:cubicBezTo>
                      <a:cubicBezTo>
                        <a:pt x="4716" y="1403"/>
                        <a:pt x="5933" y="1108"/>
                        <a:pt x="7168" y="998"/>
                      </a:cubicBezTo>
                      <a:cubicBezTo>
                        <a:pt x="7496" y="972"/>
                        <a:pt x="7825" y="959"/>
                        <a:pt x="8155" y="959"/>
                      </a:cubicBezTo>
                      <a:cubicBezTo>
                        <a:pt x="9012" y="959"/>
                        <a:pt x="9870" y="1046"/>
                        <a:pt x="10709" y="1219"/>
                      </a:cubicBezTo>
                      <a:cubicBezTo>
                        <a:pt x="11871" y="1440"/>
                        <a:pt x="12903" y="1920"/>
                        <a:pt x="14028" y="2178"/>
                      </a:cubicBezTo>
                      <a:cubicBezTo>
                        <a:pt x="14035" y="2179"/>
                        <a:pt x="14042" y="2180"/>
                        <a:pt x="14048" y="2180"/>
                      </a:cubicBezTo>
                      <a:cubicBezTo>
                        <a:pt x="14128" y="2180"/>
                        <a:pt x="14170" y="2081"/>
                        <a:pt x="14102" y="2030"/>
                      </a:cubicBezTo>
                      <a:cubicBezTo>
                        <a:pt x="13272" y="1274"/>
                        <a:pt x="11926" y="795"/>
                        <a:pt x="10856" y="481"/>
                      </a:cubicBezTo>
                      <a:cubicBezTo>
                        <a:pt x="9630" y="166"/>
                        <a:pt x="8371" y="0"/>
                        <a:pt x="7094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3255700" y="391700"/>
                  <a:ext cx="307475" cy="5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9" h="2328" extrusionOk="0">
                      <a:moveTo>
                        <a:pt x="6364" y="1"/>
                      </a:moveTo>
                      <a:cubicBezTo>
                        <a:pt x="4199" y="1"/>
                        <a:pt x="1990" y="546"/>
                        <a:pt x="88" y="1358"/>
                      </a:cubicBezTo>
                      <a:cubicBezTo>
                        <a:pt x="1" y="1393"/>
                        <a:pt x="13" y="1544"/>
                        <a:pt x="108" y="1544"/>
                      </a:cubicBezTo>
                      <a:cubicBezTo>
                        <a:pt x="113" y="1544"/>
                        <a:pt x="119" y="1544"/>
                        <a:pt x="125" y="1543"/>
                      </a:cubicBezTo>
                      <a:cubicBezTo>
                        <a:pt x="2104" y="1134"/>
                        <a:pt x="4012" y="770"/>
                        <a:pt x="5883" y="770"/>
                      </a:cubicBezTo>
                      <a:cubicBezTo>
                        <a:pt x="7813" y="770"/>
                        <a:pt x="9704" y="1157"/>
                        <a:pt x="11595" y="2280"/>
                      </a:cubicBezTo>
                      <a:cubicBezTo>
                        <a:pt x="11650" y="2313"/>
                        <a:pt x="11705" y="2328"/>
                        <a:pt x="11758" y="2328"/>
                      </a:cubicBezTo>
                      <a:cubicBezTo>
                        <a:pt x="12063" y="2328"/>
                        <a:pt x="12298" y="1855"/>
                        <a:pt x="12000" y="1635"/>
                      </a:cubicBezTo>
                      <a:cubicBezTo>
                        <a:pt x="10348" y="471"/>
                        <a:pt x="8375" y="1"/>
                        <a:pt x="6364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3109575" y="515625"/>
                  <a:ext cx="119750" cy="45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0" h="18199" extrusionOk="0">
                      <a:moveTo>
                        <a:pt x="54" y="1"/>
                      </a:moveTo>
                      <a:cubicBezTo>
                        <a:pt x="25" y="1"/>
                        <a:pt x="0" y="31"/>
                        <a:pt x="14" y="71"/>
                      </a:cubicBezTo>
                      <a:cubicBezTo>
                        <a:pt x="1581" y="2671"/>
                        <a:pt x="2282" y="5732"/>
                        <a:pt x="2282" y="8756"/>
                      </a:cubicBezTo>
                      <a:cubicBezTo>
                        <a:pt x="2282" y="11836"/>
                        <a:pt x="1397" y="14528"/>
                        <a:pt x="272" y="17331"/>
                      </a:cubicBezTo>
                      <a:cubicBezTo>
                        <a:pt x="98" y="17745"/>
                        <a:pt x="477" y="18199"/>
                        <a:pt x="839" y="18199"/>
                      </a:cubicBezTo>
                      <a:cubicBezTo>
                        <a:pt x="976" y="18199"/>
                        <a:pt x="1111" y="18133"/>
                        <a:pt x="1212" y="17976"/>
                      </a:cubicBezTo>
                      <a:cubicBezTo>
                        <a:pt x="4790" y="12573"/>
                        <a:pt x="3517" y="5087"/>
                        <a:pt x="87" y="16"/>
                      </a:cubicBezTo>
                      <a:cubicBezTo>
                        <a:pt x="77" y="5"/>
                        <a:pt x="65" y="1"/>
                        <a:pt x="54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2"/>
                <p:cNvSpPr/>
                <p:nvPr/>
              </p:nvSpPr>
              <p:spPr>
                <a:xfrm>
                  <a:off x="2385200" y="672375"/>
                  <a:ext cx="381200" cy="58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8" h="23363" extrusionOk="0">
                      <a:moveTo>
                        <a:pt x="14627" y="1"/>
                      </a:moveTo>
                      <a:cubicBezTo>
                        <a:pt x="14555" y="1"/>
                        <a:pt x="14479" y="22"/>
                        <a:pt x="14402" y="71"/>
                      </a:cubicBezTo>
                      <a:cubicBezTo>
                        <a:pt x="12429" y="1288"/>
                        <a:pt x="10475" y="2523"/>
                        <a:pt x="8760" y="4109"/>
                      </a:cubicBezTo>
                      <a:cubicBezTo>
                        <a:pt x="6916" y="5805"/>
                        <a:pt x="5533" y="7760"/>
                        <a:pt x="4389" y="9973"/>
                      </a:cubicBezTo>
                      <a:cubicBezTo>
                        <a:pt x="2250" y="14030"/>
                        <a:pt x="19" y="18621"/>
                        <a:pt x="1" y="23287"/>
                      </a:cubicBezTo>
                      <a:cubicBezTo>
                        <a:pt x="1" y="23335"/>
                        <a:pt x="46" y="23363"/>
                        <a:pt x="92" y="23363"/>
                      </a:cubicBezTo>
                      <a:cubicBezTo>
                        <a:pt x="134" y="23363"/>
                        <a:pt x="176" y="23340"/>
                        <a:pt x="185" y="23287"/>
                      </a:cubicBezTo>
                      <a:cubicBezTo>
                        <a:pt x="406" y="18750"/>
                        <a:pt x="2601" y="14325"/>
                        <a:pt x="4611" y="10323"/>
                      </a:cubicBezTo>
                      <a:cubicBezTo>
                        <a:pt x="6805" y="5953"/>
                        <a:pt x="10622" y="2984"/>
                        <a:pt x="14863" y="734"/>
                      </a:cubicBezTo>
                      <a:cubicBezTo>
                        <a:pt x="15248" y="534"/>
                        <a:pt x="14991" y="1"/>
                        <a:pt x="14627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2"/>
                <p:cNvSpPr/>
                <p:nvPr/>
              </p:nvSpPr>
              <p:spPr>
                <a:xfrm>
                  <a:off x="2967350" y="172325"/>
                  <a:ext cx="140550" cy="18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7545" extrusionOk="0">
                      <a:moveTo>
                        <a:pt x="226" y="1"/>
                      </a:moveTo>
                      <a:cubicBezTo>
                        <a:pt x="98" y="1"/>
                        <a:pt x="0" y="175"/>
                        <a:pt x="115" y="305"/>
                      </a:cubicBezTo>
                      <a:cubicBezTo>
                        <a:pt x="2217" y="2554"/>
                        <a:pt x="4356" y="4509"/>
                        <a:pt x="5481" y="7496"/>
                      </a:cubicBezTo>
                      <a:cubicBezTo>
                        <a:pt x="5488" y="7531"/>
                        <a:pt x="5511" y="7545"/>
                        <a:pt x="5535" y="7545"/>
                      </a:cubicBezTo>
                      <a:cubicBezTo>
                        <a:pt x="5576" y="7545"/>
                        <a:pt x="5622" y="7506"/>
                        <a:pt x="5610" y="7460"/>
                      </a:cubicBezTo>
                      <a:cubicBezTo>
                        <a:pt x="4910" y="4491"/>
                        <a:pt x="2586" y="1983"/>
                        <a:pt x="336" y="47"/>
                      </a:cubicBezTo>
                      <a:cubicBezTo>
                        <a:pt x="300" y="14"/>
                        <a:pt x="262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8" name="Google Shape;158;p2"/>
              <p:cNvGrpSpPr/>
              <p:nvPr/>
            </p:nvGrpSpPr>
            <p:grpSpPr>
              <a:xfrm>
                <a:off x="2757775" y="130825"/>
                <a:ext cx="860650" cy="792625"/>
                <a:chOff x="2757775" y="130825"/>
                <a:chExt cx="860650" cy="792625"/>
              </a:xfrm>
            </p:grpSpPr>
            <p:sp>
              <p:nvSpPr>
                <p:cNvPr id="159" name="Google Shape;159;p2"/>
                <p:cNvSpPr/>
                <p:nvPr/>
              </p:nvSpPr>
              <p:spPr>
                <a:xfrm>
                  <a:off x="2757775" y="144025"/>
                  <a:ext cx="349375" cy="3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5" h="12288" extrusionOk="0">
                      <a:moveTo>
                        <a:pt x="652" y="0"/>
                      </a:moveTo>
                      <a:cubicBezTo>
                        <a:pt x="199" y="0"/>
                        <a:pt x="1" y="752"/>
                        <a:pt x="477" y="939"/>
                      </a:cubicBezTo>
                      <a:cubicBezTo>
                        <a:pt x="3280" y="2101"/>
                        <a:pt x="5824" y="3373"/>
                        <a:pt x="8185" y="5365"/>
                      </a:cubicBezTo>
                      <a:cubicBezTo>
                        <a:pt x="9328" y="6305"/>
                        <a:pt x="10379" y="7356"/>
                        <a:pt x="11320" y="8499"/>
                      </a:cubicBezTo>
                      <a:cubicBezTo>
                        <a:pt x="12297" y="9661"/>
                        <a:pt x="13016" y="10989"/>
                        <a:pt x="13827" y="12261"/>
                      </a:cubicBezTo>
                      <a:cubicBezTo>
                        <a:pt x="13846" y="12280"/>
                        <a:pt x="13868" y="12288"/>
                        <a:pt x="13890" y="12288"/>
                      </a:cubicBezTo>
                      <a:cubicBezTo>
                        <a:pt x="13934" y="12288"/>
                        <a:pt x="13975" y="12255"/>
                        <a:pt x="13975" y="12206"/>
                      </a:cubicBezTo>
                      <a:cubicBezTo>
                        <a:pt x="13016" y="9384"/>
                        <a:pt x="10932" y="6692"/>
                        <a:pt x="8775" y="4682"/>
                      </a:cubicBezTo>
                      <a:cubicBezTo>
                        <a:pt x="6562" y="2617"/>
                        <a:pt x="3704" y="810"/>
                        <a:pt x="772" y="17"/>
                      </a:cubicBezTo>
                      <a:cubicBezTo>
                        <a:pt x="730" y="5"/>
                        <a:pt x="690" y="0"/>
                        <a:pt x="652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2"/>
                <p:cNvSpPr/>
                <p:nvPr/>
              </p:nvSpPr>
              <p:spPr>
                <a:xfrm>
                  <a:off x="3172600" y="461850"/>
                  <a:ext cx="445825" cy="20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3" h="8190" extrusionOk="0">
                      <a:moveTo>
                        <a:pt x="1687" y="1"/>
                      </a:moveTo>
                      <a:cubicBezTo>
                        <a:pt x="1120" y="1"/>
                        <a:pt x="562" y="54"/>
                        <a:pt x="37" y="194"/>
                      </a:cubicBezTo>
                      <a:cubicBezTo>
                        <a:pt x="0" y="212"/>
                        <a:pt x="0" y="286"/>
                        <a:pt x="37" y="286"/>
                      </a:cubicBezTo>
                      <a:cubicBezTo>
                        <a:pt x="1513" y="599"/>
                        <a:pt x="3062" y="562"/>
                        <a:pt x="4537" y="839"/>
                      </a:cubicBezTo>
                      <a:cubicBezTo>
                        <a:pt x="6196" y="1152"/>
                        <a:pt x="7819" y="1687"/>
                        <a:pt x="9331" y="2406"/>
                      </a:cubicBezTo>
                      <a:cubicBezTo>
                        <a:pt x="10788" y="3107"/>
                        <a:pt x="12153" y="3955"/>
                        <a:pt x="13425" y="4933"/>
                      </a:cubicBezTo>
                      <a:cubicBezTo>
                        <a:pt x="14716" y="5892"/>
                        <a:pt x="15748" y="7072"/>
                        <a:pt x="16966" y="8086"/>
                      </a:cubicBezTo>
                      <a:cubicBezTo>
                        <a:pt x="17055" y="8158"/>
                        <a:pt x="17152" y="8189"/>
                        <a:pt x="17245" y="8189"/>
                      </a:cubicBezTo>
                      <a:cubicBezTo>
                        <a:pt x="17558" y="8189"/>
                        <a:pt x="17832" y="7841"/>
                        <a:pt x="17648" y="7514"/>
                      </a:cubicBezTo>
                      <a:cubicBezTo>
                        <a:pt x="15859" y="4785"/>
                        <a:pt x="12448" y="2867"/>
                        <a:pt x="9479" y="1706"/>
                      </a:cubicBezTo>
                      <a:cubicBezTo>
                        <a:pt x="7911" y="1097"/>
                        <a:pt x="6307" y="636"/>
                        <a:pt x="4647" y="323"/>
                      </a:cubicBezTo>
                      <a:cubicBezTo>
                        <a:pt x="3727" y="169"/>
                        <a:pt x="2693" y="1"/>
                        <a:pt x="1687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2"/>
                <p:cNvSpPr/>
                <p:nvPr/>
              </p:nvSpPr>
              <p:spPr>
                <a:xfrm>
                  <a:off x="3165325" y="517325"/>
                  <a:ext cx="197225" cy="32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9" h="12846" extrusionOk="0">
                      <a:moveTo>
                        <a:pt x="58" y="0"/>
                      </a:moveTo>
                      <a:cubicBezTo>
                        <a:pt x="26" y="0"/>
                        <a:pt x="0" y="60"/>
                        <a:pt x="33" y="77"/>
                      </a:cubicBezTo>
                      <a:cubicBezTo>
                        <a:pt x="1877" y="1773"/>
                        <a:pt x="3463" y="3433"/>
                        <a:pt x="4680" y="5664"/>
                      </a:cubicBezTo>
                      <a:cubicBezTo>
                        <a:pt x="5233" y="6715"/>
                        <a:pt x="5713" y="7822"/>
                        <a:pt x="6063" y="8965"/>
                      </a:cubicBezTo>
                      <a:cubicBezTo>
                        <a:pt x="6414" y="10127"/>
                        <a:pt x="6506" y="11381"/>
                        <a:pt x="6875" y="12542"/>
                      </a:cubicBezTo>
                      <a:cubicBezTo>
                        <a:pt x="6936" y="12743"/>
                        <a:pt x="7134" y="12845"/>
                        <a:pt x="7330" y="12845"/>
                      </a:cubicBezTo>
                      <a:cubicBezTo>
                        <a:pt x="7546" y="12845"/>
                        <a:pt x="7759" y="12720"/>
                        <a:pt x="7778" y="12468"/>
                      </a:cubicBezTo>
                      <a:cubicBezTo>
                        <a:pt x="7889" y="10071"/>
                        <a:pt x="6561" y="7397"/>
                        <a:pt x="5326" y="5424"/>
                      </a:cubicBezTo>
                      <a:cubicBezTo>
                        <a:pt x="4035" y="3359"/>
                        <a:pt x="2191" y="1257"/>
                        <a:pt x="70" y="3"/>
                      </a:cubicBezTo>
                      <a:cubicBezTo>
                        <a:pt x="66" y="1"/>
                        <a:pt x="62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>
                  <a:off x="2796075" y="513100"/>
                  <a:ext cx="238700" cy="9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8" h="3844" extrusionOk="0">
                      <a:moveTo>
                        <a:pt x="7324" y="0"/>
                      </a:moveTo>
                      <a:cubicBezTo>
                        <a:pt x="4649" y="0"/>
                        <a:pt x="1547" y="920"/>
                        <a:pt x="236" y="3067"/>
                      </a:cubicBezTo>
                      <a:cubicBezTo>
                        <a:pt x="0" y="3479"/>
                        <a:pt x="386" y="3844"/>
                        <a:pt x="768" y="3844"/>
                      </a:cubicBezTo>
                      <a:cubicBezTo>
                        <a:pt x="864" y="3844"/>
                        <a:pt x="961" y="3820"/>
                        <a:pt x="1047" y="3768"/>
                      </a:cubicBezTo>
                      <a:cubicBezTo>
                        <a:pt x="1674" y="3399"/>
                        <a:pt x="2190" y="2846"/>
                        <a:pt x="2799" y="2440"/>
                      </a:cubicBezTo>
                      <a:cubicBezTo>
                        <a:pt x="3444" y="1979"/>
                        <a:pt x="4145" y="1592"/>
                        <a:pt x="4882" y="1278"/>
                      </a:cubicBezTo>
                      <a:cubicBezTo>
                        <a:pt x="6232" y="654"/>
                        <a:pt x="7550" y="462"/>
                        <a:pt x="8993" y="462"/>
                      </a:cubicBezTo>
                      <a:cubicBezTo>
                        <a:pt x="9128" y="462"/>
                        <a:pt x="9263" y="464"/>
                        <a:pt x="9400" y="467"/>
                      </a:cubicBezTo>
                      <a:cubicBezTo>
                        <a:pt x="9548" y="467"/>
                        <a:pt x="9548" y="246"/>
                        <a:pt x="9419" y="209"/>
                      </a:cubicBezTo>
                      <a:cubicBezTo>
                        <a:pt x="8786" y="72"/>
                        <a:pt x="8072" y="0"/>
                        <a:pt x="7324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>
                  <a:off x="3060125" y="164200"/>
                  <a:ext cx="94525" cy="24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" h="9687" extrusionOk="0">
                      <a:moveTo>
                        <a:pt x="606" y="1"/>
                      </a:moveTo>
                      <a:cubicBezTo>
                        <a:pt x="298" y="1"/>
                        <a:pt x="1" y="329"/>
                        <a:pt x="240" y="648"/>
                      </a:cubicBezTo>
                      <a:cubicBezTo>
                        <a:pt x="2287" y="3230"/>
                        <a:pt x="3227" y="6365"/>
                        <a:pt x="2748" y="9629"/>
                      </a:cubicBezTo>
                      <a:cubicBezTo>
                        <a:pt x="2748" y="9668"/>
                        <a:pt x="2769" y="9686"/>
                        <a:pt x="2791" y="9686"/>
                      </a:cubicBezTo>
                      <a:cubicBezTo>
                        <a:pt x="2811" y="9686"/>
                        <a:pt x="2831" y="9673"/>
                        <a:pt x="2840" y="9647"/>
                      </a:cubicBezTo>
                      <a:cubicBezTo>
                        <a:pt x="3780" y="6365"/>
                        <a:pt x="3080" y="2843"/>
                        <a:pt x="941" y="169"/>
                      </a:cubicBezTo>
                      <a:cubicBezTo>
                        <a:pt x="848" y="50"/>
                        <a:pt x="726" y="1"/>
                        <a:pt x="606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2"/>
                <p:cNvSpPr/>
                <p:nvPr/>
              </p:nvSpPr>
              <p:spPr>
                <a:xfrm>
                  <a:off x="3228725" y="270650"/>
                  <a:ext cx="228425" cy="1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7" h="5146" extrusionOk="0">
                      <a:moveTo>
                        <a:pt x="8813" y="0"/>
                      </a:moveTo>
                      <a:cubicBezTo>
                        <a:pt x="8798" y="0"/>
                        <a:pt x="8781" y="1"/>
                        <a:pt x="8764" y="4"/>
                      </a:cubicBezTo>
                      <a:cubicBezTo>
                        <a:pt x="7160" y="281"/>
                        <a:pt x="5593" y="1000"/>
                        <a:pt x="4154" y="1775"/>
                      </a:cubicBezTo>
                      <a:cubicBezTo>
                        <a:pt x="2697" y="2586"/>
                        <a:pt x="1056" y="3600"/>
                        <a:pt x="61" y="4983"/>
                      </a:cubicBezTo>
                      <a:cubicBezTo>
                        <a:pt x="0" y="5058"/>
                        <a:pt x="63" y="5146"/>
                        <a:pt x="138" y="5146"/>
                      </a:cubicBezTo>
                      <a:cubicBezTo>
                        <a:pt x="155" y="5146"/>
                        <a:pt x="172" y="5141"/>
                        <a:pt x="190" y="5131"/>
                      </a:cubicBezTo>
                      <a:cubicBezTo>
                        <a:pt x="1536" y="4264"/>
                        <a:pt x="2716" y="3176"/>
                        <a:pt x="4136" y="2402"/>
                      </a:cubicBezTo>
                      <a:cubicBezTo>
                        <a:pt x="5648" y="1553"/>
                        <a:pt x="7234" y="1092"/>
                        <a:pt x="8875" y="521"/>
                      </a:cubicBezTo>
                      <a:cubicBezTo>
                        <a:pt x="9137" y="434"/>
                        <a:pt x="9085" y="0"/>
                        <a:pt x="8813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2"/>
                <p:cNvSpPr/>
                <p:nvPr/>
              </p:nvSpPr>
              <p:spPr>
                <a:xfrm>
                  <a:off x="3008900" y="655325"/>
                  <a:ext cx="107025" cy="22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1" h="9174" extrusionOk="0">
                      <a:moveTo>
                        <a:pt x="4000" y="1"/>
                      </a:moveTo>
                      <a:cubicBezTo>
                        <a:pt x="3945" y="1"/>
                        <a:pt x="3893" y="29"/>
                        <a:pt x="3893" y="89"/>
                      </a:cubicBezTo>
                      <a:cubicBezTo>
                        <a:pt x="3672" y="3279"/>
                        <a:pt x="2289" y="6026"/>
                        <a:pt x="279" y="8442"/>
                      </a:cubicBezTo>
                      <a:cubicBezTo>
                        <a:pt x="0" y="8776"/>
                        <a:pt x="300" y="9173"/>
                        <a:pt x="630" y="9173"/>
                      </a:cubicBezTo>
                      <a:cubicBezTo>
                        <a:pt x="737" y="9173"/>
                        <a:pt x="848" y="9132"/>
                        <a:pt x="943" y="9032"/>
                      </a:cubicBezTo>
                      <a:cubicBezTo>
                        <a:pt x="3285" y="6690"/>
                        <a:pt x="4280" y="3353"/>
                        <a:pt x="4133" y="107"/>
                      </a:cubicBezTo>
                      <a:cubicBezTo>
                        <a:pt x="4133" y="38"/>
                        <a:pt x="4064" y="1"/>
                        <a:pt x="4000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2"/>
                <p:cNvSpPr/>
                <p:nvPr/>
              </p:nvSpPr>
              <p:spPr>
                <a:xfrm>
                  <a:off x="3029025" y="130825"/>
                  <a:ext cx="25775" cy="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721" extrusionOk="0">
                      <a:moveTo>
                        <a:pt x="529" y="0"/>
                      </a:moveTo>
                      <a:cubicBezTo>
                        <a:pt x="189" y="0"/>
                        <a:pt x="1" y="497"/>
                        <a:pt x="359" y="692"/>
                      </a:cubicBezTo>
                      <a:cubicBezTo>
                        <a:pt x="409" y="712"/>
                        <a:pt x="457" y="721"/>
                        <a:pt x="502" y="721"/>
                      </a:cubicBezTo>
                      <a:cubicBezTo>
                        <a:pt x="843" y="721"/>
                        <a:pt x="1030" y="224"/>
                        <a:pt x="672" y="29"/>
                      </a:cubicBezTo>
                      <a:cubicBezTo>
                        <a:pt x="623" y="9"/>
                        <a:pt x="575" y="0"/>
                        <a:pt x="529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2"/>
                <p:cNvSpPr/>
                <p:nvPr/>
              </p:nvSpPr>
              <p:spPr>
                <a:xfrm>
                  <a:off x="3474200" y="254575"/>
                  <a:ext cx="27675" cy="2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" h="800" extrusionOk="0">
                      <a:moveTo>
                        <a:pt x="600" y="0"/>
                      </a:moveTo>
                      <a:cubicBezTo>
                        <a:pt x="280" y="0"/>
                        <a:pt x="1" y="714"/>
                        <a:pt x="439" y="777"/>
                      </a:cubicBezTo>
                      <a:lnTo>
                        <a:pt x="550" y="795"/>
                      </a:lnTo>
                      <a:cubicBezTo>
                        <a:pt x="570" y="798"/>
                        <a:pt x="590" y="800"/>
                        <a:pt x="609" y="800"/>
                      </a:cubicBezTo>
                      <a:cubicBezTo>
                        <a:pt x="924" y="800"/>
                        <a:pt x="1106" y="393"/>
                        <a:pt x="863" y="150"/>
                      </a:cubicBezTo>
                      <a:lnTo>
                        <a:pt x="771" y="76"/>
                      </a:lnTo>
                      <a:cubicBezTo>
                        <a:pt x="715" y="23"/>
                        <a:pt x="657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2"/>
                <p:cNvSpPr/>
                <p:nvPr/>
              </p:nvSpPr>
              <p:spPr>
                <a:xfrm>
                  <a:off x="2996750" y="908900"/>
                  <a:ext cx="21225" cy="1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582" extrusionOk="0">
                      <a:moveTo>
                        <a:pt x="426" y="0"/>
                      </a:moveTo>
                      <a:cubicBezTo>
                        <a:pt x="153" y="0"/>
                        <a:pt x="1" y="405"/>
                        <a:pt x="304" y="549"/>
                      </a:cubicBezTo>
                      <a:cubicBezTo>
                        <a:pt x="351" y="571"/>
                        <a:pt x="397" y="581"/>
                        <a:pt x="439" y="581"/>
                      </a:cubicBezTo>
                      <a:cubicBezTo>
                        <a:pt x="709" y="581"/>
                        <a:pt x="849" y="176"/>
                        <a:pt x="562" y="33"/>
                      </a:cubicBezTo>
                      <a:cubicBezTo>
                        <a:pt x="514" y="10"/>
                        <a:pt x="469" y="0"/>
                        <a:pt x="426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"/>
                <p:cNvSpPr/>
                <p:nvPr/>
              </p:nvSpPr>
              <p:spPr>
                <a:xfrm>
                  <a:off x="2782125" y="372950"/>
                  <a:ext cx="135700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8" h="1010" extrusionOk="0">
                      <a:moveTo>
                        <a:pt x="1247" y="1"/>
                      </a:moveTo>
                      <a:cubicBezTo>
                        <a:pt x="918" y="1"/>
                        <a:pt x="588" y="15"/>
                        <a:pt x="259" y="43"/>
                      </a:cubicBezTo>
                      <a:cubicBezTo>
                        <a:pt x="1" y="80"/>
                        <a:pt x="19" y="467"/>
                        <a:pt x="296" y="467"/>
                      </a:cubicBezTo>
                      <a:cubicBezTo>
                        <a:pt x="639" y="440"/>
                        <a:pt x="983" y="427"/>
                        <a:pt x="1326" y="427"/>
                      </a:cubicBezTo>
                      <a:cubicBezTo>
                        <a:pt x="2640" y="427"/>
                        <a:pt x="3943" y="622"/>
                        <a:pt x="5201" y="1002"/>
                      </a:cubicBezTo>
                      <a:cubicBezTo>
                        <a:pt x="5216" y="1007"/>
                        <a:pt x="5230" y="1009"/>
                        <a:pt x="5243" y="1009"/>
                      </a:cubicBezTo>
                      <a:cubicBezTo>
                        <a:pt x="5378" y="1009"/>
                        <a:pt x="5427" y="776"/>
                        <a:pt x="5293" y="725"/>
                      </a:cubicBezTo>
                      <a:cubicBezTo>
                        <a:pt x="3997" y="249"/>
                        <a:pt x="2629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0" name="Google Shape;170;p2"/>
              <p:cNvGrpSpPr/>
              <p:nvPr/>
            </p:nvGrpSpPr>
            <p:grpSpPr>
              <a:xfrm>
                <a:off x="2729100" y="76600"/>
                <a:ext cx="775650" cy="752575"/>
                <a:chOff x="2729100" y="76600"/>
                <a:chExt cx="775650" cy="752575"/>
              </a:xfrm>
            </p:grpSpPr>
            <p:sp>
              <p:nvSpPr>
                <p:cNvPr id="171" name="Google Shape;171;p2"/>
                <p:cNvSpPr/>
                <p:nvPr/>
              </p:nvSpPr>
              <p:spPr>
                <a:xfrm>
                  <a:off x="3143000" y="76600"/>
                  <a:ext cx="114450" cy="37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8" h="14993" extrusionOk="0">
                      <a:moveTo>
                        <a:pt x="3112" y="1"/>
                      </a:moveTo>
                      <a:cubicBezTo>
                        <a:pt x="2828" y="1"/>
                        <a:pt x="2505" y="262"/>
                        <a:pt x="2586" y="630"/>
                      </a:cubicBezTo>
                      <a:cubicBezTo>
                        <a:pt x="3194" y="3083"/>
                        <a:pt x="3268" y="5646"/>
                        <a:pt x="2807" y="8117"/>
                      </a:cubicBezTo>
                      <a:cubicBezTo>
                        <a:pt x="2346" y="10588"/>
                        <a:pt x="1277" y="12708"/>
                        <a:pt x="41" y="14847"/>
                      </a:cubicBezTo>
                      <a:cubicBezTo>
                        <a:pt x="1" y="14915"/>
                        <a:pt x="69" y="14993"/>
                        <a:pt x="138" y="14993"/>
                      </a:cubicBezTo>
                      <a:cubicBezTo>
                        <a:pt x="163" y="14993"/>
                        <a:pt x="188" y="14983"/>
                        <a:pt x="207" y="14958"/>
                      </a:cubicBezTo>
                      <a:cubicBezTo>
                        <a:pt x="3563" y="11141"/>
                        <a:pt x="4577" y="5185"/>
                        <a:pt x="3490" y="317"/>
                      </a:cubicBezTo>
                      <a:cubicBezTo>
                        <a:pt x="3441" y="95"/>
                        <a:pt x="3283" y="1"/>
                        <a:pt x="3112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2"/>
                <p:cNvSpPr/>
                <p:nvPr/>
              </p:nvSpPr>
              <p:spPr>
                <a:xfrm>
                  <a:off x="2749925" y="511100"/>
                  <a:ext cx="328025" cy="3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12380" extrusionOk="0">
                      <a:moveTo>
                        <a:pt x="12971" y="0"/>
                      </a:moveTo>
                      <a:cubicBezTo>
                        <a:pt x="12930" y="0"/>
                        <a:pt x="12889" y="20"/>
                        <a:pt x="12869" y="68"/>
                      </a:cubicBezTo>
                      <a:cubicBezTo>
                        <a:pt x="11707" y="2963"/>
                        <a:pt x="10103" y="5212"/>
                        <a:pt x="7595" y="7093"/>
                      </a:cubicBezTo>
                      <a:cubicBezTo>
                        <a:pt x="6544" y="7868"/>
                        <a:pt x="5438" y="8587"/>
                        <a:pt x="4294" y="9232"/>
                      </a:cubicBezTo>
                      <a:cubicBezTo>
                        <a:pt x="3059" y="9933"/>
                        <a:pt x="1639" y="10486"/>
                        <a:pt x="496" y="11334"/>
                      </a:cubicBezTo>
                      <a:cubicBezTo>
                        <a:pt x="0" y="11665"/>
                        <a:pt x="289" y="12380"/>
                        <a:pt x="805" y="12380"/>
                      </a:cubicBezTo>
                      <a:cubicBezTo>
                        <a:pt x="865" y="12380"/>
                        <a:pt x="928" y="12370"/>
                        <a:pt x="994" y="12349"/>
                      </a:cubicBezTo>
                      <a:cubicBezTo>
                        <a:pt x="2377" y="11888"/>
                        <a:pt x="3723" y="11003"/>
                        <a:pt x="4977" y="10247"/>
                      </a:cubicBezTo>
                      <a:cubicBezTo>
                        <a:pt x="6267" y="9490"/>
                        <a:pt x="7466" y="8605"/>
                        <a:pt x="8591" y="7628"/>
                      </a:cubicBezTo>
                      <a:cubicBezTo>
                        <a:pt x="10748" y="5673"/>
                        <a:pt x="12611" y="3055"/>
                        <a:pt x="13109" y="141"/>
                      </a:cubicBezTo>
                      <a:cubicBezTo>
                        <a:pt x="13120" y="60"/>
                        <a:pt x="13044" y="0"/>
                        <a:pt x="12971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2"/>
                <p:cNvSpPr/>
                <p:nvPr/>
              </p:nvSpPr>
              <p:spPr>
                <a:xfrm>
                  <a:off x="2787750" y="278400"/>
                  <a:ext cx="245550" cy="1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2" h="5664" extrusionOk="0">
                      <a:moveTo>
                        <a:pt x="416" y="1"/>
                      </a:moveTo>
                      <a:cubicBezTo>
                        <a:pt x="141" y="1"/>
                        <a:pt x="0" y="457"/>
                        <a:pt x="310" y="543"/>
                      </a:cubicBezTo>
                      <a:cubicBezTo>
                        <a:pt x="3777" y="1723"/>
                        <a:pt x="6967" y="3180"/>
                        <a:pt x="9752" y="5651"/>
                      </a:cubicBezTo>
                      <a:cubicBezTo>
                        <a:pt x="9761" y="5659"/>
                        <a:pt x="9770" y="5663"/>
                        <a:pt x="9778" y="5663"/>
                      </a:cubicBezTo>
                      <a:cubicBezTo>
                        <a:pt x="9803" y="5663"/>
                        <a:pt x="9821" y="5628"/>
                        <a:pt x="9807" y="5614"/>
                      </a:cubicBezTo>
                      <a:cubicBezTo>
                        <a:pt x="7262" y="2995"/>
                        <a:pt x="4072" y="819"/>
                        <a:pt x="476" y="8"/>
                      </a:cubicBezTo>
                      <a:cubicBezTo>
                        <a:pt x="456" y="3"/>
                        <a:pt x="435" y="1"/>
                        <a:pt x="416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2"/>
                <p:cNvSpPr/>
                <p:nvPr/>
              </p:nvSpPr>
              <p:spPr>
                <a:xfrm>
                  <a:off x="3237250" y="526100"/>
                  <a:ext cx="241200" cy="20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8" h="8167" extrusionOk="0">
                      <a:moveTo>
                        <a:pt x="76" y="0"/>
                      </a:moveTo>
                      <a:cubicBezTo>
                        <a:pt x="28" y="0"/>
                        <a:pt x="0" y="96"/>
                        <a:pt x="51" y="113"/>
                      </a:cubicBezTo>
                      <a:cubicBezTo>
                        <a:pt x="4053" y="1459"/>
                        <a:pt x="6708" y="4059"/>
                        <a:pt x="8479" y="7839"/>
                      </a:cubicBezTo>
                      <a:cubicBezTo>
                        <a:pt x="8582" y="8068"/>
                        <a:pt x="8787" y="8166"/>
                        <a:pt x="8988" y="8166"/>
                      </a:cubicBezTo>
                      <a:cubicBezTo>
                        <a:pt x="9323" y="8166"/>
                        <a:pt x="9647" y="7892"/>
                        <a:pt x="9474" y="7489"/>
                      </a:cubicBezTo>
                      <a:cubicBezTo>
                        <a:pt x="7944" y="3727"/>
                        <a:pt x="4053" y="758"/>
                        <a:pt x="88" y="2"/>
                      </a:cubicBezTo>
                      <a:cubicBezTo>
                        <a:pt x="84" y="1"/>
                        <a:pt x="80" y="0"/>
                        <a:pt x="76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2"/>
                <p:cNvSpPr/>
                <p:nvPr/>
              </p:nvSpPr>
              <p:spPr>
                <a:xfrm>
                  <a:off x="2729100" y="262950"/>
                  <a:ext cx="30050" cy="2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2" h="900" extrusionOk="0">
                      <a:moveTo>
                        <a:pt x="481" y="0"/>
                      </a:moveTo>
                      <a:cubicBezTo>
                        <a:pt x="326" y="0"/>
                        <a:pt x="175" y="89"/>
                        <a:pt x="93" y="239"/>
                      </a:cubicBezTo>
                      <a:cubicBezTo>
                        <a:pt x="1" y="442"/>
                        <a:pt x="93" y="681"/>
                        <a:pt x="296" y="792"/>
                      </a:cubicBezTo>
                      <a:lnTo>
                        <a:pt x="388" y="847"/>
                      </a:lnTo>
                      <a:cubicBezTo>
                        <a:pt x="460" y="883"/>
                        <a:pt x="530" y="899"/>
                        <a:pt x="594" y="899"/>
                      </a:cubicBezTo>
                      <a:cubicBezTo>
                        <a:pt x="990" y="899"/>
                        <a:pt x="1201" y="295"/>
                        <a:pt x="757" y="73"/>
                      </a:cubicBezTo>
                      <a:lnTo>
                        <a:pt x="646" y="36"/>
                      </a:lnTo>
                      <a:cubicBezTo>
                        <a:pt x="593" y="12"/>
                        <a:pt x="537" y="0"/>
                        <a:pt x="481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2"/>
                <p:cNvSpPr/>
                <p:nvPr/>
              </p:nvSpPr>
              <p:spPr>
                <a:xfrm>
                  <a:off x="3482300" y="755250"/>
                  <a:ext cx="22450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" h="622" extrusionOk="0">
                      <a:moveTo>
                        <a:pt x="429" y="1"/>
                      </a:moveTo>
                      <a:cubicBezTo>
                        <a:pt x="147" y="1"/>
                        <a:pt x="0" y="432"/>
                        <a:pt x="318" y="591"/>
                      </a:cubicBezTo>
                      <a:cubicBezTo>
                        <a:pt x="365" y="612"/>
                        <a:pt x="410" y="622"/>
                        <a:pt x="453" y="622"/>
                      </a:cubicBezTo>
                      <a:cubicBezTo>
                        <a:pt x="742" y="622"/>
                        <a:pt x="898" y="183"/>
                        <a:pt x="576" y="38"/>
                      </a:cubicBezTo>
                      <a:cubicBezTo>
                        <a:pt x="524" y="12"/>
                        <a:pt x="475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2"/>
                <p:cNvSpPr/>
                <p:nvPr/>
              </p:nvSpPr>
              <p:spPr>
                <a:xfrm>
                  <a:off x="2979375" y="619125"/>
                  <a:ext cx="99925" cy="1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" h="7163" extrusionOk="0">
                      <a:moveTo>
                        <a:pt x="3926" y="1"/>
                      </a:moveTo>
                      <a:cubicBezTo>
                        <a:pt x="3896" y="1"/>
                        <a:pt x="3865" y="20"/>
                        <a:pt x="3857" y="62"/>
                      </a:cubicBezTo>
                      <a:cubicBezTo>
                        <a:pt x="3175" y="2551"/>
                        <a:pt x="1921" y="4856"/>
                        <a:pt x="169" y="6755"/>
                      </a:cubicBezTo>
                      <a:cubicBezTo>
                        <a:pt x="1" y="6938"/>
                        <a:pt x="174" y="7163"/>
                        <a:pt x="364" y="7163"/>
                      </a:cubicBezTo>
                      <a:cubicBezTo>
                        <a:pt x="423" y="7163"/>
                        <a:pt x="485" y="7140"/>
                        <a:pt x="538" y="7087"/>
                      </a:cubicBezTo>
                      <a:cubicBezTo>
                        <a:pt x="2326" y="5133"/>
                        <a:pt x="3525" y="2698"/>
                        <a:pt x="3986" y="80"/>
                      </a:cubicBezTo>
                      <a:cubicBezTo>
                        <a:pt x="3996" y="29"/>
                        <a:pt x="3962" y="1"/>
                        <a:pt x="3926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2"/>
                <p:cNvSpPr/>
                <p:nvPr/>
              </p:nvSpPr>
              <p:spPr>
                <a:xfrm>
                  <a:off x="3222000" y="613450"/>
                  <a:ext cx="79700" cy="2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8" h="8629" extrusionOk="0">
                      <a:moveTo>
                        <a:pt x="119" y="0"/>
                      </a:moveTo>
                      <a:cubicBezTo>
                        <a:pt x="60" y="0"/>
                        <a:pt x="0" y="57"/>
                        <a:pt x="53" y="123"/>
                      </a:cubicBezTo>
                      <a:cubicBezTo>
                        <a:pt x="1786" y="2612"/>
                        <a:pt x="2487" y="5452"/>
                        <a:pt x="2671" y="8439"/>
                      </a:cubicBezTo>
                      <a:cubicBezTo>
                        <a:pt x="2680" y="8568"/>
                        <a:pt x="2773" y="8629"/>
                        <a:pt x="2870" y="8629"/>
                      </a:cubicBezTo>
                      <a:cubicBezTo>
                        <a:pt x="2980" y="8629"/>
                        <a:pt x="3096" y="8550"/>
                        <a:pt x="3096" y="8402"/>
                      </a:cubicBezTo>
                      <a:cubicBezTo>
                        <a:pt x="3188" y="5360"/>
                        <a:pt x="1971" y="2446"/>
                        <a:pt x="182" y="30"/>
                      </a:cubicBezTo>
                      <a:cubicBezTo>
                        <a:pt x="166" y="9"/>
                        <a:pt x="143" y="0"/>
                        <a:pt x="119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2"/>
                <p:cNvSpPr/>
                <p:nvPr/>
              </p:nvSpPr>
              <p:spPr>
                <a:xfrm>
                  <a:off x="3244150" y="170750"/>
                  <a:ext cx="67700" cy="1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6514" extrusionOk="0">
                      <a:moveTo>
                        <a:pt x="2239" y="1"/>
                      </a:moveTo>
                      <a:cubicBezTo>
                        <a:pt x="2160" y="1"/>
                        <a:pt x="2080" y="56"/>
                        <a:pt x="2080" y="165"/>
                      </a:cubicBezTo>
                      <a:cubicBezTo>
                        <a:pt x="2173" y="2470"/>
                        <a:pt x="1619" y="4738"/>
                        <a:pt x="15" y="6471"/>
                      </a:cubicBezTo>
                      <a:cubicBezTo>
                        <a:pt x="0" y="6486"/>
                        <a:pt x="22" y="6513"/>
                        <a:pt x="40" y="6513"/>
                      </a:cubicBezTo>
                      <a:cubicBezTo>
                        <a:pt x="44" y="6513"/>
                        <a:pt x="49" y="6512"/>
                        <a:pt x="52" y="6508"/>
                      </a:cubicBezTo>
                      <a:cubicBezTo>
                        <a:pt x="1712" y="4775"/>
                        <a:pt x="2707" y="2581"/>
                        <a:pt x="2394" y="128"/>
                      </a:cubicBezTo>
                      <a:cubicBezTo>
                        <a:pt x="2377" y="42"/>
                        <a:pt x="2308" y="1"/>
                        <a:pt x="2239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2"/>
                <p:cNvSpPr/>
                <p:nvPr/>
              </p:nvSpPr>
              <p:spPr>
                <a:xfrm>
                  <a:off x="2903275" y="593850"/>
                  <a:ext cx="69625" cy="5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5" h="2389" extrusionOk="0">
                      <a:moveTo>
                        <a:pt x="2602" y="1"/>
                      </a:moveTo>
                      <a:cubicBezTo>
                        <a:pt x="2571" y="1"/>
                        <a:pt x="2540" y="13"/>
                        <a:pt x="2512" y="40"/>
                      </a:cubicBezTo>
                      <a:cubicBezTo>
                        <a:pt x="1830" y="814"/>
                        <a:pt x="1037" y="1515"/>
                        <a:pt x="170" y="2068"/>
                      </a:cubicBezTo>
                      <a:cubicBezTo>
                        <a:pt x="0" y="2177"/>
                        <a:pt x="116" y="2389"/>
                        <a:pt x="266" y="2389"/>
                      </a:cubicBezTo>
                      <a:cubicBezTo>
                        <a:pt x="295" y="2389"/>
                        <a:pt x="325" y="2381"/>
                        <a:pt x="355" y="2363"/>
                      </a:cubicBezTo>
                      <a:cubicBezTo>
                        <a:pt x="1277" y="1810"/>
                        <a:pt x="2088" y="1073"/>
                        <a:pt x="2715" y="206"/>
                      </a:cubicBezTo>
                      <a:cubicBezTo>
                        <a:pt x="2785" y="109"/>
                        <a:pt x="2697" y="1"/>
                        <a:pt x="2602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1" name="Google Shape;181;p2"/>
            <p:cNvGrpSpPr/>
            <p:nvPr/>
          </p:nvGrpSpPr>
          <p:grpSpPr>
            <a:xfrm rot="-1358797">
              <a:off x="176560" y="1035070"/>
              <a:ext cx="694699" cy="466627"/>
              <a:chOff x="2727950" y="1021625"/>
              <a:chExt cx="766450" cy="514875"/>
            </a:xfrm>
          </p:grpSpPr>
          <p:grpSp>
            <p:nvGrpSpPr>
              <p:cNvPr id="182" name="Google Shape;182;p2"/>
              <p:cNvGrpSpPr/>
              <p:nvPr/>
            </p:nvGrpSpPr>
            <p:grpSpPr>
              <a:xfrm>
                <a:off x="3089450" y="1080375"/>
                <a:ext cx="404825" cy="455825"/>
                <a:chOff x="3089450" y="1080375"/>
                <a:chExt cx="404825" cy="455825"/>
              </a:xfrm>
            </p:grpSpPr>
            <p:sp>
              <p:nvSpPr>
                <p:cNvPr id="183" name="Google Shape;183;p2"/>
                <p:cNvSpPr/>
                <p:nvPr/>
              </p:nvSpPr>
              <p:spPr>
                <a:xfrm>
                  <a:off x="3308400" y="1308350"/>
                  <a:ext cx="80900" cy="22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6" h="9114" extrusionOk="0">
                      <a:moveTo>
                        <a:pt x="62" y="1"/>
                      </a:moveTo>
                      <a:cubicBezTo>
                        <a:pt x="30" y="1"/>
                        <a:pt x="1" y="40"/>
                        <a:pt x="27" y="79"/>
                      </a:cubicBezTo>
                      <a:cubicBezTo>
                        <a:pt x="1945" y="2532"/>
                        <a:pt x="2258" y="5519"/>
                        <a:pt x="1318" y="8432"/>
                      </a:cubicBezTo>
                      <a:cubicBezTo>
                        <a:pt x="1198" y="8816"/>
                        <a:pt x="1521" y="9113"/>
                        <a:pt x="1819" y="9113"/>
                      </a:cubicBezTo>
                      <a:cubicBezTo>
                        <a:pt x="1979" y="9113"/>
                        <a:pt x="2132" y="9027"/>
                        <a:pt x="2203" y="8820"/>
                      </a:cubicBezTo>
                      <a:cubicBezTo>
                        <a:pt x="3235" y="5777"/>
                        <a:pt x="2295" y="2310"/>
                        <a:pt x="101" y="24"/>
                      </a:cubicBezTo>
                      <a:cubicBezTo>
                        <a:pt x="90" y="7"/>
                        <a:pt x="76" y="1"/>
                        <a:pt x="62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2"/>
                <p:cNvSpPr/>
                <p:nvPr/>
              </p:nvSpPr>
              <p:spPr>
                <a:xfrm>
                  <a:off x="3089450" y="1300875"/>
                  <a:ext cx="191150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6" h="5967" extrusionOk="0">
                      <a:moveTo>
                        <a:pt x="7512" y="0"/>
                      </a:moveTo>
                      <a:cubicBezTo>
                        <a:pt x="7468" y="0"/>
                        <a:pt x="7424" y="21"/>
                        <a:pt x="7402" y="65"/>
                      </a:cubicBezTo>
                      <a:cubicBezTo>
                        <a:pt x="6074" y="2923"/>
                        <a:pt x="3640" y="4730"/>
                        <a:pt x="524" y="5136"/>
                      </a:cubicBezTo>
                      <a:cubicBezTo>
                        <a:pt x="1" y="5208"/>
                        <a:pt x="60" y="5967"/>
                        <a:pt x="579" y="5967"/>
                      </a:cubicBezTo>
                      <a:cubicBezTo>
                        <a:pt x="591" y="5967"/>
                        <a:pt x="603" y="5966"/>
                        <a:pt x="616" y="5965"/>
                      </a:cubicBezTo>
                      <a:cubicBezTo>
                        <a:pt x="3824" y="5670"/>
                        <a:pt x="6775" y="3255"/>
                        <a:pt x="7623" y="138"/>
                      </a:cubicBezTo>
                      <a:cubicBezTo>
                        <a:pt x="7645" y="49"/>
                        <a:pt x="7580" y="0"/>
                        <a:pt x="7512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2"/>
                <p:cNvSpPr/>
                <p:nvPr/>
              </p:nvSpPr>
              <p:spPr>
                <a:xfrm>
                  <a:off x="3141650" y="1230875"/>
                  <a:ext cx="80750" cy="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0" h="908" extrusionOk="0">
                      <a:moveTo>
                        <a:pt x="263" y="0"/>
                      </a:moveTo>
                      <a:cubicBezTo>
                        <a:pt x="49" y="0"/>
                        <a:pt x="1" y="309"/>
                        <a:pt x="206" y="412"/>
                      </a:cubicBezTo>
                      <a:cubicBezTo>
                        <a:pt x="885" y="789"/>
                        <a:pt x="1787" y="907"/>
                        <a:pt x="2608" y="907"/>
                      </a:cubicBezTo>
                      <a:cubicBezTo>
                        <a:pt x="2789" y="907"/>
                        <a:pt x="2967" y="901"/>
                        <a:pt x="3138" y="891"/>
                      </a:cubicBezTo>
                      <a:cubicBezTo>
                        <a:pt x="3230" y="891"/>
                        <a:pt x="3230" y="762"/>
                        <a:pt x="3138" y="744"/>
                      </a:cubicBezTo>
                      <a:cubicBezTo>
                        <a:pt x="2658" y="633"/>
                        <a:pt x="2179" y="523"/>
                        <a:pt x="1718" y="412"/>
                      </a:cubicBezTo>
                      <a:cubicBezTo>
                        <a:pt x="1257" y="283"/>
                        <a:pt x="796" y="98"/>
                        <a:pt x="316" y="6"/>
                      </a:cubicBezTo>
                      <a:cubicBezTo>
                        <a:pt x="298" y="2"/>
                        <a:pt x="280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2"/>
                <p:cNvSpPr/>
                <p:nvPr/>
              </p:nvSpPr>
              <p:spPr>
                <a:xfrm>
                  <a:off x="3357300" y="1128400"/>
                  <a:ext cx="53200" cy="11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8" h="4436" extrusionOk="0">
                      <a:moveTo>
                        <a:pt x="1705" y="0"/>
                      </a:moveTo>
                      <a:cubicBezTo>
                        <a:pt x="1580" y="0"/>
                        <a:pt x="1454" y="78"/>
                        <a:pt x="1427" y="233"/>
                      </a:cubicBezTo>
                      <a:cubicBezTo>
                        <a:pt x="1243" y="934"/>
                        <a:pt x="1261" y="1653"/>
                        <a:pt x="1021" y="2353"/>
                      </a:cubicBezTo>
                      <a:cubicBezTo>
                        <a:pt x="818" y="3054"/>
                        <a:pt x="468" y="3718"/>
                        <a:pt x="44" y="4308"/>
                      </a:cubicBezTo>
                      <a:cubicBezTo>
                        <a:pt x="0" y="4366"/>
                        <a:pt x="37" y="4436"/>
                        <a:pt x="81" y="4436"/>
                      </a:cubicBezTo>
                      <a:cubicBezTo>
                        <a:pt x="93" y="4436"/>
                        <a:pt x="106" y="4431"/>
                        <a:pt x="118" y="4419"/>
                      </a:cubicBezTo>
                      <a:cubicBezTo>
                        <a:pt x="708" y="3902"/>
                        <a:pt x="1187" y="3275"/>
                        <a:pt x="1519" y="2575"/>
                      </a:cubicBezTo>
                      <a:cubicBezTo>
                        <a:pt x="1814" y="1911"/>
                        <a:pt x="2128" y="970"/>
                        <a:pt x="1980" y="251"/>
                      </a:cubicBezTo>
                      <a:cubicBezTo>
                        <a:pt x="1961" y="83"/>
                        <a:pt x="1834" y="0"/>
                        <a:pt x="1705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2"/>
                <p:cNvSpPr/>
                <p:nvPr/>
              </p:nvSpPr>
              <p:spPr>
                <a:xfrm>
                  <a:off x="3433225" y="1263725"/>
                  <a:ext cx="61050" cy="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" h="718" extrusionOk="0">
                      <a:moveTo>
                        <a:pt x="2229" y="0"/>
                      </a:moveTo>
                      <a:cubicBezTo>
                        <a:pt x="2222" y="0"/>
                        <a:pt x="2215" y="1"/>
                        <a:pt x="2207" y="2"/>
                      </a:cubicBezTo>
                      <a:cubicBezTo>
                        <a:pt x="1912" y="94"/>
                        <a:pt x="1617" y="186"/>
                        <a:pt x="1340" y="333"/>
                      </a:cubicBezTo>
                      <a:cubicBezTo>
                        <a:pt x="1060" y="410"/>
                        <a:pt x="780" y="451"/>
                        <a:pt x="506" y="451"/>
                      </a:cubicBezTo>
                      <a:cubicBezTo>
                        <a:pt x="383" y="451"/>
                        <a:pt x="262" y="443"/>
                        <a:pt x="142" y="426"/>
                      </a:cubicBezTo>
                      <a:cubicBezTo>
                        <a:pt x="136" y="425"/>
                        <a:pt x="130" y="424"/>
                        <a:pt x="125" y="424"/>
                      </a:cubicBezTo>
                      <a:cubicBezTo>
                        <a:pt x="28" y="424"/>
                        <a:pt x="0" y="574"/>
                        <a:pt x="105" y="592"/>
                      </a:cubicBezTo>
                      <a:cubicBezTo>
                        <a:pt x="384" y="661"/>
                        <a:pt x="737" y="718"/>
                        <a:pt x="1090" y="718"/>
                      </a:cubicBezTo>
                      <a:cubicBezTo>
                        <a:pt x="1578" y="718"/>
                        <a:pt x="2066" y="610"/>
                        <a:pt x="2355" y="278"/>
                      </a:cubicBezTo>
                      <a:cubicBezTo>
                        <a:pt x="2442" y="156"/>
                        <a:pt x="2364" y="0"/>
                        <a:pt x="2229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2"/>
                <p:cNvSpPr/>
                <p:nvPr/>
              </p:nvSpPr>
              <p:spPr>
                <a:xfrm>
                  <a:off x="3221575" y="1101975"/>
                  <a:ext cx="54325" cy="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3" h="3930" extrusionOk="0">
                      <a:moveTo>
                        <a:pt x="265" y="0"/>
                      </a:moveTo>
                      <a:cubicBezTo>
                        <a:pt x="125" y="0"/>
                        <a:pt x="0" y="147"/>
                        <a:pt x="107" y="294"/>
                      </a:cubicBezTo>
                      <a:cubicBezTo>
                        <a:pt x="955" y="1401"/>
                        <a:pt x="1637" y="2618"/>
                        <a:pt x="2117" y="3908"/>
                      </a:cubicBezTo>
                      <a:cubicBezTo>
                        <a:pt x="2125" y="3924"/>
                        <a:pt x="2136" y="3930"/>
                        <a:pt x="2146" y="3930"/>
                      </a:cubicBezTo>
                      <a:cubicBezTo>
                        <a:pt x="2160" y="3930"/>
                        <a:pt x="2172" y="3919"/>
                        <a:pt x="2172" y="3908"/>
                      </a:cubicBezTo>
                      <a:cubicBezTo>
                        <a:pt x="1988" y="2470"/>
                        <a:pt x="1379" y="1142"/>
                        <a:pt x="420" y="73"/>
                      </a:cubicBezTo>
                      <a:cubicBezTo>
                        <a:pt x="374" y="22"/>
                        <a:pt x="319" y="0"/>
                        <a:pt x="265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2"/>
                <p:cNvSpPr/>
                <p:nvPr/>
              </p:nvSpPr>
              <p:spPr>
                <a:xfrm>
                  <a:off x="3384925" y="1080375"/>
                  <a:ext cx="29725" cy="2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902" extrusionOk="0">
                      <a:moveTo>
                        <a:pt x="686" y="1"/>
                      </a:moveTo>
                      <a:cubicBezTo>
                        <a:pt x="632" y="1"/>
                        <a:pt x="577" y="11"/>
                        <a:pt x="525" y="33"/>
                      </a:cubicBezTo>
                      <a:cubicBezTo>
                        <a:pt x="451" y="52"/>
                        <a:pt x="396" y="89"/>
                        <a:pt x="322" y="144"/>
                      </a:cubicBezTo>
                      <a:cubicBezTo>
                        <a:pt x="1" y="394"/>
                        <a:pt x="180" y="902"/>
                        <a:pt x="576" y="902"/>
                      </a:cubicBezTo>
                      <a:cubicBezTo>
                        <a:pt x="589" y="902"/>
                        <a:pt x="603" y="901"/>
                        <a:pt x="617" y="900"/>
                      </a:cubicBezTo>
                      <a:cubicBezTo>
                        <a:pt x="691" y="900"/>
                        <a:pt x="783" y="881"/>
                        <a:pt x="857" y="863"/>
                      </a:cubicBezTo>
                      <a:cubicBezTo>
                        <a:pt x="1078" y="771"/>
                        <a:pt x="1189" y="513"/>
                        <a:pt x="1096" y="291"/>
                      </a:cubicBezTo>
                      <a:cubicBezTo>
                        <a:pt x="1026" y="109"/>
                        <a:pt x="859" y="1"/>
                        <a:pt x="686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0" name="Google Shape;190;p2"/>
              <p:cNvGrpSpPr/>
              <p:nvPr/>
            </p:nvGrpSpPr>
            <p:grpSpPr>
              <a:xfrm>
                <a:off x="3046225" y="1021975"/>
                <a:ext cx="446100" cy="514525"/>
                <a:chOff x="3046225" y="1021975"/>
                <a:chExt cx="446100" cy="514525"/>
              </a:xfrm>
            </p:grpSpPr>
            <p:sp>
              <p:nvSpPr>
                <p:cNvPr id="191" name="Google Shape;191;p2"/>
                <p:cNvSpPr/>
                <p:nvPr/>
              </p:nvSpPr>
              <p:spPr>
                <a:xfrm>
                  <a:off x="3393600" y="1402475"/>
                  <a:ext cx="20125" cy="8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3446" extrusionOk="0">
                      <a:moveTo>
                        <a:pt x="36" y="0"/>
                      </a:moveTo>
                      <a:cubicBezTo>
                        <a:pt x="17" y="0"/>
                        <a:pt x="0" y="16"/>
                        <a:pt x="12" y="39"/>
                      </a:cubicBezTo>
                      <a:cubicBezTo>
                        <a:pt x="454" y="1053"/>
                        <a:pt x="583" y="2196"/>
                        <a:pt x="325" y="3284"/>
                      </a:cubicBezTo>
                      <a:cubicBezTo>
                        <a:pt x="304" y="3389"/>
                        <a:pt x="384" y="3446"/>
                        <a:pt x="463" y="3446"/>
                      </a:cubicBezTo>
                      <a:cubicBezTo>
                        <a:pt x="524" y="3446"/>
                        <a:pt x="586" y="3412"/>
                        <a:pt x="602" y="3340"/>
                      </a:cubicBezTo>
                      <a:cubicBezTo>
                        <a:pt x="805" y="2196"/>
                        <a:pt x="620" y="1035"/>
                        <a:pt x="67" y="20"/>
                      </a:cubicBezTo>
                      <a:cubicBezTo>
                        <a:pt x="60" y="6"/>
                        <a:pt x="48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2"/>
                <p:cNvSpPr/>
                <p:nvPr/>
              </p:nvSpPr>
              <p:spPr>
                <a:xfrm>
                  <a:off x="3131875" y="1086225"/>
                  <a:ext cx="141525" cy="19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1" h="7692" extrusionOk="0">
                      <a:moveTo>
                        <a:pt x="680" y="1"/>
                      </a:moveTo>
                      <a:cubicBezTo>
                        <a:pt x="303" y="1"/>
                        <a:pt x="0" y="482"/>
                        <a:pt x="394" y="740"/>
                      </a:cubicBezTo>
                      <a:cubicBezTo>
                        <a:pt x="2976" y="2473"/>
                        <a:pt x="4451" y="4686"/>
                        <a:pt x="5428" y="7618"/>
                      </a:cubicBezTo>
                      <a:cubicBezTo>
                        <a:pt x="5443" y="7669"/>
                        <a:pt x="5484" y="7691"/>
                        <a:pt x="5526" y="7691"/>
                      </a:cubicBezTo>
                      <a:cubicBezTo>
                        <a:pt x="5591" y="7691"/>
                        <a:pt x="5661" y="7640"/>
                        <a:pt x="5649" y="7563"/>
                      </a:cubicBezTo>
                      <a:cubicBezTo>
                        <a:pt x="5410" y="4594"/>
                        <a:pt x="3437" y="1643"/>
                        <a:pt x="929" y="76"/>
                      </a:cubicBezTo>
                      <a:cubicBezTo>
                        <a:pt x="847" y="23"/>
                        <a:pt x="761" y="1"/>
                        <a:pt x="680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2"/>
                <p:cNvSpPr/>
                <p:nvPr/>
              </p:nvSpPr>
              <p:spPr>
                <a:xfrm>
                  <a:off x="3294425" y="1021975"/>
                  <a:ext cx="69975" cy="2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9857" extrusionOk="0">
                      <a:moveTo>
                        <a:pt x="1260" y="1"/>
                      </a:moveTo>
                      <a:cubicBezTo>
                        <a:pt x="993" y="1"/>
                        <a:pt x="719" y="245"/>
                        <a:pt x="862" y="544"/>
                      </a:cubicBezTo>
                      <a:cubicBezTo>
                        <a:pt x="1618" y="2019"/>
                        <a:pt x="1913" y="3715"/>
                        <a:pt x="1711" y="5375"/>
                      </a:cubicBezTo>
                      <a:cubicBezTo>
                        <a:pt x="1471" y="7016"/>
                        <a:pt x="752" y="8289"/>
                        <a:pt x="14" y="9727"/>
                      </a:cubicBezTo>
                      <a:cubicBezTo>
                        <a:pt x="0" y="9797"/>
                        <a:pt x="50" y="9857"/>
                        <a:pt x="107" y="9857"/>
                      </a:cubicBezTo>
                      <a:cubicBezTo>
                        <a:pt x="125" y="9857"/>
                        <a:pt x="144" y="9851"/>
                        <a:pt x="162" y="9838"/>
                      </a:cubicBezTo>
                      <a:cubicBezTo>
                        <a:pt x="2743" y="7606"/>
                        <a:pt x="2799" y="3162"/>
                        <a:pt x="1618" y="249"/>
                      </a:cubicBezTo>
                      <a:cubicBezTo>
                        <a:pt x="1547" y="73"/>
                        <a:pt x="1404" y="1"/>
                        <a:pt x="1260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2"/>
                <p:cNvSpPr/>
                <p:nvPr/>
              </p:nvSpPr>
              <p:spPr>
                <a:xfrm>
                  <a:off x="3310450" y="1170250"/>
                  <a:ext cx="181875" cy="11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5" h="4497" extrusionOk="0">
                      <a:moveTo>
                        <a:pt x="6659" y="0"/>
                      </a:moveTo>
                      <a:cubicBezTo>
                        <a:pt x="6502" y="0"/>
                        <a:pt x="6353" y="81"/>
                        <a:pt x="6288" y="274"/>
                      </a:cubicBezTo>
                      <a:cubicBezTo>
                        <a:pt x="5458" y="2763"/>
                        <a:pt x="2176" y="3427"/>
                        <a:pt x="37" y="4441"/>
                      </a:cubicBezTo>
                      <a:cubicBezTo>
                        <a:pt x="0" y="4441"/>
                        <a:pt x="19" y="4497"/>
                        <a:pt x="55" y="4497"/>
                      </a:cubicBezTo>
                      <a:cubicBezTo>
                        <a:pt x="2582" y="3870"/>
                        <a:pt x="6030" y="3353"/>
                        <a:pt x="7118" y="643"/>
                      </a:cubicBezTo>
                      <a:cubicBezTo>
                        <a:pt x="7274" y="282"/>
                        <a:pt x="6953" y="0"/>
                        <a:pt x="6659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2"/>
                <p:cNvSpPr/>
                <p:nvPr/>
              </p:nvSpPr>
              <p:spPr>
                <a:xfrm>
                  <a:off x="3357725" y="1323900"/>
                  <a:ext cx="94300" cy="12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2" h="5038" extrusionOk="0">
                      <a:moveTo>
                        <a:pt x="43" y="0"/>
                      </a:moveTo>
                      <a:cubicBezTo>
                        <a:pt x="16" y="0"/>
                        <a:pt x="1" y="54"/>
                        <a:pt x="45" y="84"/>
                      </a:cubicBezTo>
                      <a:cubicBezTo>
                        <a:pt x="1926" y="1006"/>
                        <a:pt x="2867" y="2666"/>
                        <a:pt x="3014" y="4712"/>
                      </a:cubicBezTo>
                      <a:cubicBezTo>
                        <a:pt x="3031" y="4934"/>
                        <a:pt x="3198" y="5037"/>
                        <a:pt x="3368" y="5037"/>
                      </a:cubicBezTo>
                      <a:cubicBezTo>
                        <a:pt x="3567" y="5037"/>
                        <a:pt x="3772" y="4897"/>
                        <a:pt x="3752" y="4639"/>
                      </a:cubicBezTo>
                      <a:cubicBezTo>
                        <a:pt x="3623" y="2518"/>
                        <a:pt x="2055" y="674"/>
                        <a:pt x="64" y="10"/>
                      </a:cubicBezTo>
                      <a:cubicBezTo>
                        <a:pt x="57" y="3"/>
                        <a:pt x="50" y="0"/>
                        <a:pt x="43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2"/>
                <p:cNvSpPr/>
                <p:nvPr/>
              </p:nvSpPr>
              <p:spPr>
                <a:xfrm>
                  <a:off x="3046225" y="1254050"/>
                  <a:ext cx="199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3" h="2222" extrusionOk="0">
                      <a:moveTo>
                        <a:pt x="549" y="1"/>
                      </a:moveTo>
                      <a:cubicBezTo>
                        <a:pt x="182" y="1"/>
                        <a:pt x="0" y="549"/>
                        <a:pt x="298" y="831"/>
                      </a:cubicBezTo>
                      <a:cubicBezTo>
                        <a:pt x="1276" y="1818"/>
                        <a:pt x="2716" y="2221"/>
                        <a:pt x="4178" y="2221"/>
                      </a:cubicBezTo>
                      <a:cubicBezTo>
                        <a:pt x="5502" y="2221"/>
                        <a:pt x="6843" y="1891"/>
                        <a:pt x="7877" y="1366"/>
                      </a:cubicBezTo>
                      <a:cubicBezTo>
                        <a:pt x="7963" y="1314"/>
                        <a:pt x="7920" y="1198"/>
                        <a:pt x="7839" y="1198"/>
                      </a:cubicBezTo>
                      <a:cubicBezTo>
                        <a:pt x="7833" y="1198"/>
                        <a:pt x="7828" y="1199"/>
                        <a:pt x="7822" y="1200"/>
                      </a:cubicBezTo>
                      <a:cubicBezTo>
                        <a:pt x="7017" y="1517"/>
                        <a:pt x="6156" y="1681"/>
                        <a:pt x="5297" y="1681"/>
                      </a:cubicBezTo>
                      <a:cubicBezTo>
                        <a:pt x="4857" y="1681"/>
                        <a:pt x="4417" y="1638"/>
                        <a:pt x="3986" y="1550"/>
                      </a:cubicBezTo>
                      <a:cubicBezTo>
                        <a:pt x="2750" y="1292"/>
                        <a:pt x="1828" y="628"/>
                        <a:pt x="759" y="57"/>
                      </a:cubicBezTo>
                      <a:cubicBezTo>
                        <a:pt x="684" y="18"/>
                        <a:pt x="613" y="1"/>
                        <a:pt x="549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2"/>
                <p:cNvSpPr/>
                <p:nvPr/>
              </p:nvSpPr>
              <p:spPr>
                <a:xfrm>
                  <a:off x="3311425" y="1432175"/>
                  <a:ext cx="17950" cy="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2677" extrusionOk="0">
                      <a:moveTo>
                        <a:pt x="531" y="1"/>
                      </a:moveTo>
                      <a:cubicBezTo>
                        <a:pt x="504" y="1"/>
                        <a:pt x="477" y="20"/>
                        <a:pt x="477" y="50"/>
                      </a:cubicBezTo>
                      <a:cubicBezTo>
                        <a:pt x="496" y="916"/>
                        <a:pt x="275" y="1672"/>
                        <a:pt x="35" y="2484"/>
                      </a:cubicBezTo>
                      <a:cubicBezTo>
                        <a:pt x="1" y="2598"/>
                        <a:pt x="107" y="2676"/>
                        <a:pt x="211" y="2676"/>
                      </a:cubicBezTo>
                      <a:cubicBezTo>
                        <a:pt x="275" y="2676"/>
                        <a:pt x="339" y="2646"/>
                        <a:pt x="367" y="2576"/>
                      </a:cubicBezTo>
                      <a:cubicBezTo>
                        <a:pt x="643" y="1764"/>
                        <a:pt x="717" y="898"/>
                        <a:pt x="588" y="50"/>
                      </a:cubicBezTo>
                      <a:cubicBezTo>
                        <a:pt x="580" y="15"/>
                        <a:pt x="555" y="1"/>
                        <a:pt x="531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2"/>
                <p:cNvSpPr/>
                <p:nvPr/>
              </p:nvSpPr>
              <p:spPr>
                <a:xfrm>
                  <a:off x="3196225" y="1396975"/>
                  <a:ext cx="62150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" h="2895" extrusionOk="0">
                      <a:moveTo>
                        <a:pt x="2227" y="1"/>
                      </a:moveTo>
                      <a:cubicBezTo>
                        <a:pt x="1951" y="499"/>
                        <a:pt x="1822" y="1033"/>
                        <a:pt x="1471" y="1494"/>
                      </a:cubicBezTo>
                      <a:cubicBezTo>
                        <a:pt x="1102" y="1937"/>
                        <a:pt x="660" y="2287"/>
                        <a:pt x="162" y="2545"/>
                      </a:cubicBezTo>
                      <a:cubicBezTo>
                        <a:pt x="1" y="2642"/>
                        <a:pt x="121" y="2894"/>
                        <a:pt x="278" y="2894"/>
                      </a:cubicBezTo>
                      <a:cubicBezTo>
                        <a:pt x="300" y="2894"/>
                        <a:pt x="323" y="2889"/>
                        <a:pt x="346" y="2877"/>
                      </a:cubicBezTo>
                      <a:cubicBezTo>
                        <a:pt x="1287" y="2435"/>
                        <a:pt x="2485" y="1144"/>
                        <a:pt x="2264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"/>
                <p:cNvSpPr/>
                <p:nvPr/>
              </p:nvSpPr>
              <p:spPr>
                <a:xfrm>
                  <a:off x="3398800" y="1155725"/>
                  <a:ext cx="45450" cy="6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" h="2668" extrusionOk="0">
                      <a:moveTo>
                        <a:pt x="1574" y="1"/>
                      </a:moveTo>
                      <a:cubicBezTo>
                        <a:pt x="1495" y="1"/>
                        <a:pt x="1415" y="38"/>
                        <a:pt x="1371" y="117"/>
                      </a:cubicBezTo>
                      <a:cubicBezTo>
                        <a:pt x="984" y="947"/>
                        <a:pt x="541" y="1740"/>
                        <a:pt x="44" y="2514"/>
                      </a:cubicBezTo>
                      <a:cubicBezTo>
                        <a:pt x="1" y="2586"/>
                        <a:pt x="46" y="2668"/>
                        <a:pt x="111" y="2668"/>
                      </a:cubicBezTo>
                      <a:cubicBezTo>
                        <a:pt x="130" y="2668"/>
                        <a:pt x="152" y="2660"/>
                        <a:pt x="173" y="2643"/>
                      </a:cubicBezTo>
                      <a:cubicBezTo>
                        <a:pt x="929" y="2053"/>
                        <a:pt x="1592" y="1205"/>
                        <a:pt x="1795" y="246"/>
                      </a:cubicBezTo>
                      <a:cubicBezTo>
                        <a:pt x="1818" y="89"/>
                        <a:pt x="1697" y="1"/>
                        <a:pt x="1574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2"/>
                <p:cNvSpPr/>
                <p:nvPr/>
              </p:nvSpPr>
              <p:spPr>
                <a:xfrm>
                  <a:off x="3292525" y="1516450"/>
                  <a:ext cx="259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802" extrusionOk="0">
                      <a:moveTo>
                        <a:pt x="683" y="0"/>
                      </a:moveTo>
                      <a:cubicBezTo>
                        <a:pt x="382" y="0"/>
                        <a:pt x="1" y="272"/>
                        <a:pt x="219" y="551"/>
                      </a:cubicBezTo>
                      <a:lnTo>
                        <a:pt x="275" y="643"/>
                      </a:lnTo>
                      <a:cubicBezTo>
                        <a:pt x="358" y="752"/>
                        <a:pt x="478" y="801"/>
                        <a:pt x="596" y="801"/>
                      </a:cubicBezTo>
                      <a:cubicBezTo>
                        <a:pt x="818" y="801"/>
                        <a:pt x="1036" y="631"/>
                        <a:pt x="1012" y="367"/>
                      </a:cubicBezTo>
                      <a:cubicBezTo>
                        <a:pt x="1012" y="330"/>
                        <a:pt x="994" y="293"/>
                        <a:pt x="994" y="256"/>
                      </a:cubicBezTo>
                      <a:cubicBezTo>
                        <a:pt x="975" y="73"/>
                        <a:pt x="840" y="0"/>
                        <a:pt x="683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1" name="Google Shape;201;p2"/>
              <p:cNvGrpSpPr/>
              <p:nvPr/>
            </p:nvGrpSpPr>
            <p:grpSpPr>
              <a:xfrm>
                <a:off x="2727950" y="1021625"/>
                <a:ext cx="766450" cy="487700"/>
                <a:chOff x="2727950" y="1021625"/>
                <a:chExt cx="766450" cy="487700"/>
              </a:xfrm>
            </p:grpSpPr>
            <p:sp>
              <p:nvSpPr>
                <p:cNvPr id="202" name="Google Shape;202;p2"/>
                <p:cNvSpPr/>
                <p:nvPr/>
              </p:nvSpPr>
              <p:spPr>
                <a:xfrm>
                  <a:off x="2727950" y="1150775"/>
                  <a:ext cx="394275" cy="1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71" h="5078" extrusionOk="0">
                      <a:moveTo>
                        <a:pt x="10574" y="1"/>
                      </a:moveTo>
                      <a:cubicBezTo>
                        <a:pt x="9498" y="1"/>
                        <a:pt x="8431" y="119"/>
                        <a:pt x="7442" y="334"/>
                      </a:cubicBezTo>
                      <a:cubicBezTo>
                        <a:pt x="4860" y="887"/>
                        <a:pt x="1909" y="2159"/>
                        <a:pt x="250" y="4317"/>
                      </a:cubicBezTo>
                      <a:cubicBezTo>
                        <a:pt x="1" y="4639"/>
                        <a:pt x="287" y="5078"/>
                        <a:pt x="628" y="5078"/>
                      </a:cubicBezTo>
                      <a:cubicBezTo>
                        <a:pt x="716" y="5078"/>
                        <a:pt x="808" y="5049"/>
                        <a:pt x="895" y="4981"/>
                      </a:cubicBezTo>
                      <a:cubicBezTo>
                        <a:pt x="3034" y="3321"/>
                        <a:pt x="4952" y="1827"/>
                        <a:pt x="7626" y="1108"/>
                      </a:cubicBezTo>
                      <a:cubicBezTo>
                        <a:pt x="8829" y="795"/>
                        <a:pt x="9991" y="664"/>
                        <a:pt x="11144" y="664"/>
                      </a:cubicBezTo>
                      <a:cubicBezTo>
                        <a:pt x="12641" y="664"/>
                        <a:pt x="14124" y="885"/>
                        <a:pt x="15666" y="1219"/>
                      </a:cubicBezTo>
                      <a:cubicBezTo>
                        <a:pt x="15671" y="1220"/>
                        <a:pt x="15677" y="1221"/>
                        <a:pt x="15682" y="1221"/>
                      </a:cubicBezTo>
                      <a:cubicBezTo>
                        <a:pt x="15745" y="1221"/>
                        <a:pt x="15771" y="1124"/>
                        <a:pt x="15703" y="1090"/>
                      </a:cubicBezTo>
                      <a:cubicBezTo>
                        <a:pt x="14182" y="329"/>
                        <a:pt x="12366" y="1"/>
                        <a:pt x="10574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2"/>
                <p:cNvSpPr/>
                <p:nvPr/>
              </p:nvSpPr>
              <p:spPr>
                <a:xfrm>
                  <a:off x="3236525" y="1348450"/>
                  <a:ext cx="68875" cy="16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5" h="6435" extrusionOk="0">
                      <a:moveTo>
                        <a:pt x="2241" y="0"/>
                      </a:moveTo>
                      <a:cubicBezTo>
                        <a:pt x="2203" y="0"/>
                        <a:pt x="2164" y="29"/>
                        <a:pt x="2164" y="79"/>
                      </a:cubicBezTo>
                      <a:cubicBezTo>
                        <a:pt x="2146" y="1186"/>
                        <a:pt x="2090" y="2255"/>
                        <a:pt x="1722" y="3306"/>
                      </a:cubicBezTo>
                      <a:cubicBezTo>
                        <a:pt x="1371" y="4265"/>
                        <a:pt x="781" y="5058"/>
                        <a:pt x="191" y="5869"/>
                      </a:cubicBezTo>
                      <a:cubicBezTo>
                        <a:pt x="0" y="6142"/>
                        <a:pt x="233" y="6435"/>
                        <a:pt x="494" y="6435"/>
                      </a:cubicBezTo>
                      <a:cubicBezTo>
                        <a:pt x="586" y="6435"/>
                        <a:pt x="681" y="6399"/>
                        <a:pt x="763" y="6312"/>
                      </a:cubicBezTo>
                      <a:cubicBezTo>
                        <a:pt x="2127" y="4745"/>
                        <a:pt x="2754" y="2089"/>
                        <a:pt x="2312" y="61"/>
                      </a:cubicBezTo>
                      <a:cubicBezTo>
                        <a:pt x="2303" y="19"/>
                        <a:pt x="2273" y="0"/>
                        <a:pt x="2241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2"/>
                <p:cNvSpPr/>
                <p:nvPr/>
              </p:nvSpPr>
              <p:spPr>
                <a:xfrm>
                  <a:off x="3116500" y="1301925"/>
                  <a:ext cx="122700" cy="7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8" h="2900" extrusionOk="0">
                      <a:moveTo>
                        <a:pt x="4808" y="0"/>
                      </a:moveTo>
                      <a:cubicBezTo>
                        <a:pt x="4788" y="0"/>
                        <a:pt x="4768" y="7"/>
                        <a:pt x="4752" y="23"/>
                      </a:cubicBezTo>
                      <a:cubicBezTo>
                        <a:pt x="3462" y="1442"/>
                        <a:pt x="2171" y="2198"/>
                        <a:pt x="253" y="2512"/>
                      </a:cubicBezTo>
                      <a:cubicBezTo>
                        <a:pt x="1" y="2530"/>
                        <a:pt x="30" y="2900"/>
                        <a:pt x="272" y="2900"/>
                      </a:cubicBezTo>
                      <a:cubicBezTo>
                        <a:pt x="278" y="2900"/>
                        <a:pt x="284" y="2900"/>
                        <a:pt x="290" y="2899"/>
                      </a:cubicBezTo>
                      <a:cubicBezTo>
                        <a:pt x="2097" y="2807"/>
                        <a:pt x="3996" y="1701"/>
                        <a:pt x="4881" y="96"/>
                      </a:cubicBezTo>
                      <a:cubicBezTo>
                        <a:pt x="4908" y="43"/>
                        <a:pt x="4859" y="0"/>
                        <a:pt x="4808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2"/>
                <p:cNvSpPr/>
                <p:nvPr/>
              </p:nvSpPr>
              <p:spPr>
                <a:xfrm>
                  <a:off x="3249625" y="1070075"/>
                  <a:ext cx="58075" cy="16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6529" extrusionOk="0">
                      <a:moveTo>
                        <a:pt x="334" y="0"/>
                      </a:moveTo>
                      <a:cubicBezTo>
                        <a:pt x="173" y="0"/>
                        <a:pt x="1" y="154"/>
                        <a:pt x="91" y="335"/>
                      </a:cubicBezTo>
                      <a:cubicBezTo>
                        <a:pt x="1124" y="2326"/>
                        <a:pt x="1456" y="4170"/>
                        <a:pt x="1566" y="6401"/>
                      </a:cubicBezTo>
                      <a:cubicBezTo>
                        <a:pt x="1566" y="6487"/>
                        <a:pt x="1630" y="6528"/>
                        <a:pt x="1697" y="6528"/>
                      </a:cubicBezTo>
                      <a:cubicBezTo>
                        <a:pt x="1759" y="6528"/>
                        <a:pt x="1825" y="6491"/>
                        <a:pt x="1843" y="6420"/>
                      </a:cubicBezTo>
                      <a:cubicBezTo>
                        <a:pt x="2322" y="4299"/>
                        <a:pt x="1696" y="1884"/>
                        <a:pt x="515" y="95"/>
                      </a:cubicBezTo>
                      <a:cubicBezTo>
                        <a:pt x="471" y="28"/>
                        <a:pt x="404" y="0"/>
                        <a:pt x="334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2"/>
                <p:cNvSpPr/>
                <p:nvPr/>
              </p:nvSpPr>
              <p:spPr>
                <a:xfrm>
                  <a:off x="3357925" y="1285725"/>
                  <a:ext cx="110300" cy="5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2" h="2144" extrusionOk="0">
                      <a:moveTo>
                        <a:pt x="1082" y="1"/>
                      </a:moveTo>
                      <a:cubicBezTo>
                        <a:pt x="723" y="1"/>
                        <a:pt x="364" y="51"/>
                        <a:pt x="19" y="154"/>
                      </a:cubicBezTo>
                      <a:cubicBezTo>
                        <a:pt x="0" y="154"/>
                        <a:pt x="19" y="173"/>
                        <a:pt x="19" y="173"/>
                      </a:cubicBezTo>
                      <a:cubicBezTo>
                        <a:pt x="91" y="169"/>
                        <a:pt x="162" y="168"/>
                        <a:pt x="233" y="168"/>
                      </a:cubicBezTo>
                      <a:cubicBezTo>
                        <a:pt x="1743" y="168"/>
                        <a:pt x="3014" y="910"/>
                        <a:pt x="3965" y="2072"/>
                      </a:cubicBezTo>
                      <a:cubicBezTo>
                        <a:pt x="4009" y="2122"/>
                        <a:pt x="4070" y="2143"/>
                        <a:pt x="4130" y="2143"/>
                      </a:cubicBezTo>
                      <a:cubicBezTo>
                        <a:pt x="4271" y="2143"/>
                        <a:pt x="4411" y="2024"/>
                        <a:pt x="4334" y="1869"/>
                      </a:cubicBezTo>
                      <a:cubicBezTo>
                        <a:pt x="3697" y="668"/>
                        <a:pt x="2391" y="1"/>
                        <a:pt x="1082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2"/>
                <p:cNvSpPr/>
                <p:nvPr/>
              </p:nvSpPr>
              <p:spPr>
                <a:xfrm>
                  <a:off x="3229925" y="1021625"/>
                  <a:ext cx="24425" cy="1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764" extrusionOk="0">
                      <a:moveTo>
                        <a:pt x="407" y="0"/>
                      </a:moveTo>
                      <a:cubicBezTo>
                        <a:pt x="201" y="0"/>
                        <a:pt x="0" y="164"/>
                        <a:pt x="13" y="410"/>
                      </a:cubicBezTo>
                      <a:lnTo>
                        <a:pt x="13" y="521"/>
                      </a:lnTo>
                      <a:cubicBezTo>
                        <a:pt x="25" y="695"/>
                        <a:pt x="150" y="764"/>
                        <a:pt x="299" y="764"/>
                      </a:cubicBezTo>
                      <a:cubicBezTo>
                        <a:pt x="592" y="764"/>
                        <a:pt x="977" y="495"/>
                        <a:pt x="769" y="226"/>
                      </a:cubicBezTo>
                      <a:lnTo>
                        <a:pt x="695" y="134"/>
                      </a:lnTo>
                      <a:cubicBezTo>
                        <a:pt x="615" y="41"/>
                        <a:pt x="510" y="0"/>
                        <a:pt x="407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2"/>
                <p:cNvSpPr/>
                <p:nvPr/>
              </p:nvSpPr>
              <p:spPr>
                <a:xfrm>
                  <a:off x="3467175" y="1340725"/>
                  <a:ext cx="27225" cy="2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869" extrusionOk="0">
                      <a:moveTo>
                        <a:pt x="569" y="1"/>
                      </a:moveTo>
                      <a:cubicBezTo>
                        <a:pt x="289" y="1"/>
                        <a:pt x="1" y="251"/>
                        <a:pt x="130" y="591"/>
                      </a:cubicBezTo>
                      <a:cubicBezTo>
                        <a:pt x="204" y="786"/>
                        <a:pt x="361" y="868"/>
                        <a:pt x="521" y="868"/>
                      </a:cubicBezTo>
                      <a:cubicBezTo>
                        <a:pt x="800" y="868"/>
                        <a:pt x="1089" y="618"/>
                        <a:pt x="960" y="278"/>
                      </a:cubicBezTo>
                      <a:cubicBezTo>
                        <a:pt x="886" y="83"/>
                        <a:pt x="729" y="1"/>
                        <a:pt x="569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2"/>
                <p:cNvSpPr/>
                <p:nvPr/>
              </p:nvSpPr>
              <p:spPr>
                <a:xfrm>
                  <a:off x="3076250" y="1367950"/>
                  <a:ext cx="27525" cy="2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" h="885" extrusionOk="0">
                      <a:moveTo>
                        <a:pt x="571" y="0"/>
                      </a:moveTo>
                      <a:cubicBezTo>
                        <a:pt x="291" y="0"/>
                        <a:pt x="0" y="256"/>
                        <a:pt x="130" y="609"/>
                      </a:cubicBezTo>
                      <a:cubicBezTo>
                        <a:pt x="203" y="802"/>
                        <a:pt x="361" y="885"/>
                        <a:pt x="523" y="885"/>
                      </a:cubicBezTo>
                      <a:cubicBezTo>
                        <a:pt x="807" y="885"/>
                        <a:pt x="1100" y="629"/>
                        <a:pt x="959" y="277"/>
                      </a:cubicBezTo>
                      <a:cubicBezTo>
                        <a:pt x="886" y="83"/>
                        <a:pt x="730" y="0"/>
                        <a:pt x="571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0" name="Google Shape;210;p2"/>
            <p:cNvGrpSpPr/>
            <p:nvPr/>
          </p:nvGrpSpPr>
          <p:grpSpPr>
            <a:xfrm rot="5159963">
              <a:off x="866573" y="916182"/>
              <a:ext cx="492794" cy="328219"/>
              <a:chOff x="4758075" y="3216175"/>
              <a:chExt cx="900025" cy="599450"/>
            </a:xfrm>
          </p:grpSpPr>
          <p:sp>
            <p:nvSpPr>
              <p:cNvPr id="211" name="Google Shape;211;p2"/>
              <p:cNvSpPr/>
              <p:nvPr/>
            </p:nvSpPr>
            <p:spPr>
              <a:xfrm>
                <a:off x="5211575" y="3404200"/>
                <a:ext cx="446525" cy="179700"/>
              </a:xfrm>
              <a:custGeom>
                <a:avLst/>
                <a:gdLst/>
                <a:ahLst/>
                <a:cxnLst/>
                <a:rect l="l" t="t" r="r" b="b"/>
                <a:pathLst>
                  <a:path w="17861" h="7188" extrusionOk="0">
                    <a:moveTo>
                      <a:pt x="4486" y="0"/>
                    </a:moveTo>
                    <a:cubicBezTo>
                      <a:pt x="2957" y="0"/>
                      <a:pt x="1444" y="225"/>
                      <a:pt x="88" y="739"/>
                    </a:cubicBezTo>
                    <a:cubicBezTo>
                      <a:pt x="1" y="756"/>
                      <a:pt x="12" y="888"/>
                      <a:pt x="91" y="888"/>
                    </a:cubicBezTo>
                    <a:cubicBezTo>
                      <a:pt x="95" y="888"/>
                      <a:pt x="101" y="888"/>
                      <a:pt x="106" y="887"/>
                    </a:cubicBezTo>
                    <a:cubicBezTo>
                      <a:pt x="1235" y="759"/>
                      <a:pt x="2328" y="680"/>
                      <a:pt x="3405" y="680"/>
                    </a:cubicBezTo>
                    <a:cubicBezTo>
                      <a:pt x="5441" y="680"/>
                      <a:pt x="7417" y="963"/>
                      <a:pt x="9455" y="1735"/>
                    </a:cubicBezTo>
                    <a:cubicBezTo>
                      <a:pt x="12461" y="2878"/>
                      <a:pt x="14526" y="4833"/>
                      <a:pt x="16794" y="7027"/>
                    </a:cubicBezTo>
                    <a:cubicBezTo>
                      <a:pt x="16907" y="7140"/>
                      <a:pt x="17033" y="7188"/>
                      <a:pt x="17155" y="7188"/>
                    </a:cubicBezTo>
                    <a:cubicBezTo>
                      <a:pt x="17530" y="7188"/>
                      <a:pt x="17861" y="6735"/>
                      <a:pt x="17624" y="6345"/>
                    </a:cubicBezTo>
                    <a:cubicBezTo>
                      <a:pt x="15965" y="3634"/>
                      <a:pt x="12701" y="1809"/>
                      <a:pt x="9769" y="850"/>
                    </a:cubicBezTo>
                    <a:cubicBezTo>
                      <a:pt x="8146" y="319"/>
                      <a:pt x="6305" y="0"/>
                      <a:pt x="44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5024900" y="3312300"/>
                <a:ext cx="185850" cy="208400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8336" extrusionOk="0">
                    <a:moveTo>
                      <a:pt x="6640" y="1"/>
                    </a:moveTo>
                    <a:cubicBezTo>
                      <a:pt x="6560" y="1"/>
                      <a:pt x="6477" y="20"/>
                      <a:pt x="6393" y="63"/>
                    </a:cubicBezTo>
                    <a:cubicBezTo>
                      <a:pt x="3295" y="1575"/>
                      <a:pt x="658" y="4747"/>
                      <a:pt x="12" y="8177"/>
                    </a:cubicBezTo>
                    <a:cubicBezTo>
                      <a:pt x="1" y="8271"/>
                      <a:pt x="80" y="8336"/>
                      <a:pt x="153" y="8336"/>
                    </a:cubicBezTo>
                    <a:cubicBezTo>
                      <a:pt x="193" y="8336"/>
                      <a:pt x="232" y="8315"/>
                      <a:pt x="252" y="8269"/>
                    </a:cubicBezTo>
                    <a:cubicBezTo>
                      <a:pt x="1746" y="4987"/>
                      <a:pt x="3737" y="2608"/>
                      <a:pt x="6946" y="911"/>
                    </a:cubicBezTo>
                    <a:cubicBezTo>
                      <a:pt x="7434" y="644"/>
                      <a:pt x="7103" y="1"/>
                      <a:pt x="66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4928850" y="3216175"/>
                <a:ext cx="81000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11588" extrusionOk="0">
                    <a:moveTo>
                      <a:pt x="2577" y="0"/>
                    </a:moveTo>
                    <a:cubicBezTo>
                      <a:pt x="2428" y="0"/>
                      <a:pt x="2282" y="70"/>
                      <a:pt x="2195" y="239"/>
                    </a:cubicBezTo>
                    <a:cubicBezTo>
                      <a:pt x="461" y="3503"/>
                      <a:pt x="0" y="8666"/>
                      <a:pt x="2693" y="11561"/>
                    </a:cubicBezTo>
                    <a:cubicBezTo>
                      <a:pt x="2716" y="11579"/>
                      <a:pt x="2741" y="11587"/>
                      <a:pt x="2766" y="11587"/>
                    </a:cubicBezTo>
                    <a:cubicBezTo>
                      <a:pt x="2840" y="11587"/>
                      <a:pt x="2909" y="11515"/>
                      <a:pt x="2896" y="11432"/>
                    </a:cubicBezTo>
                    <a:cubicBezTo>
                      <a:pt x="2213" y="9680"/>
                      <a:pt x="1513" y="8113"/>
                      <a:pt x="1457" y="6176"/>
                    </a:cubicBezTo>
                    <a:cubicBezTo>
                      <a:pt x="1420" y="4222"/>
                      <a:pt x="1974" y="2304"/>
                      <a:pt x="3025" y="681"/>
                    </a:cubicBezTo>
                    <a:cubicBezTo>
                      <a:pt x="3239" y="328"/>
                      <a:pt x="2901" y="0"/>
                      <a:pt x="25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4783275" y="3369825"/>
                <a:ext cx="197700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7908" h="6024" extrusionOk="0">
                    <a:moveTo>
                      <a:pt x="677" y="0"/>
                    </a:moveTo>
                    <a:cubicBezTo>
                      <a:pt x="354" y="0"/>
                      <a:pt x="0" y="284"/>
                      <a:pt x="125" y="694"/>
                    </a:cubicBezTo>
                    <a:cubicBezTo>
                      <a:pt x="1047" y="3977"/>
                      <a:pt x="4994" y="4991"/>
                      <a:pt x="7852" y="6023"/>
                    </a:cubicBezTo>
                    <a:cubicBezTo>
                      <a:pt x="7870" y="6023"/>
                      <a:pt x="7907" y="5987"/>
                      <a:pt x="7870" y="5950"/>
                    </a:cubicBezTo>
                    <a:cubicBezTo>
                      <a:pt x="5510" y="4530"/>
                      <a:pt x="1804" y="3350"/>
                      <a:pt x="1121" y="362"/>
                    </a:cubicBezTo>
                    <a:cubicBezTo>
                      <a:pt x="1065" y="109"/>
                      <a:pt x="877" y="0"/>
                      <a:pt x="6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4868450" y="3550525"/>
                <a:ext cx="111750" cy="258850"/>
              </a:xfrm>
              <a:custGeom>
                <a:avLst/>
                <a:gdLst/>
                <a:ahLst/>
                <a:cxnLst/>
                <a:rect l="l" t="t" r="r" b="b"/>
                <a:pathLst>
                  <a:path w="4470" h="10354" extrusionOk="0">
                    <a:moveTo>
                      <a:pt x="4391" y="1"/>
                    </a:moveTo>
                    <a:cubicBezTo>
                      <a:pt x="4379" y="1"/>
                      <a:pt x="4365" y="4"/>
                      <a:pt x="4353" y="12"/>
                    </a:cubicBezTo>
                    <a:cubicBezTo>
                      <a:pt x="1531" y="2410"/>
                      <a:pt x="1" y="6319"/>
                      <a:pt x="849" y="9970"/>
                    </a:cubicBezTo>
                    <a:cubicBezTo>
                      <a:pt x="913" y="10239"/>
                      <a:pt x="1104" y="10353"/>
                      <a:pt x="1307" y="10353"/>
                    </a:cubicBezTo>
                    <a:cubicBezTo>
                      <a:pt x="1634" y="10353"/>
                      <a:pt x="1991" y="10059"/>
                      <a:pt x="1900" y="9638"/>
                    </a:cubicBezTo>
                    <a:cubicBezTo>
                      <a:pt x="1163" y="6135"/>
                      <a:pt x="1900" y="2705"/>
                      <a:pt x="4426" y="86"/>
                    </a:cubicBezTo>
                    <a:cubicBezTo>
                      <a:pt x="4469" y="43"/>
                      <a:pt x="4435" y="1"/>
                      <a:pt x="43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4796600" y="3562350"/>
                <a:ext cx="124425" cy="136250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5450" extrusionOk="0">
                    <a:moveTo>
                      <a:pt x="4903" y="0"/>
                    </a:moveTo>
                    <a:cubicBezTo>
                      <a:pt x="2506" y="554"/>
                      <a:pt x="459" y="2471"/>
                      <a:pt x="53" y="4942"/>
                    </a:cubicBezTo>
                    <a:cubicBezTo>
                      <a:pt x="1" y="5260"/>
                      <a:pt x="257" y="5450"/>
                      <a:pt x="503" y="5450"/>
                    </a:cubicBezTo>
                    <a:cubicBezTo>
                      <a:pt x="685" y="5450"/>
                      <a:pt x="862" y="5344"/>
                      <a:pt x="902" y="5108"/>
                    </a:cubicBezTo>
                    <a:cubicBezTo>
                      <a:pt x="1307" y="2748"/>
                      <a:pt x="2617" y="922"/>
                      <a:pt x="4922" y="93"/>
                    </a:cubicBezTo>
                    <a:cubicBezTo>
                      <a:pt x="4977" y="74"/>
                      <a:pt x="4940" y="0"/>
                      <a:pt x="49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5013150" y="3545750"/>
                <a:ext cx="205175" cy="19395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758" extrusionOk="0">
                    <a:moveTo>
                      <a:pt x="151" y="0"/>
                    </a:moveTo>
                    <a:cubicBezTo>
                      <a:pt x="76" y="0"/>
                      <a:pt x="0" y="53"/>
                      <a:pt x="21" y="148"/>
                    </a:cubicBezTo>
                    <a:cubicBezTo>
                      <a:pt x="630" y="3855"/>
                      <a:pt x="3746" y="7026"/>
                      <a:pt x="7434" y="7746"/>
                    </a:cubicBezTo>
                    <a:cubicBezTo>
                      <a:pt x="7473" y="7754"/>
                      <a:pt x="7511" y="7758"/>
                      <a:pt x="7546" y="7758"/>
                    </a:cubicBezTo>
                    <a:cubicBezTo>
                      <a:pt x="8066" y="7758"/>
                      <a:pt x="8207" y="6926"/>
                      <a:pt x="7637" y="6805"/>
                    </a:cubicBezTo>
                    <a:cubicBezTo>
                      <a:pt x="4060" y="5957"/>
                      <a:pt x="1460" y="3541"/>
                      <a:pt x="280" y="93"/>
                    </a:cubicBezTo>
                    <a:cubicBezTo>
                      <a:pt x="264" y="30"/>
                      <a:pt x="208" y="0"/>
                      <a:pt x="1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4972175" y="3599125"/>
                <a:ext cx="67900" cy="192375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7695" extrusionOk="0">
                    <a:moveTo>
                      <a:pt x="852" y="1"/>
                    </a:moveTo>
                    <a:cubicBezTo>
                      <a:pt x="813" y="1"/>
                      <a:pt x="773" y="20"/>
                      <a:pt x="757" y="60"/>
                    </a:cubicBezTo>
                    <a:cubicBezTo>
                      <a:pt x="1" y="2365"/>
                      <a:pt x="425" y="5518"/>
                      <a:pt x="1808" y="7491"/>
                    </a:cubicBezTo>
                    <a:cubicBezTo>
                      <a:pt x="1896" y="7635"/>
                      <a:pt x="2021" y="7694"/>
                      <a:pt x="2145" y="7694"/>
                    </a:cubicBezTo>
                    <a:cubicBezTo>
                      <a:pt x="2434" y="7694"/>
                      <a:pt x="2715" y="7372"/>
                      <a:pt x="2509" y="7049"/>
                    </a:cubicBezTo>
                    <a:cubicBezTo>
                      <a:pt x="1937" y="6035"/>
                      <a:pt x="1347" y="5057"/>
                      <a:pt x="1070" y="3896"/>
                    </a:cubicBezTo>
                    <a:cubicBezTo>
                      <a:pt x="738" y="2642"/>
                      <a:pt x="831" y="1388"/>
                      <a:pt x="941" y="97"/>
                    </a:cubicBezTo>
                    <a:cubicBezTo>
                      <a:pt x="952" y="34"/>
                      <a:pt x="903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5055975" y="3518100"/>
                <a:ext cx="234025" cy="54525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2181" extrusionOk="0">
                    <a:moveTo>
                      <a:pt x="8720" y="0"/>
                    </a:moveTo>
                    <a:cubicBezTo>
                      <a:pt x="8660" y="0"/>
                      <a:pt x="8594" y="12"/>
                      <a:pt x="8524" y="37"/>
                    </a:cubicBezTo>
                    <a:cubicBezTo>
                      <a:pt x="7197" y="572"/>
                      <a:pt x="6053" y="1217"/>
                      <a:pt x="4597" y="1365"/>
                    </a:cubicBezTo>
                    <a:cubicBezTo>
                      <a:pt x="4340" y="1390"/>
                      <a:pt x="4083" y="1402"/>
                      <a:pt x="3827" y="1402"/>
                    </a:cubicBezTo>
                    <a:cubicBezTo>
                      <a:pt x="2557" y="1402"/>
                      <a:pt x="1306" y="1100"/>
                      <a:pt x="171" y="517"/>
                    </a:cubicBezTo>
                    <a:cubicBezTo>
                      <a:pt x="154" y="508"/>
                      <a:pt x="138" y="504"/>
                      <a:pt x="123" y="504"/>
                    </a:cubicBezTo>
                    <a:cubicBezTo>
                      <a:pt x="42" y="504"/>
                      <a:pt x="1" y="620"/>
                      <a:pt x="79" y="683"/>
                    </a:cubicBezTo>
                    <a:cubicBezTo>
                      <a:pt x="1448" y="1567"/>
                      <a:pt x="3370" y="2181"/>
                      <a:pt x="5217" y="2181"/>
                    </a:cubicBezTo>
                    <a:cubicBezTo>
                      <a:pt x="6604" y="2181"/>
                      <a:pt x="7949" y="1834"/>
                      <a:pt x="8985" y="996"/>
                    </a:cubicBezTo>
                    <a:cubicBezTo>
                      <a:pt x="9361" y="686"/>
                      <a:pt x="9187" y="0"/>
                      <a:pt x="87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5061450" y="3552025"/>
                <a:ext cx="13297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3918" extrusionOk="0">
                    <a:moveTo>
                      <a:pt x="99" y="0"/>
                    </a:moveTo>
                    <a:cubicBezTo>
                      <a:pt x="52" y="0"/>
                      <a:pt x="1" y="37"/>
                      <a:pt x="26" y="100"/>
                    </a:cubicBezTo>
                    <a:cubicBezTo>
                      <a:pt x="837" y="2073"/>
                      <a:pt x="2902" y="3585"/>
                      <a:pt x="4986" y="3917"/>
                    </a:cubicBezTo>
                    <a:cubicBezTo>
                      <a:pt x="5244" y="3917"/>
                      <a:pt x="5318" y="3567"/>
                      <a:pt x="5078" y="3475"/>
                    </a:cubicBezTo>
                    <a:cubicBezTo>
                      <a:pt x="2902" y="2884"/>
                      <a:pt x="1501" y="1833"/>
                      <a:pt x="155" y="26"/>
                    </a:cubicBezTo>
                    <a:cubicBezTo>
                      <a:pt x="143" y="9"/>
                      <a:pt x="122" y="0"/>
                      <a:pt x="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5086975" y="3480225"/>
                <a:ext cx="95175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823" extrusionOk="0">
                    <a:moveTo>
                      <a:pt x="3506" y="1"/>
                    </a:moveTo>
                    <a:cubicBezTo>
                      <a:pt x="3494" y="1"/>
                      <a:pt x="3481" y="2"/>
                      <a:pt x="3467" y="3"/>
                    </a:cubicBezTo>
                    <a:cubicBezTo>
                      <a:pt x="2914" y="40"/>
                      <a:pt x="2361" y="224"/>
                      <a:pt x="1808" y="298"/>
                    </a:cubicBezTo>
                    <a:cubicBezTo>
                      <a:pt x="1236" y="390"/>
                      <a:pt x="664" y="446"/>
                      <a:pt x="111" y="501"/>
                    </a:cubicBezTo>
                    <a:cubicBezTo>
                      <a:pt x="0" y="519"/>
                      <a:pt x="0" y="667"/>
                      <a:pt x="111" y="685"/>
                    </a:cubicBezTo>
                    <a:cubicBezTo>
                      <a:pt x="581" y="766"/>
                      <a:pt x="1103" y="822"/>
                      <a:pt x="1630" y="822"/>
                    </a:cubicBezTo>
                    <a:cubicBezTo>
                      <a:pt x="2302" y="822"/>
                      <a:pt x="2980" y="731"/>
                      <a:pt x="3559" y="483"/>
                    </a:cubicBezTo>
                    <a:cubicBezTo>
                      <a:pt x="3806" y="377"/>
                      <a:pt x="3783" y="1"/>
                      <a:pt x="35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997075" y="3280325"/>
                <a:ext cx="79975" cy="185500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7420" extrusionOk="0">
                    <a:moveTo>
                      <a:pt x="2791" y="0"/>
                    </a:moveTo>
                    <a:cubicBezTo>
                      <a:pt x="2722" y="0"/>
                      <a:pt x="2653" y="26"/>
                      <a:pt x="2601" y="88"/>
                    </a:cubicBezTo>
                    <a:cubicBezTo>
                      <a:pt x="1015" y="2025"/>
                      <a:pt x="1" y="4754"/>
                      <a:pt x="296" y="7262"/>
                    </a:cubicBezTo>
                    <a:cubicBezTo>
                      <a:pt x="306" y="7363"/>
                      <a:pt x="394" y="7420"/>
                      <a:pt x="477" y="7420"/>
                    </a:cubicBezTo>
                    <a:cubicBezTo>
                      <a:pt x="546" y="7420"/>
                      <a:pt x="611" y="7381"/>
                      <a:pt x="628" y="7298"/>
                    </a:cubicBezTo>
                    <a:cubicBezTo>
                      <a:pt x="1015" y="4717"/>
                      <a:pt x="1623" y="2615"/>
                      <a:pt x="3062" y="420"/>
                    </a:cubicBezTo>
                    <a:cubicBezTo>
                      <a:pt x="3198" y="215"/>
                      <a:pt x="2991" y="0"/>
                      <a:pt x="2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4880900" y="3330500"/>
                <a:ext cx="514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5356" extrusionOk="0">
                    <a:moveTo>
                      <a:pt x="582" y="0"/>
                    </a:moveTo>
                    <a:cubicBezTo>
                      <a:pt x="443" y="0"/>
                      <a:pt x="302" y="84"/>
                      <a:pt x="259" y="257"/>
                    </a:cubicBezTo>
                    <a:cubicBezTo>
                      <a:pt x="1" y="1087"/>
                      <a:pt x="240" y="2230"/>
                      <a:pt x="517" y="3023"/>
                    </a:cubicBezTo>
                    <a:cubicBezTo>
                      <a:pt x="812" y="3872"/>
                      <a:pt x="1292" y="4664"/>
                      <a:pt x="1900" y="5328"/>
                    </a:cubicBezTo>
                    <a:cubicBezTo>
                      <a:pt x="1914" y="5347"/>
                      <a:pt x="1932" y="5355"/>
                      <a:pt x="1950" y="5355"/>
                    </a:cubicBezTo>
                    <a:cubicBezTo>
                      <a:pt x="2002" y="5355"/>
                      <a:pt x="2057" y="5286"/>
                      <a:pt x="2029" y="5218"/>
                    </a:cubicBezTo>
                    <a:cubicBezTo>
                      <a:pt x="1587" y="4480"/>
                      <a:pt x="1292" y="3669"/>
                      <a:pt x="1107" y="2820"/>
                    </a:cubicBezTo>
                    <a:cubicBezTo>
                      <a:pt x="904" y="1972"/>
                      <a:pt x="1033" y="1142"/>
                      <a:pt x="904" y="313"/>
                    </a:cubicBezTo>
                    <a:cubicBezTo>
                      <a:pt x="894" y="107"/>
                      <a:pt x="739" y="0"/>
                      <a:pt x="5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4791475" y="3514400"/>
                <a:ext cx="133700" cy="53625"/>
              </a:xfrm>
              <a:custGeom>
                <a:avLst/>
                <a:gdLst/>
                <a:ahLst/>
                <a:cxnLst/>
                <a:rect l="l" t="t" r="r" b="b"/>
                <a:pathLst>
                  <a:path w="5348" h="2145" extrusionOk="0">
                    <a:moveTo>
                      <a:pt x="3640" y="1"/>
                    </a:moveTo>
                    <a:cubicBezTo>
                      <a:pt x="2266" y="1"/>
                      <a:pt x="904" y="625"/>
                      <a:pt x="111" y="1808"/>
                    </a:cubicBezTo>
                    <a:cubicBezTo>
                      <a:pt x="1" y="1987"/>
                      <a:pt x="168" y="2145"/>
                      <a:pt x="336" y="2145"/>
                    </a:cubicBezTo>
                    <a:cubicBezTo>
                      <a:pt x="394" y="2145"/>
                      <a:pt x="451" y="2127"/>
                      <a:pt x="498" y="2084"/>
                    </a:cubicBezTo>
                    <a:cubicBezTo>
                      <a:pt x="1592" y="975"/>
                      <a:pt x="2964" y="303"/>
                      <a:pt x="4479" y="303"/>
                    </a:cubicBezTo>
                    <a:cubicBezTo>
                      <a:pt x="4752" y="303"/>
                      <a:pt x="5030" y="324"/>
                      <a:pt x="5311" y="370"/>
                    </a:cubicBezTo>
                    <a:cubicBezTo>
                      <a:pt x="5330" y="370"/>
                      <a:pt x="5348" y="333"/>
                      <a:pt x="5330" y="333"/>
                    </a:cubicBezTo>
                    <a:cubicBezTo>
                      <a:pt x="4791" y="110"/>
                      <a:pt x="4214" y="1"/>
                      <a:pt x="36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4839425" y="3649550"/>
                <a:ext cx="30625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3933" extrusionOk="0">
                    <a:moveTo>
                      <a:pt x="1172" y="0"/>
                    </a:moveTo>
                    <a:cubicBezTo>
                      <a:pt x="1160" y="0"/>
                      <a:pt x="1149" y="5"/>
                      <a:pt x="1143" y="16"/>
                    </a:cubicBezTo>
                    <a:cubicBezTo>
                      <a:pt x="369" y="1104"/>
                      <a:pt x="0" y="2450"/>
                      <a:pt x="129" y="3796"/>
                    </a:cubicBezTo>
                    <a:cubicBezTo>
                      <a:pt x="129" y="3886"/>
                      <a:pt x="208" y="3932"/>
                      <a:pt x="285" y="3932"/>
                    </a:cubicBezTo>
                    <a:cubicBezTo>
                      <a:pt x="365" y="3932"/>
                      <a:pt x="443" y="3882"/>
                      <a:pt x="424" y="3778"/>
                    </a:cubicBezTo>
                    <a:cubicBezTo>
                      <a:pt x="277" y="2469"/>
                      <a:pt x="553" y="1159"/>
                      <a:pt x="1199" y="35"/>
                    </a:cubicBezTo>
                    <a:cubicBezTo>
                      <a:pt x="1224" y="22"/>
                      <a:pt x="1197" y="0"/>
                      <a:pt x="1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4936675" y="3692550"/>
                <a:ext cx="16700" cy="783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3132" extrusionOk="0">
                    <a:moveTo>
                      <a:pt x="375" y="1"/>
                    </a:moveTo>
                    <a:cubicBezTo>
                      <a:pt x="348" y="1"/>
                      <a:pt x="323" y="16"/>
                      <a:pt x="314" y="48"/>
                    </a:cubicBezTo>
                    <a:cubicBezTo>
                      <a:pt x="93" y="988"/>
                      <a:pt x="1" y="2058"/>
                      <a:pt x="259" y="2998"/>
                    </a:cubicBezTo>
                    <a:cubicBezTo>
                      <a:pt x="282" y="3091"/>
                      <a:pt x="360" y="3132"/>
                      <a:pt x="441" y="3132"/>
                    </a:cubicBezTo>
                    <a:cubicBezTo>
                      <a:pt x="552" y="3132"/>
                      <a:pt x="668" y="3053"/>
                      <a:pt x="646" y="2925"/>
                    </a:cubicBezTo>
                    <a:cubicBezTo>
                      <a:pt x="462" y="1947"/>
                      <a:pt x="314" y="1062"/>
                      <a:pt x="444" y="66"/>
                    </a:cubicBezTo>
                    <a:cubicBezTo>
                      <a:pt x="444" y="25"/>
                      <a:pt x="409" y="1"/>
                      <a:pt x="3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5023825" y="3660200"/>
                <a:ext cx="67475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3602" extrusionOk="0">
                    <a:moveTo>
                      <a:pt x="424" y="0"/>
                    </a:moveTo>
                    <a:cubicBezTo>
                      <a:pt x="415" y="0"/>
                      <a:pt x="406" y="5"/>
                      <a:pt x="406" y="14"/>
                    </a:cubicBezTo>
                    <a:cubicBezTo>
                      <a:pt x="0" y="1305"/>
                      <a:pt x="1217" y="2946"/>
                      <a:pt x="2268" y="3573"/>
                    </a:cubicBezTo>
                    <a:cubicBezTo>
                      <a:pt x="2302" y="3593"/>
                      <a:pt x="2335" y="3601"/>
                      <a:pt x="2368" y="3601"/>
                    </a:cubicBezTo>
                    <a:cubicBezTo>
                      <a:pt x="2552" y="3601"/>
                      <a:pt x="2699" y="3330"/>
                      <a:pt x="2526" y="3204"/>
                    </a:cubicBezTo>
                    <a:cubicBezTo>
                      <a:pt x="1973" y="2854"/>
                      <a:pt x="1494" y="2375"/>
                      <a:pt x="1143" y="1821"/>
                    </a:cubicBezTo>
                    <a:cubicBezTo>
                      <a:pt x="775" y="1250"/>
                      <a:pt x="701" y="604"/>
                      <a:pt x="443" y="14"/>
                    </a:cubicBezTo>
                    <a:cubicBezTo>
                      <a:pt x="443" y="5"/>
                      <a:pt x="434" y="0"/>
                      <a:pt x="4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4841200" y="3357700"/>
                <a:ext cx="45250" cy="8197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3279" extrusionOk="0">
                    <a:moveTo>
                      <a:pt x="261" y="0"/>
                    </a:moveTo>
                    <a:cubicBezTo>
                      <a:pt x="127" y="0"/>
                      <a:pt x="0" y="90"/>
                      <a:pt x="21" y="257"/>
                    </a:cubicBezTo>
                    <a:cubicBezTo>
                      <a:pt x="113" y="1401"/>
                      <a:pt x="777" y="2470"/>
                      <a:pt x="1589" y="3245"/>
                    </a:cubicBezTo>
                    <a:cubicBezTo>
                      <a:pt x="1613" y="3269"/>
                      <a:pt x="1641" y="3279"/>
                      <a:pt x="1667" y="3279"/>
                    </a:cubicBezTo>
                    <a:cubicBezTo>
                      <a:pt x="1743" y="3279"/>
                      <a:pt x="1809" y="3197"/>
                      <a:pt x="1755" y="3115"/>
                    </a:cubicBezTo>
                    <a:cubicBezTo>
                      <a:pt x="1238" y="2157"/>
                      <a:pt x="906" y="1179"/>
                      <a:pt x="519" y="165"/>
                    </a:cubicBezTo>
                    <a:cubicBezTo>
                      <a:pt x="471" y="53"/>
                      <a:pt x="364" y="0"/>
                      <a:pt x="2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769550" y="3476950"/>
                <a:ext cx="69425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986" extrusionOk="0">
                    <a:moveTo>
                      <a:pt x="258" y="0"/>
                    </a:moveTo>
                    <a:cubicBezTo>
                      <a:pt x="100" y="0"/>
                      <a:pt x="0" y="166"/>
                      <a:pt x="84" y="300"/>
                    </a:cubicBezTo>
                    <a:cubicBezTo>
                      <a:pt x="473" y="823"/>
                      <a:pt x="1242" y="985"/>
                      <a:pt x="1930" y="985"/>
                    </a:cubicBezTo>
                    <a:cubicBezTo>
                      <a:pt x="2189" y="985"/>
                      <a:pt x="2436" y="962"/>
                      <a:pt x="2648" y="927"/>
                    </a:cubicBezTo>
                    <a:cubicBezTo>
                      <a:pt x="2777" y="927"/>
                      <a:pt x="2777" y="743"/>
                      <a:pt x="2648" y="743"/>
                    </a:cubicBezTo>
                    <a:cubicBezTo>
                      <a:pt x="2168" y="743"/>
                      <a:pt x="1707" y="650"/>
                      <a:pt x="1265" y="466"/>
                    </a:cubicBezTo>
                    <a:cubicBezTo>
                      <a:pt x="933" y="337"/>
                      <a:pt x="656" y="97"/>
                      <a:pt x="306" y="5"/>
                    </a:cubicBezTo>
                    <a:cubicBezTo>
                      <a:pt x="289" y="2"/>
                      <a:pt x="274" y="0"/>
                      <a:pt x="2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5030875" y="3321125"/>
                <a:ext cx="74775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4336" extrusionOk="0">
                    <a:moveTo>
                      <a:pt x="2672" y="0"/>
                    </a:moveTo>
                    <a:cubicBezTo>
                      <a:pt x="2621" y="0"/>
                      <a:pt x="2568" y="18"/>
                      <a:pt x="2521" y="61"/>
                    </a:cubicBezTo>
                    <a:cubicBezTo>
                      <a:pt x="1267" y="1185"/>
                      <a:pt x="400" y="2661"/>
                      <a:pt x="13" y="4283"/>
                    </a:cubicBezTo>
                    <a:cubicBezTo>
                      <a:pt x="0" y="4309"/>
                      <a:pt x="33" y="4336"/>
                      <a:pt x="54" y="4336"/>
                    </a:cubicBezTo>
                    <a:cubicBezTo>
                      <a:pt x="62" y="4336"/>
                      <a:pt x="69" y="4331"/>
                      <a:pt x="69" y="4320"/>
                    </a:cubicBezTo>
                    <a:cubicBezTo>
                      <a:pt x="788" y="2864"/>
                      <a:pt x="1728" y="1536"/>
                      <a:pt x="2835" y="356"/>
                    </a:cubicBezTo>
                    <a:cubicBezTo>
                      <a:pt x="2991" y="200"/>
                      <a:pt x="2841" y="0"/>
                      <a:pt x="26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5075875" y="3226150"/>
                <a:ext cx="304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918" extrusionOk="0">
                    <a:moveTo>
                      <a:pt x="706" y="0"/>
                    </a:moveTo>
                    <a:cubicBezTo>
                      <a:pt x="595" y="0"/>
                      <a:pt x="482" y="41"/>
                      <a:pt x="389" y="135"/>
                    </a:cubicBezTo>
                    <a:lnTo>
                      <a:pt x="297" y="227"/>
                    </a:lnTo>
                    <a:cubicBezTo>
                      <a:pt x="0" y="536"/>
                      <a:pt x="470" y="918"/>
                      <a:pt x="823" y="918"/>
                    </a:cubicBezTo>
                    <a:cubicBezTo>
                      <a:pt x="976" y="918"/>
                      <a:pt x="1106" y="847"/>
                      <a:pt x="1145" y="669"/>
                    </a:cubicBezTo>
                    <a:lnTo>
                      <a:pt x="1164" y="540"/>
                    </a:lnTo>
                    <a:cubicBezTo>
                      <a:pt x="1215" y="229"/>
                      <a:pt x="967" y="0"/>
                      <a:pt x="7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4883200" y="3274925"/>
                <a:ext cx="341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067" extrusionOk="0">
                    <a:moveTo>
                      <a:pt x="599" y="0"/>
                    </a:moveTo>
                    <a:cubicBezTo>
                      <a:pt x="412" y="0"/>
                      <a:pt x="223" y="100"/>
                      <a:pt x="130" y="286"/>
                    </a:cubicBezTo>
                    <a:cubicBezTo>
                      <a:pt x="1" y="526"/>
                      <a:pt x="93" y="839"/>
                      <a:pt x="351" y="968"/>
                    </a:cubicBezTo>
                    <a:cubicBezTo>
                      <a:pt x="425" y="1005"/>
                      <a:pt x="517" y="1042"/>
                      <a:pt x="609" y="1060"/>
                    </a:cubicBezTo>
                    <a:cubicBezTo>
                      <a:pt x="638" y="1065"/>
                      <a:pt x="666" y="1067"/>
                      <a:pt x="693" y="1067"/>
                    </a:cubicBezTo>
                    <a:cubicBezTo>
                      <a:pt x="1122" y="1067"/>
                      <a:pt x="1363" y="542"/>
                      <a:pt x="1034" y="212"/>
                    </a:cubicBezTo>
                    <a:cubicBezTo>
                      <a:pt x="978" y="157"/>
                      <a:pt x="904" y="101"/>
                      <a:pt x="812" y="46"/>
                    </a:cubicBezTo>
                    <a:cubicBezTo>
                      <a:pt x="745" y="15"/>
                      <a:pt x="672" y="0"/>
                      <a:pt x="5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4758075" y="3566825"/>
                <a:ext cx="33625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026" extrusionOk="0">
                    <a:moveTo>
                      <a:pt x="643" y="0"/>
                    </a:moveTo>
                    <a:cubicBezTo>
                      <a:pt x="474" y="0"/>
                      <a:pt x="308" y="83"/>
                      <a:pt x="211" y="282"/>
                    </a:cubicBezTo>
                    <a:cubicBezTo>
                      <a:pt x="1" y="679"/>
                      <a:pt x="348" y="1026"/>
                      <a:pt x="694" y="1026"/>
                    </a:cubicBezTo>
                    <a:cubicBezTo>
                      <a:pt x="862" y="1026"/>
                      <a:pt x="1031" y="943"/>
                      <a:pt x="1133" y="743"/>
                    </a:cubicBezTo>
                    <a:cubicBezTo>
                      <a:pt x="1344" y="347"/>
                      <a:pt x="988" y="0"/>
                      <a:pt x="6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4941400" y="3791875"/>
                <a:ext cx="3125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50" extrusionOk="0">
                    <a:moveTo>
                      <a:pt x="421" y="1"/>
                    </a:moveTo>
                    <a:cubicBezTo>
                      <a:pt x="264" y="1"/>
                      <a:pt x="128" y="75"/>
                      <a:pt x="89" y="261"/>
                    </a:cubicBezTo>
                    <a:lnTo>
                      <a:pt x="52" y="390"/>
                    </a:lnTo>
                    <a:cubicBezTo>
                      <a:pt x="1" y="710"/>
                      <a:pt x="260" y="950"/>
                      <a:pt x="534" y="950"/>
                    </a:cubicBezTo>
                    <a:cubicBezTo>
                      <a:pt x="656" y="950"/>
                      <a:pt x="780" y="903"/>
                      <a:pt x="881" y="796"/>
                    </a:cubicBezTo>
                    <a:lnTo>
                      <a:pt x="955" y="703"/>
                    </a:lnTo>
                    <a:cubicBezTo>
                      <a:pt x="1250" y="383"/>
                      <a:pt x="780" y="1"/>
                      <a:pt x="4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5208025" y="3646425"/>
                <a:ext cx="336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032" extrusionOk="0">
                    <a:moveTo>
                      <a:pt x="642" y="1"/>
                    </a:moveTo>
                    <a:cubicBezTo>
                      <a:pt x="477" y="1"/>
                      <a:pt x="312" y="80"/>
                      <a:pt x="211" y="270"/>
                    </a:cubicBezTo>
                    <a:cubicBezTo>
                      <a:pt x="0" y="680"/>
                      <a:pt x="341" y="1031"/>
                      <a:pt x="687" y="1031"/>
                    </a:cubicBezTo>
                    <a:cubicBezTo>
                      <a:pt x="855" y="1031"/>
                      <a:pt x="1025" y="948"/>
                      <a:pt x="1133" y="750"/>
                    </a:cubicBezTo>
                    <a:cubicBezTo>
                      <a:pt x="1346" y="350"/>
                      <a:pt x="991" y="1"/>
                      <a:pt x="6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3"/>
          <p:cNvGrpSpPr/>
          <p:nvPr/>
        </p:nvGrpSpPr>
        <p:grpSpPr>
          <a:xfrm>
            <a:off x="125353" y="10088"/>
            <a:ext cx="9007255" cy="4990625"/>
            <a:chOff x="125353" y="10088"/>
            <a:chExt cx="9007255" cy="4990625"/>
          </a:xfrm>
        </p:grpSpPr>
        <p:sp>
          <p:nvSpPr>
            <p:cNvPr id="238" name="Google Shape;238;p3"/>
            <p:cNvSpPr/>
            <p:nvPr/>
          </p:nvSpPr>
          <p:spPr>
            <a:xfrm>
              <a:off x="194988" y="2717850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1881288" y="159331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2739338" y="1538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836150" y="146421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1143900" y="28100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7405088" y="41499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 rot="10800000">
              <a:off x="802425" y="2337788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 rot="10800000">
              <a:off x="7243738" y="3155638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 rot="10800000">
              <a:off x="2875688" y="1396100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 rot="10800000">
              <a:off x="1071400" y="1278325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 rot="10800000">
              <a:off x="1858688" y="268280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 rot="10800000">
              <a:off x="3588663" y="170263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 rot="10800000">
              <a:off x="6666788" y="4944438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 flipH="1">
              <a:off x="3813988" y="486292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 flipH="1">
              <a:off x="6806713" y="10088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 flipH="1">
              <a:off x="2183025" y="48338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 flipH="1">
              <a:off x="8977313" y="339360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 flipH="1">
              <a:off x="4025688" y="5113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 rot="10800000" flipH="1">
              <a:off x="7316138" y="22756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 rot="10800000" flipH="1">
              <a:off x="2791138" y="56558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 rot="10800000">
              <a:off x="7443475" y="7693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 rot="10800000">
              <a:off x="6666800" y="1779225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 flipH="1">
              <a:off x="1139875" y="4647938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 flipH="1">
              <a:off x="1653375" y="7378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 flipH="1">
              <a:off x="404700" y="43270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1086225" y="378717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1757950" y="1081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358638" y="353310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6897850" y="87451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5731763" y="2507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7151675" y="2629275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 rot="10800000" flipH="1">
              <a:off x="208650" y="183550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 rot="-7450486" flipH="1">
              <a:off x="9010036" y="2893155"/>
              <a:ext cx="83072" cy="139495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 rot="-6201734">
              <a:off x="8454247" y="2977064"/>
              <a:ext cx="111822" cy="136646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 rot="-8100000">
              <a:off x="5651583" y="914233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 rot="4429393">
              <a:off x="8241237" y="4775674"/>
              <a:ext cx="235948" cy="80574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 rot="5892960">
              <a:off x="7825076" y="3477870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 rot="6793631">
              <a:off x="4550705" y="105350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 flipH="1">
              <a:off x="6366125" y="1011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 rot="5892960">
              <a:off x="1067463" y="1504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 rot="-6608738">
              <a:off x="409565" y="707103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 rot="4732326">
              <a:off x="4865500" y="426200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 rot="9370977">
              <a:off x="5551281" y="4787814"/>
              <a:ext cx="139919" cy="56273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 rot="3532624">
              <a:off x="8242610" y="4132940"/>
              <a:ext cx="139931" cy="56278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 rot="4141328">
              <a:off x="182890" y="1010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 rot="-2324493">
              <a:off x="8970136" y="4159605"/>
              <a:ext cx="123968" cy="42340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3"/>
          <p:cNvSpPr txBox="1">
            <a:spLocks noGrp="1"/>
          </p:cNvSpPr>
          <p:nvPr>
            <p:ph type="title" hasCustomPrompt="1"/>
          </p:nvPr>
        </p:nvSpPr>
        <p:spPr>
          <a:xfrm>
            <a:off x="3680100" y="1271800"/>
            <a:ext cx="1783800" cy="15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15000">
                <a:solidFill>
                  <a:srgbClr val="F9B2A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85" name="Google Shape;285;p3"/>
          <p:cNvSpPr txBox="1">
            <a:spLocks noGrp="1"/>
          </p:cNvSpPr>
          <p:nvPr>
            <p:ph type="subTitle" idx="1"/>
          </p:nvPr>
        </p:nvSpPr>
        <p:spPr>
          <a:xfrm>
            <a:off x="2084700" y="3264350"/>
            <a:ext cx="49746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"/>
          <p:cNvSpPr txBox="1">
            <a:spLocks noGrp="1"/>
          </p:cNvSpPr>
          <p:nvPr>
            <p:ph type="subTitle" idx="2"/>
          </p:nvPr>
        </p:nvSpPr>
        <p:spPr>
          <a:xfrm>
            <a:off x="2521175" y="4013700"/>
            <a:ext cx="4176600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7" name="Google Shape;287;p3"/>
          <p:cNvGrpSpPr/>
          <p:nvPr/>
        </p:nvGrpSpPr>
        <p:grpSpPr>
          <a:xfrm rot="682833">
            <a:off x="7385718" y="832820"/>
            <a:ext cx="2090119" cy="2025286"/>
            <a:chOff x="6822550" y="286125"/>
            <a:chExt cx="1227475" cy="1189400"/>
          </a:xfrm>
        </p:grpSpPr>
        <p:sp>
          <p:nvSpPr>
            <p:cNvPr id="288" name="Google Shape;288;p3"/>
            <p:cNvSpPr/>
            <p:nvPr/>
          </p:nvSpPr>
          <p:spPr>
            <a:xfrm>
              <a:off x="7381200" y="642725"/>
              <a:ext cx="353400" cy="84625"/>
            </a:xfrm>
            <a:custGeom>
              <a:avLst/>
              <a:gdLst/>
              <a:ahLst/>
              <a:cxnLst/>
              <a:rect l="l" t="t" r="r" b="b"/>
              <a:pathLst>
                <a:path w="14136" h="3385" extrusionOk="0">
                  <a:moveTo>
                    <a:pt x="6879" y="0"/>
                  </a:moveTo>
                  <a:cubicBezTo>
                    <a:pt x="5682" y="0"/>
                    <a:pt x="4476" y="148"/>
                    <a:pt x="3315" y="430"/>
                  </a:cubicBezTo>
                  <a:cubicBezTo>
                    <a:pt x="2245" y="725"/>
                    <a:pt x="881" y="1205"/>
                    <a:pt x="51" y="1961"/>
                  </a:cubicBezTo>
                  <a:cubicBezTo>
                    <a:pt x="1" y="2011"/>
                    <a:pt x="27" y="2092"/>
                    <a:pt x="102" y="2092"/>
                  </a:cubicBezTo>
                  <a:cubicBezTo>
                    <a:pt x="109" y="2092"/>
                    <a:pt x="117" y="2091"/>
                    <a:pt x="125" y="2090"/>
                  </a:cubicBezTo>
                  <a:cubicBezTo>
                    <a:pt x="1250" y="1850"/>
                    <a:pt x="2301" y="1371"/>
                    <a:pt x="3444" y="1168"/>
                  </a:cubicBezTo>
                  <a:cubicBezTo>
                    <a:pt x="4262" y="1014"/>
                    <a:pt x="5081" y="941"/>
                    <a:pt x="5905" y="941"/>
                  </a:cubicBezTo>
                  <a:cubicBezTo>
                    <a:pt x="6270" y="941"/>
                    <a:pt x="6636" y="955"/>
                    <a:pt x="7003" y="983"/>
                  </a:cubicBezTo>
                  <a:cubicBezTo>
                    <a:pt x="8239" y="1131"/>
                    <a:pt x="9456" y="1426"/>
                    <a:pt x="10599" y="1868"/>
                  </a:cubicBezTo>
                  <a:cubicBezTo>
                    <a:pt x="11632" y="2256"/>
                    <a:pt x="12480" y="2864"/>
                    <a:pt x="13439" y="3344"/>
                  </a:cubicBezTo>
                  <a:cubicBezTo>
                    <a:pt x="13495" y="3372"/>
                    <a:pt x="13551" y="3385"/>
                    <a:pt x="13605" y="3385"/>
                  </a:cubicBezTo>
                  <a:cubicBezTo>
                    <a:pt x="13903" y="3385"/>
                    <a:pt x="14135" y="2998"/>
                    <a:pt x="14010" y="2717"/>
                  </a:cubicBezTo>
                  <a:cubicBezTo>
                    <a:pt x="13015" y="559"/>
                    <a:pt x="9382" y="24"/>
                    <a:pt x="7280" y="6"/>
                  </a:cubicBezTo>
                  <a:cubicBezTo>
                    <a:pt x="7146" y="2"/>
                    <a:pt x="7013" y="0"/>
                    <a:pt x="68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7335925" y="358550"/>
              <a:ext cx="354100" cy="304600"/>
            </a:xfrm>
            <a:custGeom>
              <a:avLst/>
              <a:gdLst/>
              <a:ahLst/>
              <a:cxnLst/>
              <a:rect l="l" t="t" r="r" b="b"/>
              <a:pathLst>
                <a:path w="14164" h="12184" extrusionOk="0">
                  <a:moveTo>
                    <a:pt x="13494" y="1"/>
                  </a:moveTo>
                  <a:cubicBezTo>
                    <a:pt x="13460" y="1"/>
                    <a:pt x="13424" y="5"/>
                    <a:pt x="13387" y="14"/>
                  </a:cubicBezTo>
                  <a:cubicBezTo>
                    <a:pt x="10418" y="788"/>
                    <a:pt x="7560" y="2559"/>
                    <a:pt x="5310" y="4605"/>
                  </a:cubicBezTo>
                  <a:cubicBezTo>
                    <a:pt x="3134" y="6579"/>
                    <a:pt x="1032" y="9252"/>
                    <a:pt x="36" y="12055"/>
                  </a:cubicBezTo>
                  <a:cubicBezTo>
                    <a:pt x="0" y="12127"/>
                    <a:pt x="58" y="12184"/>
                    <a:pt x="118" y="12184"/>
                  </a:cubicBezTo>
                  <a:cubicBezTo>
                    <a:pt x="150" y="12184"/>
                    <a:pt x="183" y="12168"/>
                    <a:pt x="202" y="12129"/>
                  </a:cubicBezTo>
                  <a:cubicBezTo>
                    <a:pt x="1014" y="10857"/>
                    <a:pt x="1751" y="9547"/>
                    <a:pt x="2729" y="8386"/>
                  </a:cubicBezTo>
                  <a:cubicBezTo>
                    <a:pt x="3706" y="7261"/>
                    <a:pt x="4757" y="6228"/>
                    <a:pt x="5919" y="5288"/>
                  </a:cubicBezTo>
                  <a:cubicBezTo>
                    <a:pt x="8279" y="3333"/>
                    <a:pt x="10842" y="2098"/>
                    <a:pt x="13682" y="954"/>
                  </a:cubicBezTo>
                  <a:cubicBezTo>
                    <a:pt x="14163" y="765"/>
                    <a:pt x="13956" y="1"/>
                    <a:pt x="13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7189300" y="286125"/>
              <a:ext cx="112125" cy="375675"/>
            </a:xfrm>
            <a:custGeom>
              <a:avLst/>
              <a:gdLst/>
              <a:ahLst/>
              <a:cxnLst/>
              <a:rect l="l" t="t" r="r" b="b"/>
              <a:pathLst>
                <a:path w="4485" h="15027" extrusionOk="0">
                  <a:moveTo>
                    <a:pt x="1520" y="1"/>
                  </a:moveTo>
                  <a:cubicBezTo>
                    <a:pt x="1353" y="1"/>
                    <a:pt x="1198" y="93"/>
                    <a:pt x="1144" y="311"/>
                  </a:cubicBezTo>
                  <a:cubicBezTo>
                    <a:pt x="1" y="5179"/>
                    <a:pt x="941" y="11135"/>
                    <a:pt x="4260" y="14989"/>
                  </a:cubicBezTo>
                  <a:cubicBezTo>
                    <a:pt x="4281" y="15016"/>
                    <a:pt x="4310" y="15027"/>
                    <a:pt x="4339" y="15027"/>
                  </a:cubicBezTo>
                  <a:cubicBezTo>
                    <a:pt x="4411" y="15027"/>
                    <a:pt x="4484" y="14957"/>
                    <a:pt x="4445" y="14879"/>
                  </a:cubicBezTo>
                  <a:cubicBezTo>
                    <a:pt x="3209" y="12740"/>
                    <a:pt x="2177" y="10600"/>
                    <a:pt x="1734" y="8129"/>
                  </a:cubicBezTo>
                  <a:cubicBezTo>
                    <a:pt x="1310" y="5640"/>
                    <a:pt x="1402" y="3077"/>
                    <a:pt x="2029" y="643"/>
                  </a:cubicBezTo>
                  <a:cubicBezTo>
                    <a:pt x="2122" y="270"/>
                    <a:pt x="1804" y="1"/>
                    <a:pt x="15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6822550" y="671875"/>
              <a:ext cx="448825" cy="200525"/>
            </a:xfrm>
            <a:custGeom>
              <a:avLst/>
              <a:gdLst/>
              <a:ahLst/>
              <a:cxnLst/>
              <a:rect l="l" t="t" r="r" b="b"/>
              <a:pathLst>
                <a:path w="17953" h="8021" extrusionOk="0">
                  <a:moveTo>
                    <a:pt x="16155" y="0"/>
                  </a:moveTo>
                  <a:cubicBezTo>
                    <a:pt x="15179" y="0"/>
                    <a:pt x="14177" y="149"/>
                    <a:pt x="13288" y="297"/>
                  </a:cubicBezTo>
                  <a:cubicBezTo>
                    <a:pt x="11628" y="573"/>
                    <a:pt x="10005" y="1016"/>
                    <a:pt x="8438" y="1606"/>
                  </a:cubicBezTo>
                  <a:cubicBezTo>
                    <a:pt x="5469" y="2731"/>
                    <a:pt x="2039" y="4612"/>
                    <a:pt x="213" y="7323"/>
                  </a:cubicBezTo>
                  <a:cubicBezTo>
                    <a:pt x="0" y="7650"/>
                    <a:pt x="281" y="8021"/>
                    <a:pt x="606" y="8021"/>
                  </a:cubicBezTo>
                  <a:cubicBezTo>
                    <a:pt x="703" y="8021"/>
                    <a:pt x="803" y="7988"/>
                    <a:pt x="896" y="7913"/>
                  </a:cubicBezTo>
                  <a:cubicBezTo>
                    <a:pt x="2113" y="6898"/>
                    <a:pt x="3164" y="5737"/>
                    <a:pt x="4455" y="4796"/>
                  </a:cubicBezTo>
                  <a:cubicBezTo>
                    <a:pt x="5746" y="3837"/>
                    <a:pt x="7129" y="3008"/>
                    <a:pt x="8585" y="2307"/>
                  </a:cubicBezTo>
                  <a:cubicBezTo>
                    <a:pt x="10116" y="1606"/>
                    <a:pt x="11739" y="1108"/>
                    <a:pt x="13398" y="813"/>
                  </a:cubicBezTo>
                  <a:cubicBezTo>
                    <a:pt x="14873" y="537"/>
                    <a:pt x="16422" y="610"/>
                    <a:pt x="17898" y="297"/>
                  </a:cubicBezTo>
                  <a:cubicBezTo>
                    <a:pt x="17935" y="297"/>
                    <a:pt x="17953" y="223"/>
                    <a:pt x="17898" y="205"/>
                  </a:cubicBezTo>
                  <a:cubicBezTo>
                    <a:pt x="17349" y="57"/>
                    <a:pt x="16757" y="0"/>
                    <a:pt x="161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6880425" y="599050"/>
              <a:ext cx="307850" cy="56550"/>
            </a:xfrm>
            <a:custGeom>
              <a:avLst/>
              <a:gdLst/>
              <a:ahLst/>
              <a:cxnLst/>
              <a:rect l="l" t="t" r="r" b="b"/>
              <a:pathLst>
                <a:path w="12314" h="2262" extrusionOk="0">
                  <a:moveTo>
                    <a:pt x="5826" y="1"/>
                  </a:moveTo>
                  <a:cubicBezTo>
                    <a:pt x="3862" y="1"/>
                    <a:pt x="1937" y="459"/>
                    <a:pt x="314" y="1587"/>
                  </a:cubicBezTo>
                  <a:cubicBezTo>
                    <a:pt x="0" y="1791"/>
                    <a:pt x="247" y="2262"/>
                    <a:pt x="555" y="2262"/>
                  </a:cubicBezTo>
                  <a:cubicBezTo>
                    <a:pt x="609" y="2262"/>
                    <a:pt x="665" y="2247"/>
                    <a:pt x="720" y="2214"/>
                  </a:cubicBezTo>
                  <a:cubicBezTo>
                    <a:pt x="2578" y="1148"/>
                    <a:pt x="4422" y="776"/>
                    <a:pt x="6296" y="776"/>
                  </a:cubicBezTo>
                  <a:cubicBezTo>
                    <a:pt x="8215" y="776"/>
                    <a:pt x="10165" y="1167"/>
                    <a:pt x="12190" y="1606"/>
                  </a:cubicBezTo>
                  <a:cubicBezTo>
                    <a:pt x="12196" y="1607"/>
                    <a:pt x="12202" y="1607"/>
                    <a:pt x="12208" y="1607"/>
                  </a:cubicBezTo>
                  <a:cubicBezTo>
                    <a:pt x="12302" y="1607"/>
                    <a:pt x="12313" y="1474"/>
                    <a:pt x="12227" y="1440"/>
                  </a:cubicBezTo>
                  <a:cubicBezTo>
                    <a:pt x="10294" y="581"/>
                    <a:pt x="8035" y="1"/>
                    <a:pt x="58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7210500" y="726400"/>
              <a:ext cx="123000" cy="454600"/>
            </a:xfrm>
            <a:custGeom>
              <a:avLst/>
              <a:gdLst/>
              <a:ahLst/>
              <a:cxnLst/>
              <a:rect l="l" t="t" r="r" b="b"/>
              <a:pathLst>
                <a:path w="4920" h="18184" extrusionOk="0">
                  <a:moveTo>
                    <a:pt x="4865" y="0"/>
                  </a:moveTo>
                  <a:cubicBezTo>
                    <a:pt x="4854" y="0"/>
                    <a:pt x="4842" y="5"/>
                    <a:pt x="4832" y="15"/>
                  </a:cubicBezTo>
                  <a:cubicBezTo>
                    <a:pt x="1347" y="5049"/>
                    <a:pt x="1" y="12536"/>
                    <a:pt x="3504" y="17957"/>
                  </a:cubicBezTo>
                  <a:cubicBezTo>
                    <a:pt x="3607" y="18117"/>
                    <a:pt x="3744" y="18183"/>
                    <a:pt x="3882" y="18183"/>
                  </a:cubicBezTo>
                  <a:cubicBezTo>
                    <a:pt x="4239" y="18183"/>
                    <a:pt x="4610" y="17742"/>
                    <a:pt x="4463" y="17330"/>
                  </a:cubicBezTo>
                  <a:cubicBezTo>
                    <a:pt x="3357" y="14491"/>
                    <a:pt x="2490" y="11817"/>
                    <a:pt x="2546" y="8737"/>
                  </a:cubicBezTo>
                  <a:cubicBezTo>
                    <a:pt x="2582" y="5713"/>
                    <a:pt x="3320" y="2652"/>
                    <a:pt x="4906" y="70"/>
                  </a:cubicBezTo>
                  <a:cubicBezTo>
                    <a:pt x="4919" y="31"/>
                    <a:pt x="4894" y="0"/>
                    <a:pt x="4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7077750" y="727600"/>
              <a:ext cx="200425" cy="319100"/>
            </a:xfrm>
            <a:custGeom>
              <a:avLst/>
              <a:gdLst/>
              <a:ahLst/>
              <a:cxnLst/>
              <a:rect l="l" t="t" r="r" b="b"/>
              <a:pathLst>
                <a:path w="8017" h="12764" extrusionOk="0">
                  <a:moveTo>
                    <a:pt x="7951" y="0"/>
                  </a:moveTo>
                  <a:cubicBezTo>
                    <a:pt x="7944" y="0"/>
                    <a:pt x="7937" y="1"/>
                    <a:pt x="7929" y="4"/>
                  </a:cubicBezTo>
                  <a:cubicBezTo>
                    <a:pt x="5809" y="1240"/>
                    <a:pt x="3928" y="3305"/>
                    <a:pt x="2619" y="5370"/>
                  </a:cubicBezTo>
                  <a:cubicBezTo>
                    <a:pt x="1365" y="7325"/>
                    <a:pt x="0" y="9980"/>
                    <a:pt x="92" y="12377"/>
                  </a:cubicBezTo>
                  <a:cubicBezTo>
                    <a:pt x="102" y="12639"/>
                    <a:pt x="310" y="12763"/>
                    <a:pt x="527" y="12763"/>
                  </a:cubicBezTo>
                  <a:cubicBezTo>
                    <a:pt x="723" y="12763"/>
                    <a:pt x="926" y="12662"/>
                    <a:pt x="996" y="12470"/>
                  </a:cubicBezTo>
                  <a:cubicBezTo>
                    <a:pt x="1402" y="11308"/>
                    <a:pt x="1494" y="10072"/>
                    <a:pt x="1863" y="8892"/>
                  </a:cubicBezTo>
                  <a:cubicBezTo>
                    <a:pt x="2213" y="7749"/>
                    <a:pt x="2692" y="6661"/>
                    <a:pt x="3282" y="5610"/>
                  </a:cubicBezTo>
                  <a:cubicBezTo>
                    <a:pt x="4499" y="3397"/>
                    <a:pt x="6104" y="1737"/>
                    <a:pt x="7985" y="78"/>
                  </a:cubicBezTo>
                  <a:cubicBezTo>
                    <a:pt x="8017" y="46"/>
                    <a:pt x="7993" y="0"/>
                    <a:pt x="7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7365125" y="722325"/>
              <a:ext cx="324400" cy="312750"/>
            </a:xfrm>
            <a:custGeom>
              <a:avLst/>
              <a:gdLst/>
              <a:ahLst/>
              <a:cxnLst/>
              <a:rect l="l" t="t" r="r" b="b"/>
              <a:pathLst>
                <a:path w="12976" h="12510" extrusionOk="0">
                  <a:moveTo>
                    <a:pt x="149" y="0"/>
                  </a:moveTo>
                  <a:cubicBezTo>
                    <a:pt x="77" y="0"/>
                    <a:pt x="0" y="60"/>
                    <a:pt x="12" y="141"/>
                  </a:cubicBezTo>
                  <a:cubicBezTo>
                    <a:pt x="491" y="3073"/>
                    <a:pt x="2317" y="5710"/>
                    <a:pt x="4456" y="7683"/>
                  </a:cubicBezTo>
                  <a:cubicBezTo>
                    <a:pt x="5562" y="8661"/>
                    <a:pt x="6761" y="9564"/>
                    <a:pt x="8033" y="10339"/>
                  </a:cubicBezTo>
                  <a:cubicBezTo>
                    <a:pt x="9269" y="11095"/>
                    <a:pt x="10596" y="11998"/>
                    <a:pt x="11979" y="12478"/>
                  </a:cubicBezTo>
                  <a:cubicBezTo>
                    <a:pt x="12046" y="12499"/>
                    <a:pt x="12110" y="12509"/>
                    <a:pt x="12172" y="12509"/>
                  </a:cubicBezTo>
                  <a:cubicBezTo>
                    <a:pt x="12686" y="12509"/>
                    <a:pt x="12976" y="11810"/>
                    <a:pt x="12514" y="11464"/>
                  </a:cubicBezTo>
                  <a:cubicBezTo>
                    <a:pt x="11371" y="10615"/>
                    <a:pt x="9951" y="10044"/>
                    <a:pt x="8734" y="9324"/>
                  </a:cubicBezTo>
                  <a:cubicBezTo>
                    <a:pt x="7591" y="8661"/>
                    <a:pt x="6503" y="7941"/>
                    <a:pt x="5452" y="7149"/>
                  </a:cubicBezTo>
                  <a:cubicBezTo>
                    <a:pt x="2962" y="5249"/>
                    <a:pt x="1395" y="2981"/>
                    <a:pt x="251" y="67"/>
                  </a:cubicBezTo>
                  <a:cubicBezTo>
                    <a:pt x="231" y="20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7674800" y="887300"/>
              <a:ext cx="375225" cy="588225"/>
            </a:xfrm>
            <a:custGeom>
              <a:avLst/>
              <a:gdLst/>
              <a:ahLst/>
              <a:cxnLst/>
              <a:rect l="l" t="t" r="r" b="b"/>
              <a:pathLst>
                <a:path w="15009" h="23529" extrusionOk="0">
                  <a:moveTo>
                    <a:pt x="628" y="0"/>
                  </a:moveTo>
                  <a:cubicBezTo>
                    <a:pt x="271" y="0"/>
                    <a:pt x="1" y="534"/>
                    <a:pt x="385" y="734"/>
                  </a:cubicBezTo>
                  <a:cubicBezTo>
                    <a:pt x="4608" y="3039"/>
                    <a:pt x="8388" y="6045"/>
                    <a:pt x="10509" y="10433"/>
                  </a:cubicBezTo>
                  <a:cubicBezTo>
                    <a:pt x="12482" y="14453"/>
                    <a:pt x="14621" y="18897"/>
                    <a:pt x="14806" y="23452"/>
                  </a:cubicBezTo>
                  <a:cubicBezTo>
                    <a:pt x="14806" y="23505"/>
                    <a:pt x="14844" y="23528"/>
                    <a:pt x="14883" y="23528"/>
                  </a:cubicBezTo>
                  <a:cubicBezTo>
                    <a:pt x="14926" y="23528"/>
                    <a:pt x="14972" y="23500"/>
                    <a:pt x="14972" y="23452"/>
                  </a:cubicBezTo>
                  <a:cubicBezTo>
                    <a:pt x="15009" y="18787"/>
                    <a:pt x="12833" y="14177"/>
                    <a:pt x="10749" y="10102"/>
                  </a:cubicBezTo>
                  <a:cubicBezTo>
                    <a:pt x="9606" y="7852"/>
                    <a:pt x="8259" y="5897"/>
                    <a:pt x="6434" y="4164"/>
                  </a:cubicBezTo>
                  <a:cubicBezTo>
                    <a:pt x="4737" y="2578"/>
                    <a:pt x="2801" y="1306"/>
                    <a:pt x="846" y="70"/>
                  </a:cubicBezTo>
                  <a:cubicBezTo>
                    <a:pt x="773" y="21"/>
                    <a:pt x="699" y="0"/>
                    <a:pt x="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7408275" y="725350"/>
              <a:ext cx="237825" cy="98125"/>
            </a:xfrm>
            <a:custGeom>
              <a:avLst/>
              <a:gdLst/>
              <a:ahLst/>
              <a:cxnLst/>
              <a:rect l="l" t="t" r="r" b="b"/>
              <a:pathLst>
                <a:path w="9513" h="3925" extrusionOk="0">
                  <a:moveTo>
                    <a:pt x="2100" y="1"/>
                  </a:moveTo>
                  <a:cubicBezTo>
                    <a:pt x="1397" y="1"/>
                    <a:pt x="727" y="65"/>
                    <a:pt x="130" y="186"/>
                  </a:cubicBezTo>
                  <a:cubicBezTo>
                    <a:pt x="1" y="223"/>
                    <a:pt x="1" y="444"/>
                    <a:pt x="148" y="444"/>
                  </a:cubicBezTo>
                  <a:cubicBezTo>
                    <a:pt x="1753" y="444"/>
                    <a:pt x="3191" y="610"/>
                    <a:pt x="4666" y="1311"/>
                  </a:cubicBezTo>
                  <a:cubicBezTo>
                    <a:pt x="5385" y="1643"/>
                    <a:pt x="6086" y="2030"/>
                    <a:pt x="6731" y="2491"/>
                  </a:cubicBezTo>
                  <a:cubicBezTo>
                    <a:pt x="7321" y="2934"/>
                    <a:pt x="7838" y="3487"/>
                    <a:pt x="8465" y="3856"/>
                  </a:cubicBezTo>
                  <a:cubicBezTo>
                    <a:pt x="8548" y="3903"/>
                    <a:pt x="8642" y="3925"/>
                    <a:pt x="8737" y="3925"/>
                  </a:cubicBezTo>
                  <a:cubicBezTo>
                    <a:pt x="9120" y="3925"/>
                    <a:pt x="9513" y="3570"/>
                    <a:pt x="9276" y="3155"/>
                  </a:cubicBezTo>
                  <a:cubicBezTo>
                    <a:pt x="7988" y="945"/>
                    <a:pt x="4806" y="1"/>
                    <a:pt x="2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7290275" y="375500"/>
              <a:ext cx="96725" cy="241750"/>
            </a:xfrm>
            <a:custGeom>
              <a:avLst/>
              <a:gdLst/>
              <a:ahLst/>
              <a:cxnLst/>
              <a:rect l="l" t="t" r="r" b="b"/>
              <a:pathLst>
                <a:path w="3869" h="9670" extrusionOk="0">
                  <a:moveTo>
                    <a:pt x="3253" y="1"/>
                  </a:moveTo>
                  <a:cubicBezTo>
                    <a:pt x="3133" y="1"/>
                    <a:pt x="3010" y="49"/>
                    <a:pt x="2914" y="166"/>
                  </a:cubicBezTo>
                  <a:cubicBezTo>
                    <a:pt x="738" y="2803"/>
                    <a:pt x="0" y="6343"/>
                    <a:pt x="904" y="9644"/>
                  </a:cubicBezTo>
                  <a:cubicBezTo>
                    <a:pt x="912" y="9661"/>
                    <a:pt x="931" y="9670"/>
                    <a:pt x="950" y="9670"/>
                  </a:cubicBezTo>
                  <a:cubicBezTo>
                    <a:pt x="973" y="9670"/>
                    <a:pt x="996" y="9656"/>
                    <a:pt x="996" y="9626"/>
                  </a:cubicBezTo>
                  <a:cubicBezTo>
                    <a:pt x="572" y="6343"/>
                    <a:pt x="1531" y="3208"/>
                    <a:pt x="3614" y="645"/>
                  </a:cubicBezTo>
                  <a:cubicBezTo>
                    <a:pt x="3868" y="338"/>
                    <a:pt x="3570" y="1"/>
                    <a:pt x="3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7410725" y="492475"/>
              <a:ext cx="247050" cy="139450"/>
            </a:xfrm>
            <a:custGeom>
              <a:avLst/>
              <a:gdLst/>
              <a:ahLst/>
              <a:cxnLst/>
              <a:rect l="l" t="t" r="r" b="b"/>
              <a:pathLst>
                <a:path w="9882" h="5578" extrusionOk="0">
                  <a:moveTo>
                    <a:pt x="9464" y="0"/>
                  </a:moveTo>
                  <a:cubicBezTo>
                    <a:pt x="9449" y="0"/>
                    <a:pt x="9434" y="2"/>
                    <a:pt x="9418" y="5"/>
                  </a:cubicBezTo>
                  <a:cubicBezTo>
                    <a:pt x="5822" y="779"/>
                    <a:pt x="2577" y="2937"/>
                    <a:pt x="32" y="5518"/>
                  </a:cubicBezTo>
                  <a:cubicBezTo>
                    <a:pt x="0" y="5534"/>
                    <a:pt x="23" y="5577"/>
                    <a:pt x="53" y="5577"/>
                  </a:cubicBezTo>
                  <a:cubicBezTo>
                    <a:pt x="58" y="5577"/>
                    <a:pt x="64" y="5576"/>
                    <a:pt x="69" y="5573"/>
                  </a:cubicBezTo>
                  <a:cubicBezTo>
                    <a:pt x="2890" y="3121"/>
                    <a:pt x="6080" y="1701"/>
                    <a:pt x="9584" y="558"/>
                  </a:cubicBezTo>
                  <a:cubicBezTo>
                    <a:pt x="9881" y="470"/>
                    <a:pt x="9747" y="0"/>
                    <a:pt x="94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6988675" y="477725"/>
              <a:ext cx="227000" cy="131125"/>
            </a:xfrm>
            <a:custGeom>
              <a:avLst/>
              <a:gdLst/>
              <a:ahLst/>
              <a:cxnLst/>
              <a:rect l="l" t="t" r="r" b="b"/>
              <a:pathLst>
                <a:path w="9080" h="5245" extrusionOk="0">
                  <a:moveTo>
                    <a:pt x="324" y="0"/>
                  </a:moveTo>
                  <a:cubicBezTo>
                    <a:pt x="52" y="0"/>
                    <a:pt x="1" y="435"/>
                    <a:pt x="262" y="539"/>
                  </a:cubicBezTo>
                  <a:cubicBezTo>
                    <a:pt x="1885" y="1111"/>
                    <a:pt x="3452" y="1590"/>
                    <a:pt x="4965" y="2457"/>
                  </a:cubicBezTo>
                  <a:cubicBezTo>
                    <a:pt x="6384" y="3250"/>
                    <a:pt x="7528" y="4356"/>
                    <a:pt x="8874" y="5223"/>
                  </a:cubicBezTo>
                  <a:cubicBezTo>
                    <a:pt x="8893" y="5238"/>
                    <a:pt x="8914" y="5245"/>
                    <a:pt x="8934" y="5245"/>
                  </a:cubicBezTo>
                  <a:cubicBezTo>
                    <a:pt x="9011" y="5245"/>
                    <a:pt x="9080" y="5149"/>
                    <a:pt x="9021" y="5076"/>
                  </a:cubicBezTo>
                  <a:cubicBezTo>
                    <a:pt x="8044" y="3692"/>
                    <a:pt x="6403" y="2660"/>
                    <a:pt x="4946" y="1830"/>
                  </a:cubicBezTo>
                  <a:cubicBezTo>
                    <a:pt x="3545" y="1037"/>
                    <a:pt x="1977" y="300"/>
                    <a:pt x="373" y="4"/>
                  </a:cubicBezTo>
                  <a:cubicBezTo>
                    <a:pt x="356" y="1"/>
                    <a:pt x="340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6962275" y="735525"/>
              <a:ext cx="243650" cy="201675"/>
            </a:xfrm>
            <a:custGeom>
              <a:avLst/>
              <a:gdLst/>
              <a:ahLst/>
              <a:cxnLst/>
              <a:rect l="l" t="t" r="r" b="b"/>
              <a:pathLst>
                <a:path w="9746" h="8067" extrusionOk="0">
                  <a:moveTo>
                    <a:pt x="9653" y="1"/>
                  </a:moveTo>
                  <a:cubicBezTo>
                    <a:pt x="5689" y="701"/>
                    <a:pt x="1742" y="3633"/>
                    <a:pt x="175" y="7377"/>
                  </a:cubicBezTo>
                  <a:cubicBezTo>
                    <a:pt x="0" y="7784"/>
                    <a:pt x="325" y="8066"/>
                    <a:pt x="663" y="8066"/>
                  </a:cubicBezTo>
                  <a:cubicBezTo>
                    <a:pt x="860" y="8066"/>
                    <a:pt x="1062" y="7970"/>
                    <a:pt x="1171" y="7745"/>
                  </a:cubicBezTo>
                  <a:cubicBezTo>
                    <a:pt x="2996" y="4002"/>
                    <a:pt x="5670" y="1420"/>
                    <a:pt x="9672" y="111"/>
                  </a:cubicBezTo>
                  <a:cubicBezTo>
                    <a:pt x="9745" y="93"/>
                    <a:pt x="9709" y="1"/>
                    <a:pt x="9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7324375" y="866150"/>
              <a:ext cx="106025" cy="230675"/>
            </a:xfrm>
            <a:custGeom>
              <a:avLst/>
              <a:gdLst/>
              <a:ahLst/>
              <a:cxnLst/>
              <a:rect l="l" t="t" r="r" b="b"/>
              <a:pathLst>
                <a:path w="4241" h="9227" extrusionOk="0">
                  <a:moveTo>
                    <a:pt x="329" y="1"/>
                  </a:moveTo>
                  <a:cubicBezTo>
                    <a:pt x="267" y="1"/>
                    <a:pt x="203" y="38"/>
                    <a:pt x="203" y="105"/>
                  </a:cubicBezTo>
                  <a:cubicBezTo>
                    <a:pt x="1" y="3350"/>
                    <a:pt x="978" y="6688"/>
                    <a:pt x="3283" y="9067"/>
                  </a:cubicBezTo>
                  <a:cubicBezTo>
                    <a:pt x="3382" y="9179"/>
                    <a:pt x="3498" y="9226"/>
                    <a:pt x="3611" y="9226"/>
                  </a:cubicBezTo>
                  <a:cubicBezTo>
                    <a:pt x="3941" y="9226"/>
                    <a:pt x="4240" y="8825"/>
                    <a:pt x="3965" y="8495"/>
                  </a:cubicBezTo>
                  <a:cubicBezTo>
                    <a:pt x="1974" y="6042"/>
                    <a:pt x="628" y="3295"/>
                    <a:pt x="443" y="105"/>
                  </a:cubicBezTo>
                  <a:cubicBezTo>
                    <a:pt x="443" y="33"/>
                    <a:pt x="387" y="1"/>
                    <a:pt x="3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7685825" y="477750"/>
              <a:ext cx="34400" cy="23025"/>
            </a:xfrm>
            <a:custGeom>
              <a:avLst/>
              <a:gdLst/>
              <a:ahLst/>
              <a:cxnLst/>
              <a:rect l="l" t="t" r="r" b="b"/>
              <a:pathLst>
                <a:path w="1376" h="921" extrusionOk="0">
                  <a:moveTo>
                    <a:pt x="769" y="0"/>
                  </a:moveTo>
                  <a:cubicBezTo>
                    <a:pt x="712" y="0"/>
                    <a:pt x="652" y="13"/>
                    <a:pt x="590" y="40"/>
                  </a:cubicBezTo>
                  <a:lnTo>
                    <a:pt x="479" y="77"/>
                  </a:lnTo>
                  <a:cubicBezTo>
                    <a:pt x="0" y="285"/>
                    <a:pt x="226" y="920"/>
                    <a:pt x="642" y="920"/>
                  </a:cubicBezTo>
                  <a:cubicBezTo>
                    <a:pt x="707" y="920"/>
                    <a:pt x="776" y="905"/>
                    <a:pt x="848" y="870"/>
                  </a:cubicBezTo>
                  <a:lnTo>
                    <a:pt x="940" y="796"/>
                  </a:lnTo>
                  <a:cubicBezTo>
                    <a:pt x="1376" y="603"/>
                    <a:pt x="1162" y="0"/>
                    <a:pt x="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7392200" y="342125"/>
              <a:ext cx="27050" cy="18650"/>
            </a:xfrm>
            <a:custGeom>
              <a:avLst/>
              <a:gdLst/>
              <a:ahLst/>
              <a:cxnLst/>
              <a:rect l="l" t="t" r="r" b="b"/>
              <a:pathLst>
                <a:path w="1082" h="746" extrusionOk="0">
                  <a:moveTo>
                    <a:pt x="558" y="0"/>
                  </a:moveTo>
                  <a:cubicBezTo>
                    <a:pt x="504" y="0"/>
                    <a:pt x="446" y="14"/>
                    <a:pt x="386" y="44"/>
                  </a:cubicBezTo>
                  <a:cubicBezTo>
                    <a:pt x="1" y="220"/>
                    <a:pt x="188" y="746"/>
                    <a:pt x="534" y="746"/>
                  </a:cubicBezTo>
                  <a:cubicBezTo>
                    <a:pt x="586" y="746"/>
                    <a:pt x="642" y="734"/>
                    <a:pt x="699" y="708"/>
                  </a:cubicBezTo>
                  <a:cubicBezTo>
                    <a:pt x="1081" y="533"/>
                    <a:pt x="900" y="0"/>
                    <a:pt x="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6943400" y="461475"/>
              <a:ext cx="27950" cy="20125"/>
            </a:xfrm>
            <a:custGeom>
              <a:avLst/>
              <a:gdLst/>
              <a:ahLst/>
              <a:cxnLst/>
              <a:rect l="l" t="t" r="r" b="b"/>
              <a:pathLst>
                <a:path w="1118" h="805" extrusionOk="0">
                  <a:moveTo>
                    <a:pt x="524" y="1"/>
                  </a:moveTo>
                  <a:cubicBezTo>
                    <a:pt x="469" y="1"/>
                    <a:pt x="413" y="20"/>
                    <a:pt x="358" y="64"/>
                  </a:cubicBezTo>
                  <a:lnTo>
                    <a:pt x="285" y="138"/>
                  </a:lnTo>
                  <a:cubicBezTo>
                    <a:pt x="1" y="369"/>
                    <a:pt x="195" y="804"/>
                    <a:pt x="538" y="804"/>
                  </a:cubicBezTo>
                  <a:cubicBezTo>
                    <a:pt x="552" y="804"/>
                    <a:pt x="566" y="803"/>
                    <a:pt x="580" y="802"/>
                  </a:cubicBezTo>
                  <a:lnTo>
                    <a:pt x="690" y="784"/>
                  </a:lnTo>
                  <a:cubicBezTo>
                    <a:pt x="1117" y="704"/>
                    <a:pt x="852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6936300" y="961800"/>
              <a:ext cx="21125" cy="15050"/>
            </a:xfrm>
            <a:custGeom>
              <a:avLst/>
              <a:gdLst/>
              <a:ahLst/>
              <a:cxnLst/>
              <a:rect l="l" t="t" r="r" b="b"/>
              <a:pathLst>
                <a:path w="845" h="602" extrusionOk="0">
                  <a:moveTo>
                    <a:pt x="405" y="1"/>
                  </a:moveTo>
                  <a:cubicBezTo>
                    <a:pt x="369" y="1"/>
                    <a:pt x="331" y="8"/>
                    <a:pt x="292" y="22"/>
                  </a:cubicBezTo>
                  <a:cubicBezTo>
                    <a:pt x="1" y="184"/>
                    <a:pt x="150" y="601"/>
                    <a:pt x="427" y="601"/>
                  </a:cubicBezTo>
                  <a:cubicBezTo>
                    <a:pt x="466" y="601"/>
                    <a:pt x="507" y="593"/>
                    <a:pt x="550" y="575"/>
                  </a:cubicBezTo>
                  <a:cubicBezTo>
                    <a:pt x="845" y="412"/>
                    <a:pt x="689" y="1"/>
                    <a:pt x="4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7420500" y="1120600"/>
              <a:ext cx="21225" cy="14975"/>
            </a:xfrm>
            <a:custGeom>
              <a:avLst/>
              <a:gdLst/>
              <a:ahLst/>
              <a:cxnLst/>
              <a:rect l="l" t="t" r="r" b="b"/>
              <a:pathLst>
                <a:path w="849" h="599" extrusionOk="0">
                  <a:moveTo>
                    <a:pt x="436" y="0"/>
                  </a:moveTo>
                  <a:cubicBezTo>
                    <a:pt x="395" y="0"/>
                    <a:pt x="351" y="10"/>
                    <a:pt x="305" y="32"/>
                  </a:cubicBezTo>
                  <a:cubicBezTo>
                    <a:pt x="0" y="176"/>
                    <a:pt x="141" y="598"/>
                    <a:pt x="413" y="598"/>
                  </a:cubicBezTo>
                  <a:cubicBezTo>
                    <a:pt x="454" y="598"/>
                    <a:pt x="498" y="589"/>
                    <a:pt x="544" y="567"/>
                  </a:cubicBezTo>
                  <a:cubicBezTo>
                    <a:pt x="849" y="423"/>
                    <a:pt x="708" y="0"/>
                    <a:pt x="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7363100" y="830700"/>
              <a:ext cx="97450" cy="179650"/>
            </a:xfrm>
            <a:custGeom>
              <a:avLst/>
              <a:gdLst/>
              <a:ahLst/>
              <a:cxnLst/>
              <a:rect l="l" t="t" r="r" b="b"/>
              <a:pathLst>
                <a:path w="3898" h="7186" extrusionOk="0">
                  <a:moveTo>
                    <a:pt x="69" y="1"/>
                  </a:moveTo>
                  <a:cubicBezTo>
                    <a:pt x="35" y="1"/>
                    <a:pt x="1" y="25"/>
                    <a:pt x="1" y="66"/>
                  </a:cubicBezTo>
                  <a:cubicBezTo>
                    <a:pt x="425" y="2684"/>
                    <a:pt x="1586" y="5137"/>
                    <a:pt x="3357" y="7110"/>
                  </a:cubicBezTo>
                  <a:cubicBezTo>
                    <a:pt x="3410" y="7163"/>
                    <a:pt x="3472" y="7186"/>
                    <a:pt x="3532" y="7186"/>
                  </a:cubicBezTo>
                  <a:cubicBezTo>
                    <a:pt x="3723" y="7186"/>
                    <a:pt x="3898" y="6965"/>
                    <a:pt x="3744" y="6797"/>
                  </a:cubicBezTo>
                  <a:cubicBezTo>
                    <a:pt x="2011" y="4860"/>
                    <a:pt x="775" y="2555"/>
                    <a:pt x="130" y="47"/>
                  </a:cubicBezTo>
                  <a:cubicBezTo>
                    <a:pt x="122" y="15"/>
                    <a:pt x="96" y="1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7139050" y="822825"/>
              <a:ext cx="80775" cy="215000"/>
            </a:xfrm>
            <a:custGeom>
              <a:avLst/>
              <a:gdLst/>
              <a:ahLst/>
              <a:cxnLst/>
              <a:rect l="l" t="t" r="r" b="b"/>
              <a:pathLst>
                <a:path w="3231" h="8600" extrusionOk="0">
                  <a:moveTo>
                    <a:pt x="3121" y="0"/>
                  </a:moveTo>
                  <a:cubicBezTo>
                    <a:pt x="3099" y="0"/>
                    <a:pt x="3078" y="9"/>
                    <a:pt x="3062" y="31"/>
                  </a:cubicBezTo>
                  <a:cubicBezTo>
                    <a:pt x="1255" y="2428"/>
                    <a:pt x="1" y="5323"/>
                    <a:pt x="37" y="8366"/>
                  </a:cubicBezTo>
                  <a:cubicBezTo>
                    <a:pt x="47" y="8515"/>
                    <a:pt x="170" y="8600"/>
                    <a:pt x="284" y="8600"/>
                  </a:cubicBezTo>
                  <a:cubicBezTo>
                    <a:pt x="381" y="8600"/>
                    <a:pt x="472" y="8538"/>
                    <a:pt x="480" y="8402"/>
                  </a:cubicBezTo>
                  <a:cubicBezTo>
                    <a:pt x="701" y="5434"/>
                    <a:pt x="1421" y="2594"/>
                    <a:pt x="3191" y="123"/>
                  </a:cubicBezTo>
                  <a:cubicBezTo>
                    <a:pt x="3230" y="57"/>
                    <a:pt x="3176" y="0"/>
                    <a:pt x="3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7134450" y="379100"/>
              <a:ext cx="66775" cy="163875"/>
            </a:xfrm>
            <a:custGeom>
              <a:avLst/>
              <a:gdLst/>
              <a:ahLst/>
              <a:cxnLst/>
              <a:rect l="l" t="t" r="r" b="b"/>
              <a:pathLst>
                <a:path w="2671" h="6555" extrusionOk="0">
                  <a:moveTo>
                    <a:pt x="506" y="0"/>
                  </a:moveTo>
                  <a:cubicBezTo>
                    <a:pt x="432" y="0"/>
                    <a:pt x="359" y="47"/>
                    <a:pt x="351" y="151"/>
                  </a:cubicBezTo>
                  <a:cubicBezTo>
                    <a:pt x="0" y="2585"/>
                    <a:pt x="978" y="4798"/>
                    <a:pt x="2619" y="6550"/>
                  </a:cubicBezTo>
                  <a:cubicBezTo>
                    <a:pt x="2622" y="6553"/>
                    <a:pt x="2626" y="6555"/>
                    <a:pt x="2631" y="6555"/>
                  </a:cubicBezTo>
                  <a:cubicBezTo>
                    <a:pt x="2649" y="6555"/>
                    <a:pt x="2671" y="6528"/>
                    <a:pt x="2656" y="6513"/>
                  </a:cubicBezTo>
                  <a:cubicBezTo>
                    <a:pt x="1070" y="4761"/>
                    <a:pt x="535" y="2474"/>
                    <a:pt x="664" y="169"/>
                  </a:cubicBezTo>
                  <a:cubicBezTo>
                    <a:pt x="674" y="61"/>
                    <a:pt x="590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7337000" y="384525"/>
              <a:ext cx="142550" cy="187425"/>
            </a:xfrm>
            <a:custGeom>
              <a:avLst/>
              <a:gdLst/>
              <a:ahLst/>
              <a:cxnLst/>
              <a:rect l="l" t="t" r="r" b="b"/>
              <a:pathLst>
                <a:path w="5702" h="7497" extrusionOk="0">
                  <a:moveTo>
                    <a:pt x="5473" y="0"/>
                  </a:moveTo>
                  <a:cubicBezTo>
                    <a:pt x="5437" y="0"/>
                    <a:pt x="5398" y="13"/>
                    <a:pt x="5360" y="44"/>
                  </a:cubicBezTo>
                  <a:cubicBezTo>
                    <a:pt x="3110" y="1962"/>
                    <a:pt x="750" y="4452"/>
                    <a:pt x="12" y="7402"/>
                  </a:cubicBezTo>
                  <a:cubicBezTo>
                    <a:pt x="0" y="7460"/>
                    <a:pt x="48" y="7497"/>
                    <a:pt x="93" y="7497"/>
                  </a:cubicBezTo>
                  <a:cubicBezTo>
                    <a:pt x="120" y="7497"/>
                    <a:pt x="146" y="7484"/>
                    <a:pt x="159" y="7457"/>
                  </a:cubicBezTo>
                  <a:cubicBezTo>
                    <a:pt x="1303" y="4470"/>
                    <a:pt x="3460" y="2552"/>
                    <a:pt x="5599" y="303"/>
                  </a:cubicBezTo>
                  <a:cubicBezTo>
                    <a:pt x="5701" y="186"/>
                    <a:pt x="5608" y="0"/>
                    <a:pt x="5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7526550" y="587125"/>
              <a:ext cx="136400" cy="24500"/>
            </a:xfrm>
            <a:custGeom>
              <a:avLst/>
              <a:gdLst/>
              <a:ahLst/>
              <a:cxnLst/>
              <a:rect l="l" t="t" r="r" b="b"/>
              <a:pathLst>
                <a:path w="5456" h="980" extrusionOk="0">
                  <a:moveTo>
                    <a:pt x="4078" y="0"/>
                  </a:moveTo>
                  <a:cubicBezTo>
                    <a:pt x="2738" y="0"/>
                    <a:pt x="1413" y="233"/>
                    <a:pt x="156" y="681"/>
                  </a:cubicBezTo>
                  <a:cubicBezTo>
                    <a:pt x="1" y="733"/>
                    <a:pt x="56" y="979"/>
                    <a:pt x="200" y="979"/>
                  </a:cubicBezTo>
                  <a:cubicBezTo>
                    <a:pt x="210" y="979"/>
                    <a:pt x="220" y="978"/>
                    <a:pt x="230" y="976"/>
                  </a:cubicBezTo>
                  <a:cubicBezTo>
                    <a:pt x="1459" y="605"/>
                    <a:pt x="2743" y="410"/>
                    <a:pt x="4032" y="410"/>
                  </a:cubicBezTo>
                  <a:cubicBezTo>
                    <a:pt x="4406" y="410"/>
                    <a:pt x="4780" y="427"/>
                    <a:pt x="5154" y="460"/>
                  </a:cubicBezTo>
                  <a:cubicBezTo>
                    <a:pt x="5165" y="461"/>
                    <a:pt x="5176" y="462"/>
                    <a:pt x="5187" y="462"/>
                  </a:cubicBezTo>
                  <a:cubicBezTo>
                    <a:pt x="5433" y="462"/>
                    <a:pt x="5456" y="72"/>
                    <a:pt x="5191" y="54"/>
                  </a:cubicBezTo>
                  <a:cubicBezTo>
                    <a:pt x="4819" y="18"/>
                    <a:pt x="4448" y="0"/>
                    <a:pt x="4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7469250" y="806275"/>
              <a:ext cx="69175" cy="60850"/>
            </a:xfrm>
            <a:custGeom>
              <a:avLst/>
              <a:gdLst/>
              <a:ahLst/>
              <a:cxnLst/>
              <a:rect l="l" t="t" r="r" b="b"/>
              <a:pathLst>
                <a:path w="2767" h="2434" extrusionOk="0">
                  <a:moveTo>
                    <a:pt x="179" y="0"/>
                  </a:moveTo>
                  <a:cubicBezTo>
                    <a:pt x="86" y="0"/>
                    <a:pt x="1" y="117"/>
                    <a:pt x="70" y="213"/>
                  </a:cubicBezTo>
                  <a:cubicBezTo>
                    <a:pt x="697" y="1098"/>
                    <a:pt x="1489" y="1836"/>
                    <a:pt x="2393" y="2408"/>
                  </a:cubicBezTo>
                  <a:cubicBezTo>
                    <a:pt x="2426" y="2425"/>
                    <a:pt x="2458" y="2433"/>
                    <a:pt x="2489" y="2433"/>
                  </a:cubicBezTo>
                  <a:cubicBezTo>
                    <a:pt x="2651" y="2433"/>
                    <a:pt x="2766" y="2221"/>
                    <a:pt x="2596" y="2112"/>
                  </a:cubicBezTo>
                  <a:cubicBezTo>
                    <a:pt x="1729" y="1541"/>
                    <a:pt x="936" y="840"/>
                    <a:pt x="272" y="47"/>
                  </a:cubicBezTo>
                  <a:cubicBezTo>
                    <a:pt x="244" y="14"/>
                    <a:pt x="211" y="0"/>
                    <a:pt x="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"/>
          <p:cNvGrpSpPr/>
          <p:nvPr/>
        </p:nvGrpSpPr>
        <p:grpSpPr>
          <a:xfrm>
            <a:off x="8394172" y="332146"/>
            <a:ext cx="634422" cy="622475"/>
            <a:chOff x="6822550" y="286125"/>
            <a:chExt cx="912050" cy="894875"/>
          </a:xfrm>
        </p:grpSpPr>
        <p:sp>
          <p:nvSpPr>
            <p:cNvPr id="315" name="Google Shape;315;p3"/>
            <p:cNvSpPr/>
            <p:nvPr/>
          </p:nvSpPr>
          <p:spPr>
            <a:xfrm>
              <a:off x="7381200" y="642725"/>
              <a:ext cx="353400" cy="84625"/>
            </a:xfrm>
            <a:custGeom>
              <a:avLst/>
              <a:gdLst/>
              <a:ahLst/>
              <a:cxnLst/>
              <a:rect l="l" t="t" r="r" b="b"/>
              <a:pathLst>
                <a:path w="14136" h="3385" extrusionOk="0">
                  <a:moveTo>
                    <a:pt x="6879" y="0"/>
                  </a:moveTo>
                  <a:cubicBezTo>
                    <a:pt x="5682" y="0"/>
                    <a:pt x="4476" y="148"/>
                    <a:pt x="3315" y="430"/>
                  </a:cubicBezTo>
                  <a:cubicBezTo>
                    <a:pt x="2245" y="725"/>
                    <a:pt x="881" y="1205"/>
                    <a:pt x="51" y="1961"/>
                  </a:cubicBezTo>
                  <a:cubicBezTo>
                    <a:pt x="1" y="2011"/>
                    <a:pt x="27" y="2092"/>
                    <a:pt x="102" y="2092"/>
                  </a:cubicBezTo>
                  <a:cubicBezTo>
                    <a:pt x="109" y="2092"/>
                    <a:pt x="117" y="2091"/>
                    <a:pt x="125" y="2090"/>
                  </a:cubicBezTo>
                  <a:cubicBezTo>
                    <a:pt x="1250" y="1850"/>
                    <a:pt x="2301" y="1371"/>
                    <a:pt x="3444" y="1168"/>
                  </a:cubicBezTo>
                  <a:cubicBezTo>
                    <a:pt x="4262" y="1014"/>
                    <a:pt x="5081" y="941"/>
                    <a:pt x="5905" y="941"/>
                  </a:cubicBezTo>
                  <a:cubicBezTo>
                    <a:pt x="6270" y="941"/>
                    <a:pt x="6636" y="955"/>
                    <a:pt x="7003" y="983"/>
                  </a:cubicBezTo>
                  <a:cubicBezTo>
                    <a:pt x="8239" y="1131"/>
                    <a:pt x="9456" y="1426"/>
                    <a:pt x="10599" y="1868"/>
                  </a:cubicBezTo>
                  <a:cubicBezTo>
                    <a:pt x="11632" y="2256"/>
                    <a:pt x="12480" y="2864"/>
                    <a:pt x="13439" y="3344"/>
                  </a:cubicBezTo>
                  <a:cubicBezTo>
                    <a:pt x="13495" y="3372"/>
                    <a:pt x="13551" y="3385"/>
                    <a:pt x="13605" y="3385"/>
                  </a:cubicBezTo>
                  <a:cubicBezTo>
                    <a:pt x="13903" y="3385"/>
                    <a:pt x="14135" y="2998"/>
                    <a:pt x="14010" y="2717"/>
                  </a:cubicBezTo>
                  <a:cubicBezTo>
                    <a:pt x="13015" y="559"/>
                    <a:pt x="9382" y="24"/>
                    <a:pt x="7280" y="6"/>
                  </a:cubicBezTo>
                  <a:cubicBezTo>
                    <a:pt x="7146" y="2"/>
                    <a:pt x="7013" y="0"/>
                    <a:pt x="68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7335925" y="358550"/>
              <a:ext cx="354100" cy="304600"/>
            </a:xfrm>
            <a:custGeom>
              <a:avLst/>
              <a:gdLst/>
              <a:ahLst/>
              <a:cxnLst/>
              <a:rect l="l" t="t" r="r" b="b"/>
              <a:pathLst>
                <a:path w="14164" h="12184" extrusionOk="0">
                  <a:moveTo>
                    <a:pt x="13494" y="1"/>
                  </a:moveTo>
                  <a:cubicBezTo>
                    <a:pt x="13460" y="1"/>
                    <a:pt x="13424" y="5"/>
                    <a:pt x="13387" y="14"/>
                  </a:cubicBezTo>
                  <a:cubicBezTo>
                    <a:pt x="10418" y="788"/>
                    <a:pt x="7560" y="2559"/>
                    <a:pt x="5310" y="4605"/>
                  </a:cubicBezTo>
                  <a:cubicBezTo>
                    <a:pt x="3134" y="6579"/>
                    <a:pt x="1032" y="9252"/>
                    <a:pt x="36" y="12055"/>
                  </a:cubicBezTo>
                  <a:cubicBezTo>
                    <a:pt x="0" y="12127"/>
                    <a:pt x="58" y="12184"/>
                    <a:pt x="118" y="12184"/>
                  </a:cubicBezTo>
                  <a:cubicBezTo>
                    <a:pt x="150" y="12184"/>
                    <a:pt x="183" y="12168"/>
                    <a:pt x="202" y="12129"/>
                  </a:cubicBezTo>
                  <a:cubicBezTo>
                    <a:pt x="1014" y="10857"/>
                    <a:pt x="1751" y="9547"/>
                    <a:pt x="2729" y="8386"/>
                  </a:cubicBezTo>
                  <a:cubicBezTo>
                    <a:pt x="3706" y="7261"/>
                    <a:pt x="4757" y="6228"/>
                    <a:pt x="5919" y="5288"/>
                  </a:cubicBezTo>
                  <a:cubicBezTo>
                    <a:pt x="8279" y="3333"/>
                    <a:pt x="10842" y="2098"/>
                    <a:pt x="13682" y="954"/>
                  </a:cubicBezTo>
                  <a:cubicBezTo>
                    <a:pt x="14163" y="765"/>
                    <a:pt x="13956" y="1"/>
                    <a:pt x="134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7189300" y="286125"/>
              <a:ext cx="112125" cy="375675"/>
            </a:xfrm>
            <a:custGeom>
              <a:avLst/>
              <a:gdLst/>
              <a:ahLst/>
              <a:cxnLst/>
              <a:rect l="l" t="t" r="r" b="b"/>
              <a:pathLst>
                <a:path w="4485" h="15027" extrusionOk="0">
                  <a:moveTo>
                    <a:pt x="1520" y="1"/>
                  </a:moveTo>
                  <a:cubicBezTo>
                    <a:pt x="1353" y="1"/>
                    <a:pt x="1198" y="93"/>
                    <a:pt x="1144" y="311"/>
                  </a:cubicBezTo>
                  <a:cubicBezTo>
                    <a:pt x="1" y="5179"/>
                    <a:pt x="941" y="11135"/>
                    <a:pt x="4260" y="14989"/>
                  </a:cubicBezTo>
                  <a:cubicBezTo>
                    <a:pt x="4281" y="15016"/>
                    <a:pt x="4310" y="15027"/>
                    <a:pt x="4339" y="15027"/>
                  </a:cubicBezTo>
                  <a:cubicBezTo>
                    <a:pt x="4411" y="15027"/>
                    <a:pt x="4484" y="14957"/>
                    <a:pt x="4445" y="14879"/>
                  </a:cubicBezTo>
                  <a:cubicBezTo>
                    <a:pt x="3209" y="12740"/>
                    <a:pt x="2177" y="10600"/>
                    <a:pt x="1734" y="8129"/>
                  </a:cubicBezTo>
                  <a:cubicBezTo>
                    <a:pt x="1310" y="5640"/>
                    <a:pt x="1402" y="3077"/>
                    <a:pt x="2029" y="643"/>
                  </a:cubicBezTo>
                  <a:cubicBezTo>
                    <a:pt x="2122" y="270"/>
                    <a:pt x="1804" y="1"/>
                    <a:pt x="1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6822550" y="671875"/>
              <a:ext cx="448825" cy="200525"/>
            </a:xfrm>
            <a:custGeom>
              <a:avLst/>
              <a:gdLst/>
              <a:ahLst/>
              <a:cxnLst/>
              <a:rect l="l" t="t" r="r" b="b"/>
              <a:pathLst>
                <a:path w="17953" h="8021" extrusionOk="0">
                  <a:moveTo>
                    <a:pt x="16155" y="0"/>
                  </a:moveTo>
                  <a:cubicBezTo>
                    <a:pt x="15179" y="0"/>
                    <a:pt x="14177" y="149"/>
                    <a:pt x="13288" y="297"/>
                  </a:cubicBezTo>
                  <a:cubicBezTo>
                    <a:pt x="11628" y="573"/>
                    <a:pt x="10005" y="1016"/>
                    <a:pt x="8438" y="1606"/>
                  </a:cubicBezTo>
                  <a:cubicBezTo>
                    <a:pt x="5469" y="2731"/>
                    <a:pt x="2039" y="4612"/>
                    <a:pt x="213" y="7323"/>
                  </a:cubicBezTo>
                  <a:cubicBezTo>
                    <a:pt x="0" y="7650"/>
                    <a:pt x="281" y="8021"/>
                    <a:pt x="606" y="8021"/>
                  </a:cubicBezTo>
                  <a:cubicBezTo>
                    <a:pt x="703" y="8021"/>
                    <a:pt x="803" y="7988"/>
                    <a:pt x="896" y="7913"/>
                  </a:cubicBezTo>
                  <a:cubicBezTo>
                    <a:pt x="2113" y="6898"/>
                    <a:pt x="3164" y="5737"/>
                    <a:pt x="4455" y="4796"/>
                  </a:cubicBezTo>
                  <a:cubicBezTo>
                    <a:pt x="5746" y="3837"/>
                    <a:pt x="7129" y="3008"/>
                    <a:pt x="8585" y="2307"/>
                  </a:cubicBezTo>
                  <a:cubicBezTo>
                    <a:pt x="10116" y="1606"/>
                    <a:pt x="11739" y="1108"/>
                    <a:pt x="13398" y="813"/>
                  </a:cubicBezTo>
                  <a:cubicBezTo>
                    <a:pt x="14873" y="537"/>
                    <a:pt x="16422" y="610"/>
                    <a:pt x="17898" y="297"/>
                  </a:cubicBezTo>
                  <a:cubicBezTo>
                    <a:pt x="17935" y="297"/>
                    <a:pt x="17953" y="223"/>
                    <a:pt x="17898" y="205"/>
                  </a:cubicBezTo>
                  <a:cubicBezTo>
                    <a:pt x="17349" y="57"/>
                    <a:pt x="16757" y="0"/>
                    <a:pt x="16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6880425" y="599050"/>
              <a:ext cx="307850" cy="56550"/>
            </a:xfrm>
            <a:custGeom>
              <a:avLst/>
              <a:gdLst/>
              <a:ahLst/>
              <a:cxnLst/>
              <a:rect l="l" t="t" r="r" b="b"/>
              <a:pathLst>
                <a:path w="12314" h="2262" extrusionOk="0">
                  <a:moveTo>
                    <a:pt x="5826" y="1"/>
                  </a:moveTo>
                  <a:cubicBezTo>
                    <a:pt x="3862" y="1"/>
                    <a:pt x="1937" y="459"/>
                    <a:pt x="314" y="1587"/>
                  </a:cubicBezTo>
                  <a:cubicBezTo>
                    <a:pt x="0" y="1791"/>
                    <a:pt x="247" y="2262"/>
                    <a:pt x="555" y="2262"/>
                  </a:cubicBezTo>
                  <a:cubicBezTo>
                    <a:pt x="609" y="2262"/>
                    <a:pt x="665" y="2247"/>
                    <a:pt x="720" y="2214"/>
                  </a:cubicBezTo>
                  <a:cubicBezTo>
                    <a:pt x="2578" y="1148"/>
                    <a:pt x="4422" y="776"/>
                    <a:pt x="6296" y="776"/>
                  </a:cubicBezTo>
                  <a:cubicBezTo>
                    <a:pt x="8215" y="776"/>
                    <a:pt x="10165" y="1167"/>
                    <a:pt x="12190" y="1606"/>
                  </a:cubicBezTo>
                  <a:cubicBezTo>
                    <a:pt x="12196" y="1607"/>
                    <a:pt x="12202" y="1607"/>
                    <a:pt x="12208" y="1607"/>
                  </a:cubicBezTo>
                  <a:cubicBezTo>
                    <a:pt x="12302" y="1607"/>
                    <a:pt x="12313" y="1474"/>
                    <a:pt x="12227" y="1440"/>
                  </a:cubicBezTo>
                  <a:cubicBezTo>
                    <a:pt x="10294" y="581"/>
                    <a:pt x="8035" y="1"/>
                    <a:pt x="58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7210500" y="726400"/>
              <a:ext cx="123000" cy="454600"/>
            </a:xfrm>
            <a:custGeom>
              <a:avLst/>
              <a:gdLst/>
              <a:ahLst/>
              <a:cxnLst/>
              <a:rect l="l" t="t" r="r" b="b"/>
              <a:pathLst>
                <a:path w="4920" h="18184" extrusionOk="0">
                  <a:moveTo>
                    <a:pt x="4865" y="0"/>
                  </a:moveTo>
                  <a:cubicBezTo>
                    <a:pt x="4854" y="0"/>
                    <a:pt x="4842" y="5"/>
                    <a:pt x="4832" y="15"/>
                  </a:cubicBezTo>
                  <a:cubicBezTo>
                    <a:pt x="1347" y="5049"/>
                    <a:pt x="1" y="12536"/>
                    <a:pt x="3504" y="17957"/>
                  </a:cubicBezTo>
                  <a:cubicBezTo>
                    <a:pt x="3607" y="18117"/>
                    <a:pt x="3744" y="18183"/>
                    <a:pt x="3882" y="18183"/>
                  </a:cubicBezTo>
                  <a:cubicBezTo>
                    <a:pt x="4239" y="18183"/>
                    <a:pt x="4610" y="17742"/>
                    <a:pt x="4463" y="17330"/>
                  </a:cubicBezTo>
                  <a:cubicBezTo>
                    <a:pt x="3357" y="14491"/>
                    <a:pt x="2490" y="11817"/>
                    <a:pt x="2546" y="8737"/>
                  </a:cubicBezTo>
                  <a:cubicBezTo>
                    <a:pt x="2582" y="5713"/>
                    <a:pt x="3320" y="2652"/>
                    <a:pt x="4906" y="70"/>
                  </a:cubicBezTo>
                  <a:cubicBezTo>
                    <a:pt x="4919" y="31"/>
                    <a:pt x="4894" y="0"/>
                    <a:pt x="4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7077750" y="727600"/>
              <a:ext cx="200425" cy="319100"/>
            </a:xfrm>
            <a:custGeom>
              <a:avLst/>
              <a:gdLst/>
              <a:ahLst/>
              <a:cxnLst/>
              <a:rect l="l" t="t" r="r" b="b"/>
              <a:pathLst>
                <a:path w="8017" h="12764" extrusionOk="0">
                  <a:moveTo>
                    <a:pt x="7951" y="0"/>
                  </a:moveTo>
                  <a:cubicBezTo>
                    <a:pt x="7944" y="0"/>
                    <a:pt x="7937" y="1"/>
                    <a:pt x="7929" y="4"/>
                  </a:cubicBezTo>
                  <a:cubicBezTo>
                    <a:pt x="5809" y="1240"/>
                    <a:pt x="3928" y="3305"/>
                    <a:pt x="2619" y="5370"/>
                  </a:cubicBezTo>
                  <a:cubicBezTo>
                    <a:pt x="1365" y="7325"/>
                    <a:pt x="0" y="9980"/>
                    <a:pt x="92" y="12377"/>
                  </a:cubicBezTo>
                  <a:cubicBezTo>
                    <a:pt x="102" y="12639"/>
                    <a:pt x="310" y="12763"/>
                    <a:pt x="527" y="12763"/>
                  </a:cubicBezTo>
                  <a:cubicBezTo>
                    <a:pt x="723" y="12763"/>
                    <a:pt x="926" y="12662"/>
                    <a:pt x="996" y="12470"/>
                  </a:cubicBezTo>
                  <a:cubicBezTo>
                    <a:pt x="1402" y="11308"/>
                    <a:pt x="1494" y="10072"/>
                    <a:pt x="1863" y="8892"/>
                  </a:cubicBezTo>
                  <a:cubicBezTo>
                    <a:pt x="2213" y="7749"/>
                    <a:pt x="2692" y="6661"/>
                    <a:pt x="3282" y="5610"/>
                  </a:cubicBezTo>
                  <a:cubicBezTo>
                    <a:pt x="4499" y="3397"/>
                    <a:pt x="6104" y="1737"/>
                    <a:pt x="7985" y="78"/>
                  </a:cubicBezTo>
                  <a:cubicBezTo>
                    <a:pt x="8017" y="46"/>
                    <a:pt x="7993" y="0"/>
                    <a:pt x="7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7365125" y="722325"/>
              <a:ext cx="324400" cy="312750"/>
            </a:xfrm>
            <a:custGeom>
              <a:avLst/>
              <a:gdLst/>
              <a:ahLst/>
              <a:cxnLst/>
              <a:rect l="l" t="t" r="r" b="b"/>
              <a:pathLst>
                <a:path w="12976" h="12510" extrusionOk="0">
                  <a:moveTo>
                    <a:pt x="149" y="0"/>
                  </a:moveTo>
                  <a:cubicBezTo>
                    <a:pt x="77" y="0"/>
                    <a:pt x="0" y="60"/>
                    <a:pt x="12" y="141"/>
                  </a:cubicBezTo>
                  <a:cubicBezTo>
                    <a:pt x="491" y="3073"/>
                    <a:pt x="2317" y="5710"/>
                    <a:pt x="4456" y="7683"/>
                  </a:cubicBezTo>
                  <a:cubicBezTo>
                    <a:pt x="5562" y="8661"/>
                    <a:pt x="6761" y="9564"/>
                    <a:pt x="8033" y="10339"/>
                  </a:cubicBezTo>
                  <a:cubicBezTo>
                    <a:pt x="9269" y="11095"/>
                    <a:pt x="10596" y="11998"/>
                    <a:pt x="11979" y="12478"/>
                  </a:cubicBezTo>
                  <a:cubicBezTo>
                    <a:pt x="12046" y="12499"/>
                    <a:pt x="12110" y="12509"/>
                    <a:pt x="12172" y="12509"/>
                  </a:cubicBezTo>
                  <a:cubicBezTo>
                    <a:pt x="12686" y="12509"/>
                    <a:pt x="12976" y="11810"/>
                    <a:pt x="12514" y="11464"/>
                  </a:cubicBezTo>
                  <a:cubicBezTo>
                    <a:pt x="11371" y="10615"/>
                    <a:pt x="9951" y="10044"/>
                    <a:pt x="8734" y="9324"/>
                  </a:cubicBezTo>
                  <a:cubicBezTo>
                    <a:pt x="7591" y="8661"/>
                    <a:pt x="6503" y="7941"/>
                    <a:pt x="5452" y="7149"/>
                  </a:cubicBezTo>
                  <a:cubicBezTo>
                    <a:pt x="2962" y="5249"/>
                    <a:pt x="1395" y="2981"/>
                    <a:pt x="251" y="67"/>
                  </a:cubicBezTo>
                  <a:cubicBezTo>
                    <a:pt x="231" y="20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7408275" y="725350"/>
              <a:ext cx="237825" cy="98125"/>
            </a:xfrm>
            <a:custGeom>
              <a:avLst/>
              <a:gdLst/>
              <a:ahLst/>
              <a:cxnLst/>
              <a:rect l="l" t="t" r="r" b="b"/>
              <a:pathLst>
                <a:path w="9513" h="3925" extrusionOk="0">
                  <a:moveTo>
                    <a:pt x="2100" y="1"/>
                  </a:moveTo>
                  <a:cubicBezTo>
                    <a:pt x="1397" y="1"/>
                    <a:pt x="727" y="65"/>
                    <a:pt x="130" y="186"/>
                  </a:cubicBezTo>
                  <a:cubicBezTo>
                    <a:pt x="1" y="223"/>
                    <a:pt x="1" y="444"/>
                    <a:pt x="148" y="444"/>
                  </a:cubicBezTo>
                  <a:cubicBezTo>
                    <a:pt x="1753" y="444"/>
                    <a:pt x="3191" y="610"/>
                    <a:pt x="4666" y="1311"/>
                  </a:cubicBezTo>
                  <a:cubicBezTo>
                    <a:pt x="5385" y="1643"/>
                    <a:pt x="6086" y="2030"/>
                    <a:pt x="6731" y="2491"/>
                  </a:cubicBezTo>
                  <a:cubicBezTo>
                    <a:pt x="7321" y="2934"/>
                    <a:pt x="7838" y="3487"/>
                    <a:pt x="8465" y="3856"/>
                  </a:cubicBezTo>
                  <a:cubicBezTo>
                    <a:pt x="8548" y="3903"/>
                    <a:pt x="8642" y="3925"/>
                    <a:pt x="8737" y="3925"/>
                  </a:cubicBezTo>
                  <a:cubicBezTo>
                    <a:pt x="9120" y="3925"/>
                    <a:pt x="9513" y="3570"/>
                    <a:pt x="9276" y="3155"/>
                  </a:cubicBezTo>
                  <a:cubicBezTo>
                    <a:pt x="7988" y="945"/>
                    <a:pt x="4806" y="1"/>
                    <a:pt x="2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7290275" y="375500"/>
              <a:ext cx="96725" cy="241750"/>
            </a:xfrm>
            <a:custGeom>
              <a:avLst/>
              <a:gdLst/>
              <a:ahLst/>
              <a:cxnLst/>
              <a:rect l="l" t="t" r="r" b="b"/>
              <a:pathLst>
                <a:path w="3869" h="9670" extrusionOk="0">
                  <a:moveTo>
                    <a:pt x="3253" y="1"/>
                  </a:moveTo>
                  <a:cubicBezTo>
                    <a:pt x="3133" y="1"/>
                    <a:pt x="3010" y="49"/>
                    <a:pt x="2914" y="166"/>
                  </a:cubicBezTo>
                  <a:cubicBezTo>
                    <a:pt x="738" y="2803"/>
                    <a:pt x="0" y="6343"/>
                    <a:pt x="904" y="9644"/>
                  </a:cubicBezTo>
                  <a:cubicBezTo>
                    <a:pt x="912" y="9661"/>
                    <a:pt x="931" y="9670"/>
                    <a:pt x="950" y="9670"/>
                  </a:cubicBezTo>
                  <a:cubicBezTo>
                    <a:pt x="973" y="9670"/>
                    <a:pt x="996" y="9656"/>
                    <a:pt x="996" y="9626"/>
                  </a:cubicBezTo>
                  <a:cubicBezTo>
                    <a:pt x="572" y="6343"/>
                    <a:pt x="1531" y="3208"/>
                    <a:pt x="3614" y="645"/>
                  </a:cubicBezTo>
                  <a:cubicBezTo>
                    <a:pt x="3868" y="338"/>
                    <a:pt x="3570" y="1"/>
                    <a:pt x="32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7410725" y="492475"/>
              <a:ext cx="247050" cy="139450"/>
            </a:xfrm>
            <a:custGeom>
              <a:avLst/>
              <a:gdLst/>
              <a:ahLst/>
              <a:cxnLst/>
              <a:rect l="l" t="t" r="r" b="b"/>
              <a:pathLst>
                <a:path w="9882" h="5578" extrusionOk="0">
                  <a:moveTo>
                    <a:pt x="9464" y="0"/>
                  </a:moveTo>
                  <a:cubicBezTo>
                    <a:pt x="9449" y="0"/>
                    <a:pt x="9434" y="2"/>
                    <a:pt x="9418" y="5"/>
                  </a:cubicBezTo>
                  <a:cubicBezTo>
                    <a:pt x="5822" y="779"/>
                    <a:pt x="2577" y="2937"/>
                    <a:pt x="32" y="5518"/>
                  </a:cubicBezTo>
                  <a:cubicBezTo>
                    <a:pt x="0" y="5534"/>
                    <a:pt x="23" y="5577"/>
                    <a:pt x="53" y="5577"/>
                  </a:cubicBezTo>
                  <a:cubicBezTo>
                    <a:pt x="58" y="5577"/>
                    <a:pt x="64" y="5576"/>
                    <a:pt x="69" y="5573"/>
                  </a:cubicBezTo>
                  <a:cubicBezTo>
                    <a:pt x="2890" y="3121"/>
                    <a:pt x="6080" y="1701"/>
                    <a:pt x="9584" y="558"/>
                  </a:cubicBezTo>
                  <a:cubicBezTo>
                    <a:pt x="9881" y="470"/>
                    <a:pt x="9747" y="0"/>
                    <a:pt x="9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6988675" y="477725"/>
              <a:ext cx="227000" cy="131125"/>
            </a:xfrm>
            <a:custGeom>
              <a:avLst/>
              <a:gdLst/>
              <a:ahLst/>
              <a:cxnLst/>
              <a:rect l="l" t="t" r="r" b="b"/>
              <a:pathLst>
                <a:path w="9080" h="5245" extrusionOk="0">
                  <a:moveTo>
                    <a:pt x="324" y="0"/>
                  </a:moveTo>
                  <a:cubicBezTo>
                    <a:pt x="52" y="0"/>
                    <a:pt x="1" y="435"/>
                    <a:pt x="262" y="539"/>
                  </a:cubicBezTo>
                  <a:cubicBezTo>
                    <a:pt x="1885" y="1111"/>
                    <a:pt x="3452" y="1590"/>
                    <a:pt x="4965" y="2457"/>
                  </a:cubicBezTo>
                  <a:cubicBezTo>
                    <a:pt x="6384" y="3250"/>
                    <a:pt x="7528" y="4356"/>
                    <a:pt x="8874" y="5223"/>
                  </a:cubicBezTo>
                  <a:cubicBezTo>
                    <a:pt x="8893" y="5238"/>
                    <a:pt x="8914" y="5245"/>
                    <a:pt x="8934" y="5245"/>
                  </a:cubicBezTo>
                  <a:cubicBezTo>
                    <a:pt x="9011" y="5245"/>
                    <a:pt x="9080" y="5149"/>
                    <a:pt x="9021" y="5076"/>
                  </a:cubicBezTo>
                  <a:cubicBezTo>
                    <a:pt x="8044" y="3692"/>
                    <a:pt x="6403" y="2660"/>
                    <a:pt x="4946" y="1830"/>
                  </a:cubicBezTo>
                  <a:cubicBezTo>
                    <a:pt x="3545" y="1037"/>
                    <a:pt x="1977" y="300"/>
                    <a:pt x="373" y="4"/>
                  </a:cubicBezTo>
                  <a:cubicBezTo>
                    <a:pt x="356" y="1"/>
                    <a:pt x="340" y="0"/>
                    <a:pt x="3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6962275" y="735525"/>
              <a:ext cx="243650" cy="201675"/>
            </a:xfrm>
            <a:custGeom>
              <a:avLst/>
              <a:gdLst/>
              <a:ahLst/>
              <a:cxnLst/>
              <a:rect l="l" t="t" r="r" b="b"/>
              <a:pathLst>
                <a:path w="9746" h="8067" extrusionOk="0">
                  <a:moveTo>
                    <a:pt x="9653" y="1"/>
                  </a:moveTo>
                  <a:cubicBezTo>
                    <a:pt x="5689" y="701"/>
                    <a:pt x="1742" y="3633"/>
                    <a:pt x="175" y="7377"/>
                  </a:cubicBezTo>
                  <a:cubicBezTo>
                    <a:pt x="0" y="7784"/>
                    <a:pt x="325" y="8066"/>
                    <a:pt x="663" y="8066"/>
                  </a:cubicBezTo>
                  <a:cubicBezTo>
                    <a:pt x="860" y="8066"/>
                    <a:pt x="1062" y="7970"/>
                    <a:pt x="1171" y="7745"/>
                  </a:cubicBezTo>
                  <a:cubicBezTo>
                    <a:pt x="2996" y="4002"/>
                    <a:pt x="5670" y="1420"/>
                    <a:pt x="9672" y="111"/>
                  </a:cubicBezTo>
                  <a:cubicBezTo>
                    <a:pt x="9745" y="93"/>
                    <a:pt x="9709" y="1"/>
                    <a:pt x="96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7324375" y="866150"/>
              <a:ext cx="106025" cy="230675"/>
            </a:xfrm>
            <a:custGeom>
              <a:avLst/>
              <a:gdLst/>
              <a:ahLst/>
              <a:cxnLst/>
              <a:rect l="l" t="t" r="r" b="b"/>
              <a:pathLst>
                <a:path w="4241" h="9227" extrusionOk="0">
                  <a:moveTo>
                    <a:pt x="329" y="1"/>
                  </a:moveTo>
                  <a:cubicBezTo>
                    <a:pt x="267" y="1"/>
                    <a:pt x="203" y="38"/>
                    <a:pt x="203" y="105"/>
                  </a:cubicBezTo>
                  <a:cubicBezTo>
                    <a:pt x="1" y="3350"/>
                    <a:pt x="978" y="6688"/>
                    <a:pt x="3283" y="9067"/>
                  </a:cubicBezTo>
                  <a:cubicBezTo>
                    <a:pt x="3382" y="9179"/>
                    <a:pt x="3498" y="9226"/>
                    <a:pt x="3611" y="9226"/>
                  </a:cubicBezTo>
                  <a:cubicBezTo>
                    <a:pt x="3941" y="9226"/>
                    <a:pt x="4240" y="8825"/>
                    <a:pt x="3965" y="8495"/>
                  </a:cubicBezTo>
                  <a:cubicBezTo>
                    <a:pt x="1974" y="6042"/>
                    <a:pt x="628" y="3295"/>
                    <a:pt x="443" y="105"/>
                  </a:cubicBezTo>
                  <a:cubicBezTo>
                    <a:pt x="443" y="33"/>
                    <a:pt x="387" y="1"/>
                    <a:pt x="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7685825" y="477750"/>
              <a:ext cx="34400" cy="23025"/>
            </a:xfrm>
            <a:custGeom>
              <a:avLst/>
              <a:gdLst/>
              <a:ahLst/>
              <a:cxnLst/>
              <a:rect l="l" t="t" r="r" b="b"/>
              <a:pathLst>
                <a:path w="1376" h="921" extrusionOk="0">
                  <a:moveTo>
                    <a:pt x="769" y="0"/>
                  </a:moveTo>
                  <a:cubicBezTo>
                    <a:pt x="712" y="0"/>
                    <a:pt x="652" y="13"/>
                    <a:pt x="590" y="40"/>
                  </a:cubicBezTo>
                  <a:lnTo>
                    <a:pt x="479" y="77"/>
                  </a:lnTo>
                  <a:cubicBezTo>
                    <a:pt x="0" y="285"/>
                    <a:pt x="226" y="920"/>
                    <a:pt x="642" y="920"/>
                  </a:cubicBezTo>
                  <a:cubicBezTo>
                    <a:pt x="707" y="920"/>
                    <a:pt x="776" y="905"/>
                    <a:pt x="848" y="870"/>
                  </a:cubicBezTo>
                  <a:lnTo>
                    <a:pt x="940" y="796"/>
                  </a:lnTo>
                  <a:cubicBezTo>
                    <a:pt x="1376" y="603"/>
                    <a:pt x="1162" y="0"/>
                    <a:pt x="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7392200" y="342125"/>
              <a:ext cx="27050" cy="18650"/>
            </a:xfrm>
            <a:custGeom>
              <a:avLst/>
              <a:gdLst/>
              <a:ahLst/>
              <a:cxnLst/>
              <a:rect l="l" t="t" r="r" b="b"/>
              <a:pathLst>
                <a:path w="1082" h="746" extrusionOk="0">
                  <a:moveTo>
                    <a:pt x="558" y="0"/>
                  </a:moveTo>
                  <a:cubicBezTo>
                    <a:pt x="504" y="0"/>
                    <a:pt x="446" y="14"/>
                    <a:pt x="386" y="44"/>
                  </a:cubicBezTo>
                  <a:cubicBezTo>
                    <a:pt x="1" y="220"/>
                    <a:pt x="188" y="746"/>
                    <a:pt x="534" y="746"/>
                  </a:cubicBezTo>
                  <a:cubicBezTo>
                    <a:pt x="586" y="746"/>
                    <a:pt x="642" y="734"/>
                    <a:pt x="699" y="708"/>
                  </a:cubicBezTo>
                  <a:cubicBezTo>
                    <a:pt x="1081" y="533"/>
                    <a:pt x="900" y="0"/>
                    <a:pt x="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6943400" y="461475"/>
              <a:ext cx="27950" cy="20125"/>
            </a:xfrm>
            <a:custGeom>
              <a:avLst/>
              <a:gdLst/>
              <a:ahLst/>
              <a:cxnLst/>
              <a:rect l="l" t="t" r="r" b="b"/>
              <a:pathLst>
                <a:path w="1118" h="805" extrusionOk="0">
                  <a:moveTo>
                    <a:pt x="524" y="1"/>
                  </a:moveTo>
                  <a:cubicBezTo>
                    <a:pt x="469" y="1"/>
                    <a:pt x="413" y="20"/>
                    <a:pt x="358" y="64"/>
                  </a:cubicBezTo>
                  <a:lnTo>
                    <a:pt x="285" y="138"/>
                  </a:lnTo>
                  <a:cubicBezTo>
                    <a:pt x="1" y="369"/>
                    <a:pt x="195" y="804"/>
                    <a:pt x="538" y="804"/>
                  </a:cubicBezTo>
                  <a:cubicBezTo>
                    <a:pt x="552" y="804"/>
                    <a:pt x="566" y="803"/>
                    <a:pt x="580" y="802"/>
                  </a:cubicBezTo>
                  <a:lnTo>
                    <a:pt x="690" y="784"/>
                  </a:lnTo>
                  <a:cubicBezTo>
                    <a:pt x="1117" y="704"/>
                    <a:pt x="852" y="1"/>
                    <a:pt x="5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6936300" y="961800"/>
              <a:ext cx="21125" cy="15050"/>
            </a:xfrm>
            <a:custGeom>
              <a:avLst/>
              <a:gdLst/>
              <a:ahLst/>
              <a:cxnLst/>
              <a:rect l="l" t="t" r="r" b="b"/>
              <a:pathLst>
                <a:path w="845" h="602" extrusionOk="0">
                  <a:moveTo>
                    <a:pt x="405" y="1"/>
                  </a:moveTo>
                  <a:cubicBezTo>
                    <a:pt x="369" y="1"/>
                    <a:pt x="331" y="8"/>
                    <a:pt x="292" y="22"/>
                  </a:cubicBezTo>
                  <a:cubicBezTo>
                    <a:pt x="1" y="184"/>
                    <a:pt x="150" y="601"/>
                    <a:pt x="427" y="601"/>
                  </a:cubicBezTo>
                  <a:cubicBezTo>
                    <a:pt x="466" y="601"/>
                    <a:pt x="507" y="593"/>
                    <a:pt x="550" y="575"/>
                  </a:cubicBezTo>
                  <a:cubicBezTo>
                    <a:pt x="845" y="412"/>
                    <a:pt x="689" y="1"/>
                    <a:pt x="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7420500" y="1120600"/>
              <a:ext cx="21225" cy="14975"/>
            </a:xfrm>
            <a:custGeom>
              <a:avLst/>
              <a:gdLst/>
              <a:ahLst/>
              <a:cxnLst/>
              <a:rect l="l" t="t" r="r" b="b"/>
              <a:pathLst>
                <a:path w="849" h="599" extrusionOk="0">
                  <a:moveTo>
                    <a:pt x="436" y="0"/>
                  </a:moveTo>
                  <a:cubicBezTo>
                    <a:pt x="395" y="0"/>
                    <a:pt x="351" y="10"/>
                    <a:pt x="305" y="32"/>
                  </a:cubicBezTo>
                  <a:cubicBezTo>
                    <a:pt x="0" y="176"/>
                    <a:pt x="141" y="598"/>
                    <a:pt x="413" y="598"/>
                  </a:cubicBezTo>
                  <a:cubicBezTo>
                    <a:pt x="454" y="598"/>
                    <a:pt x="498" y="589"/>
                    <a:pt x="544" y="567"/>
                  </a:cubicBezTo>
                  <a:cubicBezTo>
                    <a:pt x="849" y="423"/>
                    <a:pt x="708" y="0"/>
                    <a:pt x="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7363100" y="830700"/>
              <a:ext cx="97450" cy="179650"/>
            </a:xfrm>
            <a:custGeom>
              <a:avLst/>
              <a:gdLst/>
              <a:ahLst/>
              <a:cxnLst/>
              <a:rect l="l" t="t" r="r" b="b"/>
              <a:pathLst>
                <a:path w="3898" h="7186" extrusionOk="0">
                  <a:moveTo>
                    <a:pt x="69" y="1"/>
                  </a:moveTo>
                  <a:cubicBezTo>
                    <a:pt x="35" y="1"/>
                    <a:pt x="1" y="25"/>
                    <a:pt x="1" y="66"/>
                  </a:cubicBezTo>
                  <a:cubicBezTo>
                    <a:pt x="425" y="2684"/>
                    <a:pt x="1586" y="5137"/>
                    <a:pt x="3357" y="7110"/>
                  </a:cubicBezTo>
                  <a:cubicBezTo>
                    <a:pt x="3410" y="7163"/>
                    <a:pt x="3472" y="7186"/>
                    <a:pt x="3532" y="7186"/>
                  </a:cubicBezTo>
                  <a:cubicBezTo>
                    <a:pt x="3723" y="7186"/>
                    <a:pt x="3898" y="6965"/>
                    <a:pt x="3744" y="6797"/>
                  </a:cubicBezTo>
                  <a:cubicBezTo>
                    <a:pt x="2011" y="4860"/>
                    <a:pt x="775" y="2555"/>
                    <a:pt x="130" y="47"/>
                  </a:cubicBezTo>
                  <a:cubicBezTo>
                    <a:pt x="122" y="15"/>
                    <a:pt x="96" y="1"/>
                    <a:pt x="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7139050" y="822825"/>
              <a:ext cx="80775" cy="215000"/>
            </a:xfrm>
            <a:custGeom>
              <a:avLst/>
              <a:gdLst/>
              <a:ahLst/>
              <a:cxnLst/>
              <a:rect l="l" t="t" r="r" b="b"/>
              <a:pathLst>
                <a:path w="3231" h="8600" extrusionOk="0">
                  <a:moveTo>
                    <a:pt x="3121" y="0"/>
                  </a:moveTo>
                  <a:cubicBezTo>
                    <a:pt x="3099" y="0"/>
                    <a:pt x="3078" y="9"/>
                    <a:pt x="3062" y="31"/>
                  </a:cubicBezTo>
                  <a:cubicBezTo>
                    <a:pt x="1255" y="2428"/>
                    <a:pt x="1" y="5323"/>
                    <a:pt x="37" y="8366"/>
                  </a:cubicBezTo>
                  <a:cubicBezTo>
                    <a:pt x="47" y="8515"/>
                    <a:pt x="170" y="8600"/>
                    <a:pt x="284" y="8600"/>
                  </a:cubicBezTo>
                  <a:cubicBezTo>
                    <a:pt x="381" y="8600"/>
                    <a:pt x="472" y="8538"/>
                    <a:pt x="480" y="8402"/>
                  </a:cubicBezTo>
                  <a:cubicBezTo>
                    <a:pt x="701" y="5434"/>
                    <a:pt x="1421" y="2594"/>
                    <a:pt x="3191" y="123"/>
                  </a:cubicBezTo>
                  <a:cubicBezTo>
                    <a:pt x="3230" y="57"/>
                    <a:pt x="3176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7134450" y="379100"/>
              <a:ext cx="66775" cy="163875"/>
            </a:xfrm>
            <a:custGeom>
              <a:avLst/>
              <a:gdLst/>
              <a:ahLst/>
              <a:cxnLst/>
              <a:rect l="l" t="t" r="r" b="b"/>
              <a:pathLst>
                <a:path w="2671" h="6555" extrusionOk="0">
                  <a:moveTo>
                    <a:pt x="506" y="0"/>
                  </a:moveTo>
                  <a:cubicBezTo>
                    <a:pt x="432" y="0"/>
                    <a:pt x="359" y="47"/>
                    <a:pt x="351" y="151"/>
                  </a:cubicBezTo>
                  <a:cubicBezTo>
                    <a:pt x="0" y="2585"/>
                    <a:pt x="978" y="4798"/>
                    <a:pt x="2619" y="6550"/>
                  </a:cubicBezTo>
                  <a:cubicBezTo>
                    <a:pt x="2622" y="6553"/>
                    <a:pt x="2626" y="6555"/>
                    <a:pt x="2631" y="6555"/>
                  </a:cubicBezTo>
                  <a:cubicBezTo>
                    <a:pt x="2649" y="6555"/>
                    <a:pt x="2671" y="6528"/>
                    <a:pt x="2656" y="6513"/>
                  </a:cubicBezTo>
                  <a:cubicBezTo>
                    <a:pt x="1070" y="4761"/>
                    <a:pt x="535" y="2474"/>
                    <a:pt x="664" y="169"/>
                  </a:cubicBezTo>
                  <a:cubicBezTo>
                    <a:pt x="674" y="61"/>
                    <a:pt x="590" y="0"/>
                    <a:pt x="5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7337000" y="384525"/>
              <a:ext cx="142550" cy="187425"/>
            </a:xfrm>
            <a:custGeom>
              <a:avLst/>
              <a:gdLst/>
              <a:ahLst/>
              <a:cxnLst/>
              <a:rect l="l" t="t" r="r" b="b"/>
              <a:pathLst>
                <a:path w="5702" h="7497" extrusionOk="0">
                  <a:moveTo>
                    <a:pt x="5473" y="0"/>
                  </a:moveTo>
                  <a:cubicBezTo>
                    <a:pt x="5437" y="0"/>
                    <a:pt x="5398" y="13"/>
                    <a:pt x="5360" y="44"/>
                  </a:cubicBezTo>
                  <a:cubicBezTo>
                    <a:pt x="3110" y="1962"/>
                    <a:pt x="750" y="4452"/>
                    <a:pt x="12" y="7402"/>
                  </a:cubicBezTo>
                  <a:cubicBezTo>
                    <a:pt x="0" y="7460"/>
                    <a:pt x="48" y="7497"/>
                    <a:pt x="93" y="7497"/>
                  </a:cubicBezTo>
                  <a:cubicBezTo>
                    <a:pt x="120" y="7497"/>
                    <a:pt x="146" y="7484"/>
                    <a:pt x="159" y="7457"/>
                  </a:cubicBezTo>
                  <a:cubicBezTo>
                    <a:pt x="1303" y="4470"/>
                    <a:pt x="3460" y="2552"/>
                    <a:pt x="5599" y="303"/>
                  </a:cubicBezTo>
                  <a:cubicBezTo>
                    <a:pt x="5701" y="186"/>
                    <a:pt x="5608" y="0"/>
                    <a:pt x="5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7526550" y="587125"/>
              <a:ext cx="136400" cy="24500"/>
            </a:xfrm>
            <a:custGeom>
              <a:avLst/>
              <a:gdLst/>
              <a:ahLst/>
              <a:cxnLst/>
              <a:rect l="l" t="t" r="r" b="b"/>
              <a:pathLst>
                <a:path w="5456" h="980" extrusionOk="0">
                  <a:moveTo>
                    <a:pt x="4078" y="0"/>
                  </a:moveTo>
                  <a:cubicBezTo>
                    <a:pt x="2738" y="0"/>
                    <a:pt x="1413" y="233"/>
                    <a:pt x="156" y="681"/>
                  </a:cubicBezTo>
                  <a:cubicBezTo>
                    <a:pt x="1" y="733"/>
                    <a:pt x="56" y="979"/>
                    <a:pt x="200" y="979"/>
                  </a:cubicBezTo>
                  <a:cubicBezTo>
                    <a:pt x="210" y="979"/>
                    <a:pt x="220" y="978"/>
                    <a:pt x="230" y="976"/>
                  </a:cubicBezTo>
                  <a:cubicBezTo>
                    <a:pt x="1459" y="605"/>
                    <a:pt x="2743" y="410"/>
                    <a:pt x="4032" y="410"/>
                  </a:cubicBezTo>
                  <a:cubicBezTo>
                    <a:pt x="4406" y="410"/>
                    <a:pt x="4780" y="427"/>
                    <a:pt x="5154" y="460"/>
                  </a:cubicBezTo>
                  <a:cubicBezTo>
                    <a:pt x="5165" y="461"/>
                    <a:pt x="5176" y="462"/>
                    <a:pt x="5187" y="462"/>
                  </a:cubicBezTo>
                  <a:cubicBezTo>
                    <a:pt x="5433" y="462"/>
                    <a:pt x="5456" y="72"/>
                    <a:pt x="5191" y="54"/>
                  </a:cubicBezTo>
                  <a:cubicBezTo>
                    <a:pt x="4819" y="18"/>
                    <a:pt x="4448" y="0"/>
                    <a:pt x="4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7469250" y="806275"/>
              <a:ext cx="69175" cy="60850"/>
            </a:xfrm>
            <a:custGeom>
              <a:avLst/>
              <a:gdLst/>
              <a:ahLst/>
              <a:cxnLst/>
              <a:rect l="l" t="t" r="r" b="b"/>
              <a:pathLst>
                <a:path w="2767" h="2434" extrusionOk="0">
                  <a:moveTo>
                    <a:pt x="179" y="0"/>
                  </a:moveTo>
                  <a:cubicBezTo>
                    <a:pt x="86" y="0"/>
                    <a:pt x="1" y="117"/>
                    <a:pt x="70" y="213"/>
                  </a:cubicBezTo>
                  <a:cubicBezTo>
                    <a:pt x="697" y="1098"/>
                    <a:pt x="1489" y="1836"/>
                    <a:pt x="2393" y="2408"/>
                  </a:cubicBezTo>
                  <a:cubicBezTo>
                    <a:pt x="2426" y="2425"/>
                    <a:pt x="2458" y="2433"/>
                    <a:pt x="2489" y="2433"/>
                  </a:cubicBezTo>
                  <a:cubicBezTo>
                    <a:pt x="2651" y="2433"/>
                    <a:pt x="2766" y="2221"/>
                    <a:pt x="2596" y="2112"/>
                  </a:cubicBezTo>
                  <a:cubicBezTo>
                    <a:pt x="1729" y="1541"/>
                    <a:pt x="936" y="840"/>
                    <a:pt x="272" y="47"/>
                  </a:cubicBezTo>
                  <a:cubicBezTo>
                    <a:pt x="244" y="14"/>
                    <a:pt x="211" y="0"/>
                    <a:pt x="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340;p3"/>
          <p:cNvGrpSpPr/>
          <p:nvPr/>
        </p:nvGrpSpPr>
        <p:grpSpPr>
          <a:xfrm>
            <a:off x="383275" y="2927142"/>
            <a:ext cx="1701424" cy="2206422"/>
            <a:chOff x="0" y="2940519"/>
            <a:chExt cx="1701424" cy="2206422"/>
          </a:xfrm>
        </p:grpSpPr>
        <p:sp>
          <p:nvSpPr>
            <p:cNvPr id="341" name="Google Shape;341;p3"/>
            <p:cNvSpPr/>
            <p:nvPr/>
          </p:nvSpPr>
          <p:spPr>
            <a:xfrm>
              <a:off x="102844" y="3941703"/>
              <a:ext cx="1254777" cy="1201788"/>
            </a:xfrm>
            <a:custGeom>
              <a:avLst/>
              <a:gdLst/>
              <a:ahLst/>
              <a:cxnLst/>
              <a:rect l="l" t="t" r="r" b="b"/>
              <a:pathLst>
                <a:path w="11603" h="11113" extrusionOk="0">
                  <a:moveTo>
                    <a:pt x="8603" y="0"/>
                  </a:moveTo>
                  <a:lnTo>
                    <a:pt x="2515" y="1437"/>
                  </a:lnTo>
                  <a:cubicBezTo>
                    <a:pt x="971" y="2568"/>
                    <a:pt x="163" y="4463"/>
                    <a:pt x="243" y="6348"/>
                  </a:cubicBezTo>
                  <a:cubicBezTo>
                    <a:pt x="252" y="6411"/>
                    <a:pt x="243" y="6474"/>
                    <a:pt x="225" y="6528"/>
                  </a:cubicBezTo>
                  <a:cubicBezTo>
                    <a:pt x="181" y="6672"/>
                    <a:pt x="1" y="6788"/>
                    <a:pt x="46" y="6941"/>
                  </a:cubicBezTo>
                  <a:cubicBezTo>
                    <a:pt x="138" y="6976"/>
                    <a:pt x="237" y="6992"/>
                    <a:pt x="335" y="6992"/>
                  </a:cubicBezTo>
                  <a:cubicBezTo>
                    <a:pt x="389" y="6992"/>
                    <a:pt x="443" y="6987"/>
                    <a:pt x="495" y="6977"/>
                  </a:cubicBezTo>
                  <a:lnTo>
                    <a:pt x="495" y="6977"/>
                  </a:lnTo>
                  <a:cubicBezTo>
                    <a:pt x="432" y="7094"/>
                    <a:pt x="477" y="7246"/>
                    <a:pt x="594" y="7300"/>
                  </a:cubicBezTo>
                  <a:cubicBezTo>
                    <a:pt x="616" y="7308"/>
                    <a:pt x="638" y="7311"/>
                    <a:pt x="660" y="7311"/>
                  </a:cubicBezTo>
                  <a:cubicBezTo>
                    <a:pt x="769" y="7311"/>
                    <a:pt x="863" y="7224"/>
                    <a:pt x="863" y="7112"/>
                  </a:cubicBezTo>
                  <a:cubicBezTo>
                    <a:pt x="881" y="7193"/>
                    <a:pt x="917" y="7282"/>
                    <a:pt x="962" y="7354"/>
                  </a:cubicBezTo>
                  <a:cubicBezTo>
                    <a:pt x="1007" y="7435"/>
                    <a:pt x="1096" y="7480"/>
                    <a:pt x="1186" y="7480"/>
                  </a:cubicBezTo>
                  <a:cubicBezTo>
                    <a:pt x="1231" y="7399"/>
                    <a:pt x="1267" y="7309"/>
                    <a:pt x="1294" y="7219"/>
                  </a:cubicBezTo>
                  <a:cubicBezTo>
                    <a:pt x="1339" y="7327"/>
                    <a:pt x="1438" y="7399"/>
                    <a:pt x="1545" y="7408"/>
                  </a:cubicBezTo>
                  <a:cubicBezTo>
                    <a:pt x="1698" y="6833"/>
                    <a:pt x="1680" y="6214"/>
                    <a:pt x="1788" y="5621"/>
                  </a:cubicBezTo>
                  <a:cubicBezTo>
                    <a:pt x="1914" y="4966"/>
                    <a:pt x="2084" y="4319"/>
                    <a:pt x="2318" y="3700"/>
                  </a:cubicBezTo>
                  <a:cubicBezTo>
                    <a:pt x="2371" y="5953"/>
                    <a:pt x="2542" y="8207"/>
                    <a:pt x="2829" y="10452"/>
                  </a:cubicBezTo>
                  <a:cubicBezTo>
                    <a:pt x="2524" y="10605"/>
                    <a:pt x="2255" y="10829"/>
                    <a:pt x="2048" y="11108"/>
                  </a:cubicBezTo>
                  <a:cubicBezTo>
                    <a:pt x="2170" y="11111"/>
                    <a:pt x="2292" y="11113"/>
                    <a:pt x="2414" y="11113"/>
                  </a:cubicBezTo>
                  <a:cubicBezTo>
                    <a:pt x="3261" y="11113"/>
                    <a:pt x="4107" y="11031"/>
                    <a:pt x="4940" y="10874"/>
                  </a:cubicBezTo>
                  <a:cubicBezTo>
                    <a:pt x="5020" y="10856"/>
                    <a:pt x="4904" y="7794"/>
                    <a:pt x="4904" y="7552"/>
                  </a:cubicBezTo>
                  <a:cubicBezTo>
                    <a:pt x="4904" y="7372"/>
                    <a:pt x="5748" y="7264"/>
                    <a:pt x="5864" y="7237"/>
                  </a:cubicBezTo>
                  <a:cubicBezTo>
                    <a:pt x="6356" y="7137"/>
                    <a:pt x="6856" y="7084"/>
                    <a:pt x="7363" y="7084"/>
                  </a:cubicBezTo>
                  <a:cubicBezTo>
                    <a:pt x="7402" y="7084"/>
                    <a:pt x="7441" y="7084"/>
                    <a:pt x="7481" y="7085"/>
                  </a:cubicBezTo>
                  <a:cubicBezTo>
                    <a:pt x="7494" y="7083"/>
                    <a:pt x="7507" y="7081"/>
                    <a:pt x="7520" y="7081"/>
                  </a:cubicBezTo>
                  <a:cubicBezTo>
                    <a:pt x="7557" y="7081"/>
                    <a:pt x="7591" y="7092"/>
                    <a:pt x="7624" y="7112"/>
                  </a:cubicBezTo>
                  <a:cubicBezTo>
                    <a:pt x="7660" y="7139"/>
                    <a:pt x="7696" y="7175"/>
                    <a:pt x="7714" y="7210"/>
                  </a:cubicBezTo>
                  <a:cubicBezTo>
                    <a:pt x="8298" y="8180"/>
                    <a:pt x="8522" y="9321"/>
                    <a:pt x="8828" y="10389"/>
                  </a:cubicBezTo>
                  <a:cubicBezTo>
                    <a:pt x="8833" y="10409"/>
                    <a:pt x="8923" y="10416"/>
                    <a:pt x="9046" y="10416"/>
                  </a:cubicBezTo>
                  <a:cubicBezTo>
                    <a:pt x="9309" y="10416"/>
                    <a:pt x="9724" y="10383"/>
                    <a:pt x="9797" y="10371"/>
                  </a:cubicBezTo>
                  <a:cubicBezTo>
                    <a:pt x="10166" y="10308"/>
                    <a:pt x="10543" y="10219"/>
                    <a:pt x="10902" y="10102"/>
                  </a:cubicBezTo>
                  <a:cubicBezTo>
                    <a:pt x="11162" y="10030"/>
                    <a:pt x="11432" y="9931"/>
                    <a:pt x="11602" y="9725"/>
                  </a:cubicBezTo>
                  <a:cubicBezTo>
                    <a:pt x="11377" y="9680"/>
                    <a:pt x="11151" y="9660"/>
                    <a:pt x="10925" y="9660"/>
                  </a:cubicBezTo>
                  <a:cubicBezTo>
                    <a:pt x="10881" y="9660"/>
                    <a:pt x="10838" y="9660"/>
                    <a:pt x="10794" y="9662"/>
                  </a:cubicBezTo>
                  <a:cubicBezTo>
                    <a:pt x="10453" y="8584"/>
                    <a:pt x="10192" y="7480"/>
                    <a:pt x="9995" y="6366"/>
                  </a:cubicBezTo>
                  <a:cubicBezTo>
                    <a:pt x="9609" y="4220"/>
                    <a:pt x="9321" y="2083"/>
                    <a:pt x="8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978799" y="3864922"/>
              <a:ext cx="491400" cy="384663"/>
            </a:xfrm>
            <a:custGeom>
              <a:avLst/>
              <a:gdLst/>
              <a:ahLst/>
              <a:cxnLst/>
              <a:rect l="l" t="t" r="r" b="b"/>
              <a:pathLst>
                <a:path w="4544" h="3557" extrusionOk="0">
                  <a:moveTo>
                    <a:pt x="3745" y="1"/>
                  </a:moveTo>
                  <a:cubicBezTo>
                    <a:pt x="3700" y="1"/>
                    <a:pt x="3646" y="19"/>
                    <a:pt x="3619" y="55"/>
                  </a:cubicBezTo>
                  <a:cubicBezTo>
                    <a:pt x="3448" y="207"/>
                    <a:pt x="3305" y="369"/>
                    <a:pt x="3134" y="513"/>
                  </a:cubicBezTo>
                  <a:cubicBezTo>
                    <a:pt x="3017" y="611"/>
                    <a:pt x="2901" y="710"/>
                    <a:pt x="2784" y="791"/>
                  </a:cubicBezTo>
                  <a:cubicBezTo>
                    <a:pt x="2425" y="1069"/>
                    <a:pt x="2012" y="1276"/>
                    <a:pt x="1581" y="1419"/>
                  </a:cubicBezTo>
                  <a:cubicBezTo>
                    <a:pt x="1069" y="1572"/>
                    <a:pt x="539" y="1689"/>
                    <a:pt x="0" y="1761"/>
                  </a:cubicBezTo>
                  <a:lnTo>
                    <a:pt x="422" y="3557"/>
                  </a:lnTo>
                  <a:cubicBezTo>
                    <a:pt x="1967" y="3458"/>
                    <a:pt x="3403" y="2757"/>
                    <a:pt x="4418" y="1599"/>
                  </a:cubicBezTo>
                  <a:cubicBezTo>
                    <a:pt x="4463" y="1545"/>
                    <a:pt x="4544" y="1446"/>
                    <a:pt x="4544" y="1375"/>
                  </a:cubicBezTo>
                  <a:cubicBezTo>
                    <a:pt x="4544" y="1339"/>
                    <a:pt x="4458" y="1258"/>
                    <a:pt x="4410" y="1258"/>
                  </a:cubicBezTo>
                  <a:cubicBezTo>
                    <a:pt x="4400" y="1258"/>
                    <a:pt x="4391" y="1261"/>
                    <a:pt x="4385" y="1270"/>
                  </a:cubicBezTo>
                  <a:lnTo>
                    <a:pt x="4385" y="1270"/>
                  </a:lnTo>
                  <a:cubicBezTo>
                    <a:pt x="4428" y="1190"/>
                    <a:pt x="4445" y="1094"/>
                    <a:pt x="4436" y="1006"/>
                  </a:cubicBezTo>
                  <a:cubicBezTo>
                    <a:pt x="4436" y="979"/>
                    <a:pt x="4427" y="962"/>
                    <a:pt x="4418" y="944"/>
                  </a:cubicBezTo>
                  <a:cubicBezTo>
                    <a:pt x="4400" y="908"/>
                    <a:pt x="4364" y="881"/>
                    <a:pt x="4319" y="881"/>
                  </a:cubicBezTo>
                  <a:cubicBezTo>
                    <a:pt x="4301" y="876"/>
                    <a:pt x="4281" y="874"/>
                    <a:pt x="4260" y="874"/>
                  </a:cubicBezTo>
                  <a:cubicBezTo>
                    <a:pt x="4238" y="874"/>
                    <a:pt x="4216" y="876"/>
                    <a:pt x="4194" y="881"/>
                  </a:cubicBezTo>
                  <a:cubicBezTo>
                    <a:pt x="4247" y="818"/>
                    <a:pt x="4301" y="710"/>
                    <a:pt x="4238" y="638"/>
                  </a:cubicBezTo>
                  <a:lnTo>
                    <a:pt x="4238" y="638"/>
                  </a:lnTo>
                  <a:cubicBezTo>
                    <a:pt x="4208" y="654"/>
                    <a:pt x="4178" y="661"/>
                    <a:pt x="4150" y="661"/>
                  </a:cubicBezTo>
                  <a:cubicBezTo>
                    <a:pt x="3989" y="661"/>
                    <a:pt x="3891" y="431"/>
                    <a:pt x="4059" y="324"/>
                  </a:cubicBezTo>
                  <a:cubicBezTo>
                    <a:pt x="4035" y="300"/>
                    <a:pt x="3935" y="268"/>
                    <a:pt x="3861" y="268"/>
                  </a:cubicBezTo>
                  <a:cubicBezTo>
                    <a:pt x="3823" y="268"/>
                    <a:pt x="3793" y="276"/>
                    <a:pt x="3781" y="297"/>
                  </a:cubicBezTo>
                  <a:cubicBezTo>
                    <a:pt x="3799" y="252"/>
                    <a:pt x="3816" y="207"/>
                    <a:pt x="3816" y="153"/>
                  </a:cubicBezTo>
                  <a:cubicBezTo>
                    <a:pt x="3825" y="117"/>
                    <a:pt x="3816" y="91"/>
                    <a:pt x="3807" y="64"/>
                  </a:cubicBezTo>
                  <a:cubicBezTo>
                    <a:pt x="3799" y="37"/>
                    <a:pt x="3772" y="10"/>
                    <a:pt x="37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26275" y="4478175"/>
              <a:ext cx="1031350" cy="664677"/>
            </a:xfrm>
            <a:custGeom>
              <a:avLst/>
              <a:gdLst/>
              <a:ahLst/>
              <a:cxnLst/>
              <a:rect l="l" t="t" r="r" b="b"/>
              <a:pathLst>
                <a:path w="9546" h="6152" extrusionOk="0">
                  <a:moveTo>
                    <a:pt x="1178" y="1"/>
                  </a:moveTo>
                  <a:cubicBezTo>
                    <a:pt x="742" y="1"/>
                    <a:pt x="494" y="228"/>
                    <a:pt x="332" y="621"/>
                  </a:cubicBezTo>
                  <a:cubicBezTo>
                    <a:pt x="422" y="2247"/>
                    <a:pt x="557" y="3881"/>
                    <a:pt x="781" y="5497"/>
                  </a:cubicBezTo>
                  <a:cubicBezTo>
                    <a:pt x="467" y="5650"/>
                    <a:pt x="198" y="5874"/>
                    <a:pt x="0" y="6144"/>
                  </a:cubicBezTo>
                  <a:cubicBezTo>
                    <a:pt x="150" y="6149"/>
                    <a:pt x="300" y="6152"/>
                    <a:pt x="450" y="6152"/>
                  </a:cubicBezTo>
                  <a:cubicBezTo>
                    <a:pt x="1270" y="6152"/>
                    <a:pt x="2087" y="6069"/>
                    <a:pt x="2892" y="5910"/>
                  </a:cubicBezTo>
                  <a:cubicBezTo>
                    <a:pt x="2963" y="5901"/>
                    <a:pt x="2847" y="2839"/>
                    <a:pt x="2847" y="2597"/>
                  </a:cubicBezTo>
                  <a:cubicBezTo>
                    <a:pt x="2847" y="2417"/>
                    <a:pt x="3691" y="2300"/>
                    <a:pt x="3807" y="2282"/>
                  </a:cubicBezTo>
                  <a:cubicBezTo>
                    <a:pt x="4299" y="2174"/>
                    <a:pt x="4799" y="2120"/>
                    <a:pt x="5306" y="2120"/>
                  </a:cubicBezTo>
                  <a:cubicBezTo>
                    <a:pt x="5345" y="2120"/>
                    <a:pt x="5385" y="2120"/>
                    <a:pt x="5424" y="2121"/>
                  </a:cubicBezTo>
                  <a:cubicBezTo>
                    <a:pt x="5478" y="2121"/>
                    <a:pt x="5522" y="2130"/>
                    <a:pt x="5567" y="2157"/>
                  </a:cubicBezTo>
                  <a:cubicBezTo>
                    <a:pt x="5603" y="2175"/>
                    <a:pt x="5630" y="2211"/>
                    <a:pt x="5657" y="2255"/>
                  </a:cubicBezTo>
                  <a:cubicBezTo>
                    <a:pt x="6241" y="3216"/>
                    <a:pt x="6456" y="4357"/>
                    <a:pt x="6771" y="5434"/>
                  </a:cubicBezTo>
                  <a:cubicBezTo>
                    <a:pt x="6776" y="5450"/>
                    <a:pt x="6852" y="5456"/>
                    <a:pt x="6961" y="5456"/>
                  </a:cubicBezTo>
                  <a:cubicBezTo>
                    <a:pt x="7221" y="5456"/>
                    <a:pt x="7664" y="5423"/>
                    <a:pt x="7740" y="5416"/>
                  </a:cubicBezTo>
                  <a:cubicBezTo>
                    <a:pt x="8108" y="5353"/>
                    <a:pt x="8486" y="5264"/>
                    <a:pt x="8845" y="5147"/>
                  </a:cubicBezTo>
                  <a:cubicBezTo>
                    <a:pt x="9105" y="5066"/>
                    <a:pt x="9375" y="4967"/>
                    <a:pt x="9545" y="4761"/>
                  </a:cubicBezTo>
                  <a:cubicBezTo>
                    <a:pt x="9343" y="4720"/>
                    <a:pt x="9141" y="4700"/>
                    <a:pt x="8939" y="4700"/>
                  </a:cubicBezTo>
                  <a:cubicBezTo>
                    <a:pt x="8872" y="4700"/>
                    <a:pt x="8804" y="4702"/>
                    <a:pt x="8737" y="4707"/>
                  </a:cubicBezTo>
                  <a:cubicBezTo>
                    <a:pt x="8396" y="3629"/>
                    <a:pt x="8126" y="2525"/>
                    <a:pt x="7938" y="1411"/>
                  </a:cubicBezTo>
                  <a:cubicBezTo>
                    <a:pt x="7857" y="962"/>
                    <a:pt x="7776" y="514"/>
                    <a:pt x="7704" y="65"/>
                  </a:cubicBezTo>
                  <a:cubicBezTo>
                    <a:pt x="6636" y="65"/>
                    <a:pt x="5576" y="74"/>
                    <a:pt x="4517" y="91"/>
                  </a:cubicBezTo>
                  <a:cubicBezTo>
                    <a:pt x="4010" y="104"/>
                    <a:pt x="3520" y="123"/>
                    <a:pt x="3033" y="123"/>
                  </a:cubicBezTo>
                  <a:cubicBezTo>
                    <a:pt x="2493" y="123"/>
                    <a:pt x="1958" y="100"/>
                    <a:pt x="1410" y="20"/>
                  </a:cubicBezTo>
                  <a:cubicBezTo>
                    <a:pt x="1327" y="7"/>
                    <a:pt x="1250" y="1"/>
                    <a:pt x="11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172812" y="3986366"/>
              <a:ext cx="994478" cy="644205"/>
            </a:xfrm>
            <a:custGeom>
              <a:avLst/>
              <a:gdLst/>
              <a:ahLst/>
              <a:cxnLst/>
              <a:rect l="l" t="t" r="r" b="b"/>
              <a:pathLst>
                <a:path w="9196" h="5957" extrusionOk="0">
                  <a:moveTo>
                    <a:pt x="8100" y="0"/>
                  </a:moveTo>
                  <a:lnTo>
                    <a:pt x="2874" y="790"/>
                  </a:lnTo>
                  <a:lnTo>
                    <a:pt x="1859" y="1024"/>
                  </a:lnTo>
                  <a:cubicBezTo>
                    <a:pt x="1024" y="1652"/>
                    <a:pt x="378" y="2505"/>
                    <a:pt x="0" y="3484"/>
                  </a:cubicBezTo>
                  <a:lnTo>
                    <a:pt x="1329" y="4400"/>
                  </a:lnTo>
                  <a:cubicBezTo>
                    <a:pt x="1428" y="4023"/>
                    <a:pt x="1545" y="3655"/>
                    <a:pt x="1671" y="3287"/>
                  </a:cubicBezTo>
                  <a:cubicBezTo>
                    <a:pt x="1698" y="4176"/>
                    <a:pt x="1733" y="5064"/>
                    <a:pt x="1787" y="5953"/>
                  </a:cubicBezTo>
                  <a:cubicBezTo>
                    <a:pt x="1908" y="5956"/>
                    <a:pt x="2028" y="5957"/>
                    <a:pt x="2148" y="5957"/>
                  </a:cubicBezTo>
                  <a:cubicBezTo>
                    <a:pt x="4522" y="5957"/>
                    <a:pt x="6871" y="5545"/>
                    <a:pt x="9195" y="5100"/>
                  </a:cubicBezTo>
                  <a:cubicBezTo>
                    <a:pt x="8908" y="3385"/>
                    <a:pt x="8639" y="1679"/>
                    <a:pt x="8100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1038061" y="3978579"/>
              <a:ext cx="266139" cy="268085"/>
            </a:xfrm>
            <a:custGeom>
              <a:avLst/>
              <a:gdLst/>
              <a:ahLst/>
              <a:cxnLst/>
              <a:rect l="l" t="t" r="r" b="b"/>
              <a:pathLst>
                <a:path w="2461" h="2479" extrusionOk="0">
                  <a:moveTo>
                    <a:pt x="1832" y="0"/>
                  </a:moveTo>
                  <a:cubicBezTo>
                    <a:pt x="1580" y="144"/>
                    <a:pt x="1311" y="270"/>
                    <a:pt x="1033" y="360"/>
                  </a:cubicBezTo>
                  <a:cubicBezTo>
                    <a:pt x="700" y="467"/>
                    <a:pt x="350" y="557"/>
                    <a:pt x="0" y="611"/>
                  </a:cubicBezTo>
                  <a:lnTo>
                    <a:pt x="162" y="2479"/>
                  </a:lnTo>
                  <a:cubicBezTo>
                    <a:pt x="970" y="2380"/>
                    <a:pt x="1760" y="2119"/>
                    <a:pt x="2460" y="1697"/>
                  </a:cubicBezTo>
                  <a:cubicBezTo>
                    <a:pt x="2380" y="1096"/>
                    <a:pt x="2164" y="512"/>
                    <a:pt x="1832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994700" y="4793407"/>
              <a:ext cx="368324" cy="274600"/>
            </a:xfrm>
            <a:custGeom>
              <a:avLst/>
              <a:gdLst/>
              <a:ahLst/>
              <a:cxnLst/>
              <a:rect l="l" t="t" r="r" b="b"/>
              <a:pathLst>
                <a:path w="3324" h="2478" extrusionOk="0">
                  <a:moveTo>
                    <a:pt x="2039" y="1"/>
                  </a:moveTo>
                  <a:lnTo>
                    <a:pt x="1922" y="19"/>
                  </a:lnTo>
                  <a:cubicBezTo>
                    <a:pt x="1276" y="162"/>
                    <a:pt x="629" y="333"/>
                    <a:pt x="1" y="540"/>
                  </a:cubicBezTo>
                  <a:cubicBezTo>
                    <a:pt x="216" y="1168"/>
                    <a:pt x="369" y="1824"/>
                    <a:pt x="549" y="2452"/>
                  </a:cubicBezTo>
                  <a:cubicBezTo>
                    <a:pt x="554" y="2471"/>
                    <a:pt x="633" y="2478"/>
                    <a:pt x="744" y="2478"/>
                  </a:cubicBezTo>
                  <a:cubicBezTo>
                    <a:pt x="1005" y="2478"/>
                    <a:pt x="1443" y="2441"/>
                    <a:pt x="1518" y="2434"/>
                  </a:cubicBezTo>
                  <a:cubicBezTo>
                    <a:pt x="1886" y="2371"/>
                    <a:pt x="2264" y="2282"/>
                    <a:pt x="2623" y="2165"/>
                  </a:cubicBezTo>
                  <a:cubicBezTo>
                    <a:pt x="2883" y="2093"/>
                    <a:pt x="3153" y="1994"/>
                    <a:pt x="3323" y="1788"/>
                  </a:cubicBezTo>
                  <a:cubicBezTo>
                    <a:pt x="3098" y="1743"/>
                    <a:pt x="2872" y="1723"/>
                    <a:pt x="2646" y="1723"/>
                  </a:cubicBezTo>
                  <a:cubicBezTo>
                    <a:pt x="2602" y="1723"/>
                    <a:pt x="2559" y="1723"/>
                    <a:pt x="2515" y="1725"/>
                  </a:cubicBezTo>
                  <a:cubicBezTo>
                    <a:pt x="2326" y="1159"/>
                    <a:pt x="2174" y="584"/>
                    <a:pt x="2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78716" y="4832040"/>
              <a:ext cx="269059" cy="35146"/>
            </a:xfrm>
            <a:custGeom>
              <a:avLst/>
              <a:gdLst/>
              <a:ahLst/>
              <a:cxnLst/>
              <a:rect l="l" t="t" r="r" b="b"/>
              <a:pathLst>
                <a:path w="2488" h="325" extrusionOk="0">
                  <a:moveTo>
                    <a:pt x="2440" y="1"/>
                  </a:moveTo>
                  <a:cubicBezTo>
                    <a:pt x="2438" y="1"/>
                    <a:pt x="2436" y="1"/>
                    <a:pt x="2433" y="1"/>
                  </a:cubicBezTo>
                  <a:cubicBezTo>
                    <a:pt x="1634" y="46"/>
                    <a:pt x="844" y="118"/>
                    <a:pt x="63" y="226"/>
                  </a:cubicBezTo>
                  <a:cubicBezTo>
                    <a:pt x="0" y="235"/>
                    <a:pt x="0" y="324"/>
                    <a:pt x="63" y="324"/>
                  </a:cubicBezTo>
                  <a:lnTo>
                    <a:pt x="63" y="315"/>
                  </a:lnTo>
                  <a:cubicBezTo>
                    <a:pt x="844" y="217"/>
                    <a:pt x="1634" y="145"/>
                    <a:pt x="2433" y="100"/>
                  </a:cubicBezTo>
                  <a:cubicBezTo>
                    <a:pt x="2485" y="100"/>
                    <a:pt x="2487" y="1"/>
                    <a:pt x="24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970688" y="4749311"/>
              <a:ext cx="236832" cy="60776"/>
            </a:xfrm>
            <a:custGeom>
              <a:avLst/>
              <a:gdLst/>
              <a:ahLst/>
              <a:cxnLst/>
              <a:rect l="l" t="t" r="r" b="b"/>
              <a:pathLst>
                <a:path w="2190" h="562" extrusionOk="0">
                  <a:moveTo>
                    <a:pt x="2119" y="1"/>
                  </a:moveTo>
                  <a:cubicBezTo>
                    <a:pt x="2115" y="1"/>
                    <a:pt x="2110" y="1"/>
                    <a:pt x="2105" y="3"/>
                  </a:cubicBezTo>
                  <a:lnTo>
                    <a:pt x="57" y="470"/>
                  </a:lnTo>
                  <a:cubicBezTo>
                    <a:pt x="0" y="486"/>
                    <a:pt x="17" y="562"/>
                    <a:pt x="68" y="562"/>
                  </a:cubicBezTo>
                  <a:cubicBezTo>
                    <a:pt x="73" y="562"/>
                    <a:pt x="79" y="561"/>
                    <a:pt x="84" y="560"/>
                  </a:cubicBezTo>
                  <a:lnTo>
                    <a:pt x="2132" y="93"/>
                  </a:lnTo>
                  <a:cubicBezTo>
                    <a:pt x="2189" y="84"/>
                    <a:pt x="2171" y="1"/>
                    <a:pt x="2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0" y="3507510"/>
              <a:ext cx="330267" cy="532926"/>
            </a:xfrm>
            <a:custGeom>
              <a:avLst/>
              <a:gdLst/>
              <a:ahLst/>
              <a:cxnLst/>
              <a:rect l="l" t="t" r="r" b="b"/>
              <a:pathLst>
                <a:path w="3054" h="4928" extrusionOk="0">
                  <a:moveTo>
                    <a:pt x="1861" y="0"/>
                  </a:moveTo>
                  <a:cubicBezTo>
                    <a:pt x="1843" y="0"/>
                    <a:pt x="1824" y="0"/>
                    <a:pt x="1805" y="1"/>
                  </a:cubicBezTo>
                  <a:cubicBezTo>
                    <a:pt x="1060" y="28"/>
                    <a:pt x="422" y="657"/>
                    <a:pt x="216" y="1384"/>
                  </a:cubicBezTo>
                  <a:cubicBezTo>
                    <a:pt x="0" y="2103"/>
                    <a:pt x="135" y="2875"/>
                    <a:pt x="377" y="3584"/>
                  </a:cubicBezTo>
                  <a:cubicBezTo>
                    <a:pt x="539" y="4024"/>
                    <a:pt x="754" y="4473"/>
                    <a:pt x="1150" y="4724"/>
                  </a:cubicBezTo>
                  <a:cubicBezTo>
                    <a:pt x="1363" y="4865"/>
                    <a:pt x="1609" y="4927"/>
                    <a:pt x="1859" y="4927"/>
                  </a:cubicBezTo>
                  <a:cubicBezTo>
                    <a:pt x="2218" y="4927"/>
                    <a:pt x="2586" y="4798"/>
                    <a:pt x="2883" y="4581"/>
                  </a:cubicBezTo>
                  <a:lnTo>
                    <a:pt x="3053" y="953"/>
                  </a:lnTo>
                  <a:cubicBezTo>
                    <a:pt x="2923" y="388"/>
                    <a:pt x="2422" y="0"/>
                    <a:pt x="1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136909" y="3658477"/>
              <a:ext cx="183626" cy="283225"/>
            </a:xfrm>
            <a:custGeom>
              <a:avLst/>
              <a:gdLst/>
              <a:ahLst/>
              <a:cxnLst/>
              <a:rect l="l" t="t" r="r" b="b"/>
              <a:pathLst>
                <a:path w="1698" h="2619" extrusionOk="0">
                  <a:moveTo>
                    <a:pt x="834" y="1"/>
                  </a:moveTo>
                  <a:cubicBezTo>
                    <a:pt x="532" y="1"/>
                    <a:pt x="230" y="168"/>
                    <a:pt x="108" y="518"/>
                  </a:cubicBezTo>
                  <a:cubicBezTo>
                    <a:pt x="9" y="796"/>
                    <a:pt x="0" y="1093"/>
                    <a:pt x="81" y="1380"/>
                  </a:cubicBezTo>
                  <a:cubicBezTo>
                    <a:pt x="126" y="1640"/>
                    <a:pt x="234" y="1901"/>
                    <a:pt x="395" y="2116"/>
                  </a:cubicBezTo>
                  <a:cubicBezTo>
                    <a:pt x="654" y="2434"/>
                    <a:pt x="1041" y="2618"/>
                    <a:pt x="1440" y="2618"/>
                  </a:cubicBezTo>
                  <a:cubicBezTo>
                    <a:pt x="1525" y="2618"/>
                    <a:pt x="1612" y="2610"/>
                    <a:pt x="1697" y="2592"/>
                  </a:cubicBezTo>
                  <a:lnTo>
                    <a:pt x="1599" y="626"/>
                  </a:lnTo>
                  <a:cubicBezTo>
                    <a:pt x="1517" y="216"/>
                    <a:pt x="1176" y="1"/>
                    <a:pt x="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978799" y="3421537"/>
              <a:ext cx="368117" cy="547309"/>
            </a:xfrm>
            <a:custGeom>
              <a:avLst/>
              <a:gdLst/>
              <a:ahLst/>
              <a:cxnLst/>
              <a:rect l="l" t="t" r="r" b="b"/>
              <a:pathLst>
                <a:path w="3404" h="5061" extrusionOk="0">
                  <a:moveTo>
                    <a:pt x="1317" y="1"/>
                  </a:moveTo>
                  <a:cubicBezTo>
                    <a:pt x="1270" y="1"/>
                    <a:pt x="1223" y="3"/>
                    <a:pt x="1177" y="6"/>
                  </a:cubicBezTo>
                  <a:cubicBezTo>
                    <a:pt x="611" y="78"/>
                    <a:pt x="90" y="509"/>
                    <a:pt x="0" y="1075"/>
                  </a:cubicBezTo>
                  <a:lnTo>
                    <a:pt x="512" y="5035"/>
                  </a:lnTo>
                  <a:cubicBezTo>
                    <a:pt x="642" y="5052"/>
                    <a:pt x="771" y="5060"/>
                    <a:pt x="898" y="5060"/>
                  </a:cubicBezTo>
                  <a:cubicBezTo>
                    <a:pt x="1829" y="5060"/>
                    <a:pt x="2646" y="4597"/>
                    <a:pt x="3017" y="3688"/>
                  </a:cubicBezTo>
                  <a:cubicBezTo>
                    <a:pt x="3403" y="2754"/>
                    <a:pt x="3359" y="1443"/>
                    <a:pt x="2685" y="644"/>
                  </a:cubicBezTo>
                  <a:cubicBezTo>
                    <a:pt x="2347" y="231"/>
                    <a:pt x="1842" y="1"/>
                    <a:pt x="1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1024435" y="3599432"/>
              <a:ext cx="205903" cy="304421"/>
            </a:xfrm>
            <a:custGeom>
              <a:avLst/>
              <a:gdLst/>
              <a:ahLst/>
              <a:cxnLst/>
              <a:rect l="l" t="t" r="r" b="b"/>
              <a:pathLst>
                <a:path w="1904" h="2815" extrusionOk="0">
                  <a:moveTo>
                    <a:pt x="663" y="0"/>
                  </a:moveTo>
                  <a:cubicBezTo>
                    <a:pt x="356" y="0"/>
                    <a:pt x="68" y="214"/>
                    <a:pt x="0" y="543"/>
                  </a:cubicBezTo>
                  <a:lnTo>
                    <a:pt x="261" y="2815"/>
                  </a:lnTo>
                  <a:cubicBezTo>
                    <a:pt x="1338" y="2617"/>
                    <a:pt x="1904" y="1405"/>
                    <a:pt x="1347" y="462"/>
                  </a:cubicBezTo>
                  <a:cubicBezTo>
                    <a:pt x="1257" y="292"/>
                    <a:pt x="1132" y="166"/>
                    <a:pt x="970" y="76"/>
                  </a:cubicBezTo>
                  <a:cubicBezTo>
                    <a:pt x="871" y="24"/>
                    <a:pt x="766" y="0"/>
                    <a:pt x="6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276737" y="3420456"/>
              <a:ext cx="841024" cy="733531"/>
            </a:xfrm>
            <a:custGeom>
              <a:avLst/>
              <a:gdLst/>
              <a:ahLst/>
              <a:cxnLst/>
              <a:rect l="l" t="t" r="r" b="b"/>
              <a:pathLst>
                <a:path w="7777" h="6783" extrusionOk="0">
                  <a:moveTo>
                    <a:pt x="4336" y="1"/>
                  </a:moveTo>
                  <a:cubicBezTo>
                    <a:pt x="3761" y="1"/>
                    <a:pt x="3171" y="97"/>
                    <a:pt x="2658" y="178"/>
                  </a:cubicBezTo>
                  <a:cubicBezTo>
                    <a:pt x="1805" y="313"/>
                    <a:pt x="925" y="591"/>
                    <a:pt x="431" y="1336"/>
                  </a:cubicBezTo>
                  <a:cubicBezTo>
                    <a:pt x="27" y="1947"/>
                    <a:pt x="0" y="2719"/>
                    <a:pt x="54" y="3419"/>
                  </a:cubicBezTo>
                  <a:cubicBezTo>
                    <a:pt x="126" y="4210"/>
                    <a:pt x="81" y="4946"/>
                    <a:pt x="440" y="5682"/>
                  </a:cubicBezTo>
                  <a:cubicBezTo>
                    <a:pt x="737" y="6293"/>
                    <a:pt x="1132" y="6580"/>
                    <a:pt x="1796" y="6679"/>
                  </a:cubicBezTo>
                  <a:cubicBezTo>
                    <a:pt x="2188" y="6751"/>
                    <a:pt x="2591" y="6783"/>
                    <a:pt x="2992" y="6783"/>
                  </a:cubicBezTo>
                  <a:cubicBezTo>
                    <a:pt x="3087" y="6783"/>
                    <a:pt x="3183" y="6781"/>
                    <a:pt x="3278" y="6778"/>
                  </a:cubicBezTo>
                  <a:lnTo>
                    <a:pt x="3538" y="6760"/>
                  </a:lnTo>
                  <a:cubicBezTo>
                    <a:pt x="4319" y="6697"/>
                    <a:pt x="5083" y="6535"/>
                    <a:pt x="5810" y="6275"/>
                  </a:cubicBezTo>
                  <a:cubicBezTo>
                    <a:pt x="6142" y="6140"/>
                    <a:pt x="6582" y="6050"/>
                    <a:pt x="6842" y="5790"/>
                  </a:cubicBezTo>
                  <a:cubicBezTo>
                    <a:pt x="7776" y="4874"/>
                    <a:pt x="7336" y="3608"/>
                    <a:pt x="7166" y="2494"/>
                  </a:cubicBezTo>
                  <a:cubicBezTo>
                    <a:pt x="7040" y="1677"/>
                    <a:pt x="6717" y="1049"/>
                    <a:pt x="6079" y="519"/>
                  </a:cubicBezTo>
                  <a:cubicBezTo>
                    <a:pt x="5601" y="121"/>
                    <a:pt x="4977" y="1"/>
                    <a:pt x="4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448576" y="3720227"/>
              <a:ext cx="122417" cy="108251"/>
            </a:xfrm>
            <a:custGeom>
              <a:avLst/>
              <a:gdLst/>
              <a:ahLst/>
              <a:cxnLst/>
              <a:rect l="l" t="t" r="r" b="b"/>
              <a:pathLst>
                <a:path w="1132" h="1001" extrusionOk="0">
                  <a:moveTo>
                    <a:pt x="1052" y="0"/>
                  </a:moveTo>
                  <a:cubicBezTo>
                    <a:pt x="1052" y="0"/>
                    <a:pt x="1051" y="1"/>
                    <a:pt x="1051" y="1"/>
                  </a:cubicBezTo>
                  <a:cubicBezTo>
                    <a:pt x="1033" y="1"/>
                    <a:pt x="1069" y="118"/>
                    <a:pt x="1051" y="315"/>
                  </a:cubicBezTo>
                  <a:cubicBezTo>
                    <a:pt x="1033" y="423"/>
                    <a:pt x="1006" y="540"/>
                    <a:pt x="961" y="638"/>
                  </a:cubicBezTo>
                  <a:cubicBezTo>
                    <a:pt x="943" y="665"/>
                    <a:pt x="925" y="692"/>
                    <a:pt x="907" y="719"/>
                  </a:cubicBezTo>
                  <a:cubicBezTo>
                    <a:pt x="890" y="746"/>
                    <a:pt x="872" y="764"/>
                    <a:pt x="845" y="791"/>
                  </a:cubicBezTo>
                  <a:cubicBezTo>
                    <a:pt x="800" y="836"/>
                    <a:pt x="737" y="863"/>
                    <a:pt x="674" y="881"/>
                  </a:cubicBezTo>
                  <a:cubicBezTo>
                    <a:pt x="656" y="883"/>
                    <a:pt x="637" y="885"/>
                    <a:pt x="619" y="885"/>
                  </a:cubicBezTo>
                  <a:cubicBezTo>
                    <a:pt x="512" y="885"/>
                    <a:pt x="410" y="841"/>
                    <a:pt x="333" y="764"/>
                  </a:cubicBezTo>
                  <a:cubicBezTo>
                    <a:pt x="252" y="683"/>
                    <a:pt x="189" y="593"/>
                    <a:pt x="144" y="486"/>
                  </a:cubicBezTo>
                  <a:cubicBezTo>
                    <a:pt x="63" y="315"/>
                    <a:pt x="63" y="189"/>
                    <a:pt x="45" y="189"/>
                  </a:cubicBezTo>
                  <a:cubicBezTo>
                    <a:pt x="28" y="189"/>
                    <a:pt x="1" y="315"/>
                    <a:pt x="72" y="522"/>
                  </a:cubicBezTo>
                  <a:cubicBezTo>
                    <a:pt x="108" y="638"/>
                    <a:pt x="171" y="755"/>
                    <a:pt x="261" y="845"/>
                  </a:cubicBezTo>
                  <a:cubicBezTo>
                    <a:pt x="315" y="899"/>
                    <a:pt x="378" y="944"/>
                    <a:pt x="450" y="971"/>
                  </a:cubicBezTo>
                  <a:cubicBezTo>
                    <a:pt x="497" y="992"/>
                    <a:pt x="547" y="1000"/>
                    <a:pt x="597" y="1000"/>
                  </a:cubicBezTo>
                  <a:cubicBezTo>
                    <a:pt x="632" y="1000"/>
                    <a:pt x="667" y="996"/>
                    <a:pt x="701" y="989"/>
                  </a:cubicBezTo>
                  <a:cubicBezTo>
                    <a:pt x="782" y="980"/>
                    <a:pt x="863" y="944"/>
                    <a:pt x="925" y="881"/>
                  </a:cubicBezTo>
                  <a:cubicBezTo>
                    <a:pt x="952" y="854"/>
                    <a:pt x="979" y="818"/>
                    <a:pt x="997" y="791"/>
                  </a:cubicBezTo>
                  <a:cubicBezTo>
                    <a:pt x="1024" y="755"/>
                    <a:pt x="1042" y="728"/>
                    <a:pt x="1051" y="692"/>
                  </a:cubicBezTo>
                  <a:cubicBezTo>
                    <a:pt x="1105" y="576"/>
                    <a:pt x="1132" y="459"/>
                    <a:pt x="1132" y="333"/>
                  </a:cubicBezTo>
                  <a:cubicBezTo>
                    <a:pt x="1123" y="117"/>
                    <a:pt x="1065" y="0"/>
                    <a:pt x="1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817558" y="3642472"/>
              <a:ext cx="117659" cy="105439"/>
            </a:xfrm>
            <a:custGeom>
              <a:avLst/>
              <a:gdLst/>
              <a:ahLst/>
              <a:cxnLst/>
              <a:rect l="l" t="t" r="r" b="b"/>
              <a:pathLst>
                <a:path w="1088" h="975" extrusionOk="0">
                  <a:moveTo>
                    <a:pt x="981" y="1"/>
                  </a:moveTo>
                  <a:cubicBezTo>
                    <a:pt x="980" y="1"/>
                    <a:pt x="980" y="1"/>
                    <a:pt x="979" y="1"/>
                  </a:cubicBezTo>
                  <a:cubicBezTo>
                    <a:pt x="979" y="100"/>
                    <a:pt x="988" y="199"/>
                    <a:pt x="997" y="298"/>
                  </a:cubicBezTo>
                  <a:cubicBezTo>
                    <a:pt x="997" y="406"/>
                    <a:pt x="979" y="504"/>
                    <a:pt x="935" y="603"/>
                  </a:cubicBezTo>
                  <a:cubicBezTo>
                    <a:pt x="881" y="711"/>
                    <a:pt x="791" y="801"/>
                    <a:pt x="674" y="846"/>
                  </a:cubicBezTo>
                  <a:cubicBezTo>
                    <a:pt x="639" y="856"/>
                    <a:pt x="604" y="861"/>
                    <a:pt x="568" y="861"/>
                  </a:cubicBezTo>
                  <a:cubicBezTo>
                    <a:pt x="486" y="861"/>
                    <a:pt x="405" y="833"/>
                    <a:pt x="342" y="783"/>
                  </a:cubicBezTo>
                  <a:cubicBezTo>
                    <a:pt x="252" y="720"/>
                    <a:pt x="189" y="639"/>
                    <a:pt x="144" y="540"/>
                  </a:cubicBezTo>
                  <a:cubicBezTo>
                    <a:pt x="108" y="441"/>
                    <a:pt x="64" y="352"/>
                    <a:pt x="10" y="262"/>
                  </a:cubicBezTo>
                  <a:lnTo>
                    <a:pt x="10" y="262"/>
                  </a:lnTo>
                  <a:cubicBezTo>
                    <a:pt x="1" y="262"/>
                    <a:pt x="1" y="388"/>
                    <a:pt x="73" y="576"/>
                  </a:cubicBezTo>
                  <a:cubicBezTo>
                    <a:pt x="108" y="684"/>
                    <a:pt x="180" y="783"/>
                    <a:pt x="279" y="864"/>
                  </a:cubicBezTo>
                  <a:cubicBezTo>
                    <a:pt x="333" y="908"/>
                    <a:pt x="396" y="944"/>
                    <a:pt x="468" y="962"/>
                  </a:cubicBezTo>
                  <a:cubicBezTo>
                    <a:pt x="504" y="970"/>
                    <a:pt x="540" y="975"/>
                    <a:pt x="577" y="975"/>
                  </a:cubicBezTo>
                  <a:cubicBezTo>
                    <a:pt x="621" y="975"/>
                    <a:pt x="666" y="968"/>
                    <a:pt x="710" y="953"/>
                  </a:cubicBezTo>
                  <a:cubicBezTo>
                    <a:pt x="854" y="899"/>
                    <a:pt x="970" y="783"/>
                    <a:pt x="1033" y="648"/>
                  </a:cubicBezTo>
                  <a:cubicBezTo>
                    <a:pt x="1078" y="531"/>
                    <a:pt x="1087" y="415"/>
                    <a:pt x="1078" y="298"/>
                  </a:cubicBezTo>
                  <a:cubicBezTo>
                    <a:pt x="1052" y="108"/>
                    <a:pt x="993" y="1"/>
                    <a:pt x="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452469" y="3859839"/>
              <a:ext cx="122417" cy="88569"/>
            </a:xfrm>
            <a:custGeom>
              <a:avLst/>
              <a:gdLst/>
              <a:ahLst/>
              <a:cxnLst/>
              <a:rect l="l" t="t" r="r" b="b"/>
              <a:pathLst>
                <a:path w="1132" h="819" extrusionOk="0">
                  <a:moveTo>
                    <a:pt x="674" y="1"/>
                  </a:moveTo>
                  <a:cubicBezTo>
                    <a:pt x="527" y="1"/>
                    <a:pt x="375" y="45"/>
                    <a:pt x="270" y="111"/>
                  </a:cubicBezTo>
                  <a:cubicBezTo>
                    <a:pt x="90" y="227"/>
                    <a:pt x="0" y="497"/>
                    <a:pt x="117" y="667"/>
                  </a:cubicBezTo>
                  <a:cubicBezTo>
                    <a:pt x="180" y="748"/>
                    <a:pt x="279" y="802"/>
                    <a:pt x="378" y="811"/>
                  </a:cubicBezTo>
                  <a:cubicBezTo>
                    <a:pt x="404" y="816"/>
                    <a:pt x="432" y="818"/>
                    <a:pt x="462" y="818"/>
                  </a:cubicBezTo>
                  <a:cubicBezTo>
                    <a:pt x="707" y="818"/>
                    <a:pt x="1050" y="658"/>
                    <a:pt x="1114" y="434"/>
                  </a:cubicBezTo>
                  <a:cubicBezTo>
                    <a:pt x="1132" y="344"/>
                    <a:pt x="1114" y="245"/>
                    <a:pt x="1060" y="173"/>
                  </a:cubicBezTo>
                  <a:cubicBezTo>
                    <a:pt x="977" y="49"/>
                    <a:pt x="829" y="1"/>
                    <a:pt x="674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889581" y="3771595"/>
              <a:ext cx="128149" cy="77214"/>
            </a:xfrm>
            <a:custGeom>
              <a:avLst/>
              <a:gdLst/>
              <a:ahLst/>
              <a:cxnLst/>
              <a:rect l="l" t="t" r="r" b="b"/>
              <a:pathLst>
                <a:path w="1185" h="714" extrusionOk="0">
                  <a:moveTo>
                    <a:pt x="614" y="0"/>
                  </a:moveTo>
                  <a:cubicBezTo>
                    <a:pt x="356" y="0"/>
                    <a:pt x="0" y="160"/>
                    <a:pt x="17" y="442"/>
                  </a:cubicBezTo>
                  <a:cubicBezTo>
                    <a:pt x="26" y="532"/>
                    <a:pt x="89" y="612"/>
                    <a:pt x="170" y="657"/>
                  </a:cubicBezTo>
                  <a:cubicBezTo>
                    <a:pt x="237" y="695"/>
                    <a:pt x="311" y="713"/>
                    <a:pt x="385" y="713"/>
                  </a:cubicBezTo>
                  <a:cubicBezTo>
                    <a:pt x="400" y="713"/>
                    <a:pt x="415" y="713"/>
                    <a:pt x="430" y="711"/>
                  </a:cubicBezTo>
                  <a:cubicBezTo>
                    <a:pt x="601" y="711"/>
                    <a:pt x="762" y="657"/>
                    <a:pt x="897" y="558"/>
                  </a:cubicBezTo>
                  <a:cubicBezTo>
                    <a:pt x="1184" y="361"/>
                    <a:pt x="906" y="11"/>
                    <a:pt x="655" y="2"/>
                  </a:cubicBezTo>
                  <a:cubicBezTo>
                    <a:pt x="642" y="1"/>
                    <a:pt x="628" y="0"/>
                    <a:pt x="614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473881" y="3043471"/>
              <a:ext cx="377742" cy="468149"/>
            </a:xfrm>
            <a:custGeom>
              <a:avLst/>
              <a:gdLst/>
              <a:ahLst/>
              <a:cxnLst/>
              <a:rect l="l" t="t" r="r" b="b"/>
              <a:pathLst>
                <a:path w="3493" h="4329" extrusionOk="0">
                  <a:moveTo>
                    <a:pt x="1365" y="0"/>
                  </a:moveTo>
                  <a:cubicBezTo>
                    <a:pt x="826" y="1329"/>
                    <a:pt x="422" y="2703"/>
                    <a:pt x="36" y="4086"/>
                  </a:cubicBezTo>
                  <a:cubicBezTo>
                    <a:pt x="0" y="4194"/>
                    <a:pt x="889" y="4292"/>
                    <a:pt x="988" y="4301"/>
                  </a:cubicBezTo>
                  <a:cubicBezTo>
                    <a:pt x="1158" y="4319"/>
                    <a:pt x="1326" y="4328"/>
                    <a:pt x="1491" y="4328"/>
                  </a:cubicBezTo>
                  <a:cubicBezTo>
                    <a:pt x="2161" y="4328"/>
                    <a:pt x="2789" y="4175"/>
                    <a:pt x="3394" y="3807"/>
                  </a:cubicBezTo>
                  <a:cubicBezTo>
                    <a:pt x="3493" y="3745"/>
                    <a:pt x="2676" y="2218"/>
                    <a:pt x="2613" y="2110"/>
                  </a:cubicBezTo>
                  <a:cubicBezTo>
                    <a:pt x="2227" y="1392"/>
                    <a:pt x="1805" y="683"/>
                    <a:pt x="136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441763" y="3764457"/>
              <a:ext cx="441978" cy="522653"/>
            </a:xfrm>
            <a:custGeom>
              <a:avLst/>
              <a:gdLst/>
              <a:ahLst/>
              <a:cxnLst/>
              <a:rect l="l" t="t" r="r" b="b"/>
              <a:pathLst>
                <a:path w="4087" h="4833" extrusionOk="0">
                  <a:moveTo>
                    <a:pt x="3126" y="0"/>
                  </a:moveTo>
                  <a:cubicBezTo>
                    <a:pt x="3060" y="0"/>
                    <a:pt x="2995" y="5"/>
                    <a:pt x="2928" y="14"/>
                  </a:cubicBezTo>
                  <a:cubicBezTo>
                    <a:pt x="2578" y="50"/>
                    <a:pt x="2219" y="122"/>
                    <a:pt x="1922" y="310"/>
                  </a:cubicBezTo>
                  <a:cubicBezTo>
                    <a:pt x="1743" y="418"/>
                    <a:pt x="1599" y="580"/>
                    <a:pt x="1500" y="768"/>
                  </a:cubicBezTo>
                  <a:cubicBezTo>
                    <a:pt x="1446" y="894"/>
                    <a:pt x="1428" y="1038"/>
                    <a:pt x="1455" y="1172"/>
                  </a:cubicBezTo>
                  <a:cubicBezTo>
                    <a:pt x="1554" y="1576"/>
                    <a:pt x="1617" y="1935"/>
                    <a:pt x="1509" y="2357"/>
                  </a:cubicBezTo>
                  <a:cubicBezTo>
                    <a:pt x="1393" y="2762"/>
                    <a:pt x="1204" y="3148"/>
                    <a:pt x="935" y="3480"/>
                  </a:cubicBezTo>
                  <a:cubicBezTo>
                    <a:pt x="864" y="3559"/>
                    <a:pt x="56" y="4307"/>
                    <a:pt x="3" y="4307"/>
                  </a:cubicBezTo>
                  <a:cubicBezTo>
                    <a:pt x="2" y="4307"/>
                    <a:pt x="1" y="4307"/>
                    <a:pt x="1" y="4306"/>
                  </a:cubicBezTo>
                  <a:lnTo>
                    <a:pt x="1" y="4306"/>
                  </a:lnTo>
                  <a:lnTo>
                    <a:pt x="162" y="4719"/>
                  </a:lnTo>
                  <a:cubicBezTo>
                    <a:pt x="180" y="4764"/>
                    <a:pt x="207" y="4809"/>
                    <a:pt x="252" y="4827"/>
                  </a:cubicBezTo>
                  <a:cubicBezTo>
                    <a:pt x="267" y="4830"/>
                    <a:pt x="283" y="4833"/>
                    <a:pt x="300" y="4833"/>
                  </a:cubicBezTo>
                  <a:cubicBezTo>
                    <a:pt x="324" y="4833"/>
                    <a:pt x="348" y="4828"/>
                    <a:pt x="369" y="4818"/>
                  </a:cubicBezTo>
                  <a:cubicBezTo>
                    <a:pt x="1644" y="4333"/>
                    <a:pt x="3323" y="3875"/>
                    <a:pt x="3826" y="2438"/>
                  </a:cubicBezTo>
                  <a:cubicBezTo>
                    <a:pt x="3997" y="1944"/>
                    <a:pt x="4086" y="1226"/>
                    <a:pt x="3961" y="723"/>
                  </a:cubicBezTo>
                  <a:cubicBezTo>
                    <a:pt x="3880" y="400"/>
                    <a:pt x="3646" y="86"/>
                    <a:pt x="3323" y="14"/>
                  </a:cubicBezTo>
                  <a:cubicBezTo>
                    <a:pt x="3256" y="5"/>
                    <a:pt x="3191" y="0"/>
                    <a:pt x="3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541795" y="3360004"/>
              <a:ext cx="279765" cy="151616"/>
            </a:xfrm>
            <a:custGeom>
              <a:avLst/>
              <a:gdLst/>
              <a:ahLst/>
              <a:cxnLst/>
              <a:rect l="l" t="t" r="r" b="b"/>
              <a:pathLst>
                <a:path w="2587" h="1402" extrusionOk="0">
                  <a:moveTo>
                    <a:pt x="2416" y="1"/>
                  </a:moveTo>
                  <a:cubicBezTo>
                    <a:pt x="1671" y="539"/>
                    <a:pt x="854" y="979"/>
                    <a:pt x="1" y="1329"/>
                  </a:cubicBezTo>
                  <a:cubicBezTo>
                    <a:pt x="171" y="1356"/>
                    <a:pt x="324" y="1374"/>
                    <a:pt x="360" y="1374"/>
                  </a:cubicBezTo>
                  <a:cubicBezTo>
                    <a:pt x="512" y="1392"/>
                    <a:pt x="656" y="1401"/>
                    <a:pt x="800" y="1401"/>
                  </a:cubicBezTo>
                  <a:cubicBezTo>
                    <a:pt x="1428" y="1105"/>
                    <a:pt x="2021" y="755"/>
                    <a:pt x="2587" y="360"/>
                  </a:cubicBezTo>
                  <a:cubicBezTo>
                    <a:pt x="2542" y="243"/>
                    <a:pt x="2479" y="126"/>
                    <a:pt x="2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480586" y="3273598"/>
              <a:ext cx="298257" cy="201145"/>
            </a:xfrm>
            <a:custGeom>
              <a:avLst/>
              <a:gdLst/>
              <a:ahLst/>
              <a:cxnLst/>
              <a:rect l="l" t="t" r="r" b="b"/>
              <a:pathLst>
                <a:path w="2758" h="1860" extrusionOk="0">
                  <a:moveTo>
                    <a:pt x="2578" y="0"/>
                  </a:moveTo>
                  <a:cubicBezTo>
                    <a:pt x="1824" y="557"/>
                    <a:pt x="1007" y="1015"/>
                    <a:pt x="136" y="1383"/>
                  </a:cubicBezTo>
                  <a:cubicBezTo>
                    <a:pt x="91" y="1536"/>
                    <a:pt x="46" y="1697"/>
                    <a:pt x="1" y="1859"/>
                  </a:cubicBezTo>
                  <a:cubicBezTo>
                    <a:pt x="980" y="1473"/>
                    <a:pt x="1905" y="961"/>
                    <a:pt x="2758" y="342"/>
                  </a:cubicBezTo>
                  <a:cubicBezTo>
                    <a:pt x="2668" y="180"/>
                    <a:pt x="2605" y="45"/>
                    <a:pt x="25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516597" y="3181353"/>
              <a:ext cx="210770" cy="167080"/>
            </a:xfrm>
            <a:custGeom>
              <a:avLst/>
              <a:gdLst/>
              <a:ahLst/>
              <a:cxnLst/>
              <a:rect l="l" t="t" r="r" b="b"/>
              <a:pathLst>
                <a:path w="1949" h="1545" extrusionOk="0">
                  <a:moveTo>
                    <a:pt x="1751" y="0"/>
                  </a:moveTo>
                  <a:cubicBezTo>
                    <a:pt x="1257" y="395"/>
                    <a:pt x="718" y="737"/>
                    <a:pt x="162" y="1042"/>
                  </a:cubicBezTo>
                  <a:cubicBezTo>
                    <a:pt x="108" y="1204"/>
                    <a:pt x="54" y="1374"/>
                    <a:pt x="0" y="1545"/>
                  </a:cubicBezTo>
                  <a:cubicBezTo>
                    <a:pt x="692" y="1213"/>
                    <a:pt x="1347" y="808"/>
                    <a:pt x="1949" y="342"/>
                  </a:cubicBezTo>
                  <a:cubicBezTo>
                    <a:pt x="1886" y="225"/>
                    <a:pt x="1823" y="117"/>
                    <a:pt x="1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59314" y="3096893"/>
              <a:ext cx="118524" cy="117551"/>
            </a:xfrm>
            <a:custGeom>
              <a:avLst/>
              <a:gdLst/>
              <a:ahLst/>
              <a:cxnLst/>
              <a:rect l="l" t="t" r="r" b="b"/>
              <a:pathLst>
                <a:path w="1096" h="1087" extrusionOk="0">
                  <a:moveTo>
                    <a:pt x="889" y="0"/>
                  </a:moveTo>
                  <a:cubicBezTo>
                    <a:pt x="665" y="171"/>
                    <a:pt x="431" y="341"/>
                    <a:pt x="198" y="494"/>
                  </a:cubicBezTo>
                  <a:cubicBezTo>
                    <a:pt x="126" y="692"/>
                    <a:pt x="63" y="889"/>
                    <a:pt x="0" y="1087"/>
                  </a:cubicBezTo>
                  <a:cubicBezTo>
                    <a:pt x="377" y="853"/>
                    <a:pt x="745" y="602"/>
                    <a:pt x="1096" y="332"/>
                  </a:cubicBezTo>
                  <a:cubicBezTo>
                    <a:pt x="1024" y="225"/>
                    <a:pt x="952" y="108"/>
                    <a:pt x="8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4" name="Google Shape;364;p3"/>
            <p:cNvGrpSpPr/>
            <p:nvPr/>
          </p:nvGrpSpPr>
          <p:grpSpPr>
            <a:xfrm>
              <a:off x="490319" y="3881359"/>
              <a:ext cx="347786" cy="363467"/>
              <a:chOff x="490319" y="3881359"/>
              <a:chExt cx="347786" cy="363467"/>
            </a:xfrm>
          </p:grpSpPr>
          <p:sp>
            <p:nvSpPr>
              <p:cNvPr id="365" name="Google Shape;365;p3"/>
              <p:cNvSpPr/>
              <p:nvPr/>
            </p:nvSpPr>
            <p:spPr>
              <a:xfrm>
                <a:off x="539848" y="4154311"/>
                <a:ext cx="43798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657" extrusionOk="0">
                    <a:moveTo>
                      <a:pt x="28" y="1"/>
                    </a:moveTo>
                    <a:lnTo>
                      <a:pt x="28" y="1"/>
                    </a:lnTo>
                    <a:cubicBezTo>
                      <a:pt x="1" y="279"/>
                      <a:pt x="153" y="539"/>
                      <a:pt x="405" y="656"/>
                    </a:cubicBezTo>
                    <a:cubicBezTo>
                      <a:pt x="315" y="557"/>
                      <a:pt x="234" y="468"/>
                      <a:pt x="162" y="360"/>
                    </a:cubicBezTo>
                    <a:cubicBezTo>
                      <a:pt x="108" y="243"/>
                      <a:pt x="63" y="126"/>
                      <a:pt x="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521464" y="4179616"/>
                <a:ext cx="30172" cy="564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522" extrusionOk="0">
                    <a:moveTo>
                      <a:pt x="18" y="0"/>
                    </a:moveTo>
                    <a:cubicBezTo>
                      <a:pt x="0" y="108"/>
                      <a:pt x="18" y="207"/>
                      <a:pt x="72" y="296"/>
                    </a:cubicBezTo>
                    <a:cubicBezTo>
                      <a:pt x="149" y="441"/>
                      <a:pt x="250" y="522"/>
                      <a:pt x="267" y="522"/>
                    </a:cubicBezTo>
                    <a:cubicBezTo>
                      <a:pt x="268" y="522"/>
                      <a:pt x="269" y="521"/>
                      <a:pt x="269" y="521"/>
                    </a:cubicBezTo>
                    <a:cubicBezTo>
                      <a:pt x="278" y="512"/>
                      <a:pt x="198" y="413"/>
                      <a:pt x="126" y="269"/>
                    </a:cubicBezTo>
                    <a:cubicBezTo>
                      <a:pt x="54" y="135"/>
                      <a:pt x="36" y="0"/>
                      <a:pt x="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634040" y="3881359"/>
                <a:ext cx="204065" cy="57856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535" extrusionOk="0">
                    <a:moveTo>
                      <a:pt x="1885" y="1"/>
                    </a:moveTo>
                    <a:cubicBezTo>
                      <a:pt x="1876" y="1"/>
                      <a:pt x="1788" y="69"/>
                      <a:pt x="1644" y="154"/>
                    </a:cubicBezTo>
                    <a:cubicBezTo>
                      <a:pt x="1437" y="271"/>
                      <a:pt x="1222" y="361"/>
                      <a:pt x="997" y="405"/>
                    </a:cubicBezTo>
                    <a:cubicBezTo>
                      <a:pt x="764" y="450"/>
                      <a:pt x="530" y="486"/>
                      <a:pt x="297" y="495"/>
                    </a:cubicBezTo>
                    <a:cubicBezTo>
                      <a:pt x="198" y="495"/>
                      <a:pt x="99" y="504"/>
                      <a:pt x="1" y="522"/>
                    </a:cubicBezTo>
                    <a:cubicBezTo>
                      <a:pt x="70" y="529"/>
                      <a:pt x="140" y="535"/>
                      <a:pt x="210" y="535"/>
                    </a:cubicBezTo>
                    <a:cubicBezTo>
                      <a:pt x="239" y="535"/>
                      <a:pt x="268" y="534"/>
                      <a:pt x="297" y="531"/>
                    </a:cubicBezTo>
                    <a:cubicBezTo>
                      <a:pt x="539" y="531"/>
                      <a:pt x="773" y="513"/>
                      <a:pt x="1006" y="459"/>
                    </a:cubicBezTo>
                    <a:cubicBezTo>
                      <a:pt x="1240" y="414"/>
                      <a:pt x="1464" y="316"/>
                      <a:pt x="1662" y="190"/>
                    </a:cubicBezTo>
                    <a:cubicBezTo>
                      <a:pt x="1752" y="145"/>
                      <a:pt x="1823" y="73"/>
                      <a:pt x="1886" y="1"/>
                    </a:cubicBezTo>
                    <a:cubicBezTo>
                      <a:pt x="1886" y="1"/>
                      <a:pt x="1886" y="1"/>
                      <a:pt x="18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641827" y="3950354"/>
                <a:ext cx="184599" cy="44122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408" extrusionOk="0">
                    <a:moveTo>
                      <a:pt x="1707" y="1"/>
                    </a:moveTo>
                    <a:cubicBezTo>
                      <a:pt x="1706" y="1"/>
                      <a:pt x="1626" y="64"/>
                      <a:pt x="1482" y="136"/>
                    </a:cubicBezTo>
                    <a:cubicBezTo>
                      <a:pt x="1302" y="234"/>
                      <a:pt x="1096" y="297"/>
                      <a:pt x="889" y="333"/>
                    </a:cubicBezTo>
                    <a:cubicBezTo>
                      <a:pt x="735" y="353"/>
                      <a:pt x="580" y="363"/>
                      <a:pt x="425" y="363"/>
                    </a:cubicBezTo>
                    <a:cubicBezTo>
                      <a:pt x="373" y="363"/>
                      <a:pt x="321" y="362"/>
                      <a:pt x="270" y="360"/>
                    </a:cubicBezTo>
                    <a:cubicBezTo>
                      <a:pt x="225" y="356"/>
                      <a:pt x="180" y="353"/>
                      <a:pt x="135" y="353"/>
                    </a:cubicBezTo>
                    <a:cubicBezTo>
                      <a:pt x="90" y="353"/>
                      <a:pt x="45" y="356"/>
                      <a:pt x="0" y="360"/>
                    </a:cubicBezTo>
                    <a:cubicBezTo>
                      <a:pt x="90" y="387"/>
                      <a:pt x="180" y="396"/>
                      <a:pt x="261" y="396"/>
                    </a:cubicBezTo>
                    <a:cubicBezTo>
                      <a:pt x="350" y="403"/>
                      <a:pt x="439" y="408"/>
                      <a:pt x="528" y="408"/>
                    </a:cubicBezTo>
                    <a:cubicBezTo>
                      <a:pt x="653" y="408"/>
                      <a:pt x="777" y="399"/>
                      <a:pt x="898" y="378"/>
                    </a:cubicBezTo>
                    <a:cubicBezTo>
                      <a:pt x="1114" y="351"/>
                      <a:pt x="1320" y="279"/>
                      <a:pt x="1509" y="172"/>
                    </a:cubicBezTo>
                    <a:cubicBezTo>
                      <a:pt x="1581" y="127"/>
                      <a:pt x="1653" y="73"/>
                      <a:pt x="17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642800" y="4018268"/>
                <a:ext cx="178760" cy="40662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376" extrusionOk="0">
                    <a:moveTo>
                      <a:pt x="1652" y="1"/>
                    </a:moveTo>
                    <a:cubicBezTo>
                      <a:pt x="1641" y="1"/>
                      <a:pt x="1554" y="59"/>
                      <a:pt x="1428" y="118"/>
                    </a:cubicBezTo>
                    <a:cubicBezTo>
                      <a:pt x="1145" y="256"/>
                      <a:pt x="841" y="325"/>
                      <a:pt x="531" y="325"/>
                    </a:cubicBezTo>
                    <a:cubicBezTo>
                      <a:pt x="438" y="325"/>
                      <a:pt x="345" y="319"/>
                      <a:pt x="252" y="307"/>
                    </a:cubicBezTo>
                    <a:cubicBezTo>
                      <a:pt x="112" y="291"/>
                      <a:pt x="26" y="269"/>
                      <a:pt x="5" y="269"/>
                    </a:cubicBezTo>
                    <a:cubicBezTo>
                      <a:pt x="2" y="269"/>
                      <a:pt x="0" y="270"/>
                      <a:pt x="0" y="271"/>
                    </a:cubicBezTo>
                    <a:cubicBezTo>
                      <a:pt x="72" y="307"/>
                      <a:pt x="153" y="334"/>
                      <a:pt x="243" y="343"/>
                    </a:cubicBezTo>
                    <a:cubicBezTo>
                      <a:pt x="355" y="365"/>
                      <a:pt x="468" y="375"/>
                      <a:pt x="580" y="375"/>
                    </a:cubicBezTo>
                    <a:cubicBezTo>
                      <a:pt x="881" y="375"/>
                      <a:pt x="1178" y="298"/>
                      <a:pt x="1446" y="154"/>
                    </a:cubicBezTo>
                    <a:cubicBezTo>
                      <a:pt x="1518" y="109"/>
                      <a:pt x="1590" y="64"/>
                      <a:pt x="1653" y="1"/>
                    </a:cubicBezTo>
                    <a:cubicBezTo>
                      <a:pt x="1653" y="1"/>
                      <a:pt x="1652" y="1"/>
                      <a:pt x="16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490319" y="4212492"/>
                <a:ext cx="21520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99" extrusionOk="0">
                    <a:moveTo>
                      <a:pt x="22" y="1"/>
                    </a:moveTo>
                    <a:cubicBezTo>
                      <a:pt x="21" y="1"/>
                      <a:pt x="20" y="1"/>
                      <a:pt x="19" y="1"/>
                    </a:cubicBezTo>
                    <a:cubicBezTo>
                      <a:pt x="1" y="1"/>
                      <a:pt x="19" y="82"/>
                      <a:pt x="64" y="172"/>
                    </a:cubicBezTo>
                    <a:cubicBezTo>
                      <a:pt x="105" y="254"/>
                      <a:pt x="168" y="299"/>
                      <a:pt x="186" y="299"/>
                    </a:cubicBezTo>
                    <a:cubicBezTo>
                      <a:pt x="187" y="299"/>
                      <a:pt x="189" y="298"/>
                      <a:pt x="189" y="298"/>
                    </a:cubicBezTo>
                    <a:cubicBezTo>
                      <a:pt x="198" y="289"/>
                      <a:pt x="153" y="226"/>
                      <a:pt x="108" y="145"/>
                    </a:cubicBezTo>
                    <a:cubicBezTo>
                      <a:pt x="66" y="69"/>
                      <a:pt x="40" y="1"/>
                      <a:pt x="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1" name="Google Shape;371;p3"/>
            <p:cNvSpPr/>
            <p:nvPr/>
          </p:nvSpPr>
          <p:spPr>
            <a:xfrm>
              <a:off x="317116" y="4886466"/>
              <a:ext cx="331624" cy="260475"/>
            </a:xfrm>
            <a:custGeom>
              <a:avLst/>
              <a:gdLst/>
              <a:ahLst/>
              <a:cxnLst/>
              <a:rect l="l" t="t" r="r" b="b"/>
              <a:pathLst>
                <a:path w="2946" h="2314" extrusionOk="0">
                  <a:moveTo>
                    <a:pt x="2892" y="1"/>
                  </a:moveTo>
                  <a:cubicBezTo>
                    <a:pt x="2137" y="100"/>
                    <a:pt x="1374" y="180"/>
                    <a:pt x="620" y="252"/>
                  </a:cubicBezTo>
                  <a:cubicBezTo>
                    <a:pt x="665" y="719"/>
                    <a:pt x="719" y="1186"/>
                    <a:pt x="781" y="1653"/>
                  </a:cubicBezTo>
                  <a:cubicBezTo>
                    <a:pt x="476" y="1806"/>
                    <a:pt x="207" y="2030"/>
                    <a:pt x="0" y="2309"/>
                  </a:cubicBezTo>
                  <a:cubicBezTo>
                    <a:pt x="122" y="2312"/>
                    <a:pt x="244" y="2314"/>
                    <a:pt x="366" y="2314"/>
                  </a:cubicBezTo>
                  <a:cubicBezTo>
                    <a:pt x="1213" y="2314"/>
                    <a:pt x="2059" y="2232"/>
                    <a:pt x="2892" y="2075"/>
                  </a:cubicBezTo>
                  <a:cubicBezTo>
                    <a:pt x="2945" y="2066"/>
                    <a:pt x="2918" y="944"/>
                    <a:pt x="2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2" name="Google Shape;372;p3"/>
            <p:cNvGrpSpPr/>
            <p:nvPr/>
          </p:nvGrpSpPr>
          <p:grpSpPr>
            <a:xfrm rot="737186">
              <a:off x="1394055" y="3503698"/>
              <a:ext cx="260251" cy="470852"/>
              <a:chOff x="1354100" y="3459750"/>
              <a:chExt cx="260250" cy="470850"/>
            </a:xfrm>
          </p:grpSpPr>
          <p:sp>
            <p:nvSpPr>
              <p:cNvPr id="373" name="Google Shape;373;p3"/>
              <p:cNvSpPr/>
              <p:nvPr/>
            </p:nvSpPr>
            <p:spPr>
              <a:xfrm>
                <a:off x="1424975" y="3617650"/>
                <a:ext cx="65525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2518" extrusionOk="0">
                    <a:moveTo>
                      <a:pt x="2400" y="1"/>
                    </a:moveTo>
                    <a:cubicBezTo>
                      <a:pt x="2314" y="1"/>
                      <a:pt x="2229" y="55"/>
                      <a:pt x="2213" y="177"/>
                    </a:cubicBezTo>
                    <a:cubicBezTo>
                      <a:pt x="1826" y="2187"/>
                      <a:pt x="1475" y="4234"/>
                      <a:pt x="1107" y="6243"/>
                    </a:cubicBezTo>
                    <a:cubicBezTo>
                      <a:pt x="738" y="8272"/>
                      <a:pt x="222" y="10282"/>
                      <a:pt x="0" y="12329"/>
                    </a:cubicBezTo>
                    <a:cubicBezTo>
                      <a:pt x="10" y="12451"/>
                      <a:pt x="111" y="12517"/>
                      <a:pt x="215" y="12517"/>
                    </a:cubicBezTo>
                    <a:cubicBezTo>
                      <a:pt x="298" y="12517"/>
                      <a:pt x="383" y="12475"/>
                      <a:pt x="424" y="12384"/>
                    </a:cubicBezTo>
                    <a:cubicBezTo>
                      <a:pt x="996" y="10429"/>
                      <a:pt x="1291" y="8346"/>
                      <a:pt x="1641" y="6336"/>
                    </a:cubicBezTo>
                    <a:cubicBezTo>
                      <a:pt x="1992" y="4326"/>
                      <a:pt x="2361" y="2279"/>
                      <a:pt x="2600" y="232"/>
                    </a:cubicBezTo>
                    <a:cubicBezTo>
                      <a:pt x="2621" y="88"/>
                      <a:pt x="2509" y="1"/>
                      <a:pt x="24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"/>
              <p:cNvSpPr/>
              <p:nvPr/>
            </p:nvSpPr>
            <p:spPr>
              <a:xfrm>
                <a:off x="1422200" y="3510125"/>
                <a:ext cx="13557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5466" extrusionOk="0">
                    <a:moveTo>
                      <a:pt x="2939" y="1"/>
                    </a:moveTo>
                    <a:cubicBezTo>
                      <a:pt x="2890" y="1"/>
                      <a:pt x="2840" y="21"/>
                      <a:pt x="2804" y="70"/>
                    </a:cubicBezTo>
                    <a:cubicBezTo>
                      <a:pt x="2582" y="421"/>
                      <a:pt x="2490" y="790"/>
                      <a:pt x="2232" y="1177"/>
                    </a:cubicBezTo>
                    <a:cubicBezTo>
                      <a:pt x="1992" y="1564"/>
                      <a:pt x="2047" y="1785"/>
                      <a:pt x="1716" y="1841"/>
                    </a:cubicBezTo>
                    <a:cubicBezTo>
                      <a:pt x="1531" y="1878"/>
                      <a:pt x="1347" y="1896"/>
                      <a:pt x="1162" y="1896"/>
                    </a:cubicBezTo>
                    <a:cubicBezTo>
                      <a:pt x="1052" y="1896"/>
                      <a:pt x="941" y="1933"/>
                      <a:pt x="849" y="1933"/>
                    </a:cubicBezTo>
                    <a:cubicBezTo>
                      <a:pt x="683" y="1951"/>
                      <a:pt x="56" y="1915"/>
                      <a:pt x="19" y="2154"/>
                    </a:cubicBezTo>
                    <a:cubicBezTo>
                      <a:pt x="1" y="2412"/>
                      <a:pt x="572" y="2671"/>
                      <a:pt x="720" y="2763"/>
                    </a:cubicBezTo>
                    <a:cubicBezTo>
                      <a:pt x="904" y="2873"/>
                      <a:pt x="1089" y="2984"/>
                      <a:pt x="1291" y="3058"/>
                    </a:cubicBezTo>
                    <a:cubicBezTo>
                      <a:pt x="1015" y="3611"/>
                      <a:pt x="775" y="4183"/>
                      <a:pt x="572" y="4773"/>
                    </a:cubicBezTo>
                    <a:cubicBezTo>
                      <a:pt x="529" y="4901"/>
                      <a:pt x="630" y="5030"/>
                      <a:pt x="747" y="5030"/>
                    </a:cubicBezTo>
                    <a:cubicBezTo>
                      <a:pt x="780" y="5030"/>
                      <a:pt x="816" y="5019"/>
                      <a:pt x="849" y="4994"/>
                    </a:cubicBezTo>
                    <a:cubicBezTo>
                      <a:pt x="1420" y="4607"/>
                      <a:pt x="2011" y="4220"/>
                      <a:pt x="2564" y="3795"/>
                    </a:cubicBezTo>
                    <a:cubicBezTo>
                      <a:pt x="2711" y="4017"/>
                      <a:pt x="2859" y="4238"/>
                      <a:pt x="3025" y="4422"/>
                    </a:cubicBezTo>
                    <a:cubicBezTo>
                      <a:pt x="3265" y="4754"/>
                      <a:pt x="3523" y="5068"/>
                      <a:pt x="3781" y="5381"/>
                    </a:cubicBezTo>
                    <a:cubicBezTo>
                      <a:pt x="3824" y="5439"/>
                      <a:pt x="3884" y="5466"/>
                      <a:pt x="3943" y="5466"/>
                    </a:cubicBezTo>
                    <a:cubicBezTo>
                      <a:pt x="4034" y="5466"/>
                      <a:pt x="4120" y="5401"/>
                      <a:pt x="4131" y="5289"/>
                    </a:cubicBezTo>
                    <a:cubicBezTo>
                      <a:pt x="4168" y="4883"/>
                      <a:pt x="4150" y="4459"/>
                      <a:pt x="4076" y="4054"/>
                    </a:cubicBezTo>
                    <a:cubicBezTo>
                      <a:pt x="4039" y="3795"/>
                      <a:pt x="3965" y="3556"/>
                      <a:pt x="3873" y="3316"/>
                    </a:cubicBezTo>
                    <a:lnTo>
                      <a:pt x="3873" y="3316"/>
                    </a:lnTo>
                    <a:cubicBezTo>
                      <a:pt x="3877" y="3324"/>
                      <a:pt x="3887" y="3328"/>
                      <a:pt x="3900" y="3328"/>
                    </a:cubicBezTo>
                    <a:cubicBezTo>
                      <a:pt x="4072" y="3328"/>
                      <a:pt x="4934" y="2737"/>
                      <a:pt x="5053" y="2652"/>
                    </a:cubicBezTo>
                    <a:cubicBezTo>
                      <a:pt x="5182" y="2578"/>
                      <a:pt x="5422" y="2265"/>
                      <a:pt x="5109" y="2210"/>
                    </a:cubicBezTo>
                    <a:cubicBezTo>
                      <a:pt x="4611" y="2154"/>
                      <a:pt x="4131" y="2062"/>
                      <a:pt x="3652" y="1915"/>
                    </a:cubicBezTo>
                    <a:cubicBezTo>
                      <a:pt x="3504" y="1343"/>
                      <a:pt x="3265" y="734"/>
                      <a:pt x="3154" y="181"/>
                    </a:cubicBezTo>
                    <a:cubicBezTo>
                      <a:pt x="3142" y="83"/>
                      <a:pt x="3039" y="1"/>
                      <a:pt x="2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"/>
              <p:cNvSpPr/>
              <p:nvPr/>
            </p:nvSpPr>
            <p:spPr>
              <a:xfrm>
                <a:off x="1405725" y="3496950"/>
                <a:ext cx="51325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1600" extrusionOk="0">
                    <a:moveTo>
                      <a:pt x="19" y="0"/>
                    </a:moveTo>
                    <a:cubicBezTo>
                      <a:pt x="7" y="0"/>
                      <a:pt x="1" y="17"/>
                      <a:pt x="14" y="44"/>
                    </a:cubicBezTo>
                    <a:cubicBezTo>
                      <a:pt x="549" y="579"/>
                      <a:pt x="1139" y="1317"/>
                      <a:pt x="1877" y="1593"/>
                    </a:cubicBezTo>
                    <a:cubicBezTo>
                      <a:pt x="1890" y="1598"/>
                      <a:pt x="1903" y="1600"/>
                      <a:pt x="1915" y="1600"/>
                    </a:cubicBezTo>
                    <a:cubicBezTo>
                      <a:pt x="2003" y="1600"/>
                      <a:pt x="2052" y="1492"/>
                      <a:pt x="1987" y="1427"/>
                    </a:cubicBezTo>
                    <a:cubicBezTo>
                      <a:pt x="1674" y="1169"/>
                      <a:pt x="1342" y="948"/>
                      <a:pt x="992" y="745"/>
                    </a:cubicBezTo>
                    <a:cubicBezTo>
                      <a:pt x="660" y="505"/>
                      <a:pt x="346" y="266"/>
                      <a:pt x="33" y="7"/>
                    </a:cubicBezTo>
                    <a:cubicBezTo>
                      <a:pt x="28" y="2"/>
                      <a:pt x="23" y="0"/>
                      <a:pt x="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1447725" y="3459750"/>
                <a:ext cx="2522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634" extrusionOk="0">
                    <a:moveTo>
                      <a:pt x="36" y="0"/>
                    </a:moveTo>
                    <a:cubicBezTo>
                      <a:pt x="18" y="0"/>
                      <a:pt x="1" y="16"/>
                      <a:pt x="12" y="39"/>
                    </a:cubicBezTo>
                    <a:cubicBezTo>
                      <a:pt x="86" y="481"/>
                      <a:pt x="215" y="905"/>
                      <a:pt x="381" y="1311"/>
                    </a:cubicBezTo>
                    <a:cubicBezTo>
                      <a:pt x="510" y="1735"/>
                      <a:pt x="584" y="2196"/>
                      <a:pt x="805" y="2583"/>
                    </a:cubicBezTo>
                    <a:cubicBezTo>
                      <a:pt x="829" y="2619"/>
                      <a:pt x="859" y="2634"/>
                      <a:pt x="889" y="2634"/>
                    </a:cubicBezTo>
                    <a:cubicBezTo>
                      <a:pt x="949" y="2634"/>
                      <a:pt x="1008" y="2572"/>
                      <a:pt x="1008" y="2510"/>
                    </a:cubicBezTo>
                    <a:cubicBezTo>
                      <a:pt x="1008" y="2067"/>
                      <a:pt x="805" y="1606"/>
                      <a:pt x="639" y="1200"/>
                    </a:cubicBezTo>
                    <a:cubicBezTo>
                      <a:pt x="510" y="776"/>
                      <a:pt x="307" y="371"/>
                      <a:pt x="68" y="20"/>
                    </a:cubicBezTo>
                    <a:cubicBezTo>
                      <a:pt x="61" y="6"/>
                      <a:pt x="48" y="0"/>
                      <a:pt x="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1422350" y="3469725"/>
                <a:ext cx="20325" cy="367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471" extrusionOk="0">
                    <a:moveTo>
                      <a:pt x="23" y="0"/>
                    </a:moveTo>
                    <a:cubicBezTo>
                      <a:pt x="13" y="0"/>
                      <a:pt x="1" y="8"/>
                      <a:pt x="13" y="8"/>
                    </a:cubicBezTo>
                    <a:cubicBezTo>
                      <a:pt x="124" y="248"/>
                      <a:pt x="234" y="488"/>
                      <a:pt x="308" y="746"/>
                    </a:cubicBezTo>
                    <a:cubicBezTo>
                      <a:pt x="382" y="986"/>
                      <a:pt x="492" y="1207"/>
                      <a:pt x="622" y="1428"/>
                    </a:cubicBezTo>
                    <a:cubicBezTo>
                      <a:pt x="645" y="1458"/>
                      <a:pt x="674" y="1470"/>
                      <a:pt x="701" y="1470"/>
                    </a:cubicBezTo>
                    <a:cubicBezTo>
                      <a:pt x="760" y="1470"/>
                      <a:pt x="813" y="1412"/>
                      <a:pt x="788" y="1336"/>
                    </a:cubicBezTo>
                    <a:cubicBezTo>
                      <a:pt x="714" y="1115"/>
                      <a:pt x="603" y="912"/>
                      <a:pt x="474" y="728"/>
                    </a:cubicBezTo>
                    <a:cubicBezTo>
                      <a:pt x="308" y="488"/>
                      <a:pt x="161" y="248"/>
                      <a:pt x="31" y="8"/>
                    </a:cubicBezTo>
                    <a:cubicBezTo>
                      <a:pt x="31" y="2"/>
                      <a:pt x="27" y="0"/>
                      <a:pt x="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523275" y="3516375"/>
                <a:ext cx="68775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1224" extrusionOk="0">
                    <a:moveTo>
                      <a:pt x="2578" y="0"/>
                    </a:moveTo>
                    <a:cubicBezTo>
                      <a:pt x="2567" y="0"/>
                      <a:pt x="2554" y="2"/>
                      <a:pt x="2541" y="5"/>
                    </a:cubicBezTo>
                    <a:cubicBezTo>
                      <a:pt x="1693" y="281"/>
                      <a:pt x="863" y="632"/>
                      <a:pt x="70" y="1074"/>
                    </a:cubicBezTo>
                    <a:cubicBezTo>
                      <a:pt x="1" y="1109"/>
                      <a:pt x="45" y="1224"/>
                      <a:pt x="111" y="1224"/>
                    </a:cubicBezTo>
                    <a:cubicBezTo>
                      <a:pt x="115" y="1224"/>
                      <a:pt x="120" y="1223"/>
                      <a:pt x="125" y="1222"/>
                    </a:cubicBezTo>
                    <a:cubicBezTo>
                      <a:pt x="992" y="1001"/>
                      <a:pt x="1840" y="669"/>
                      <a:pt x="2633" y="226"/>
                    </a:cubicBezTo>
                    <a:cubicBezTo>
                      <a:pt x="2751" y="159"/>
                      <a:pt x="2700" y="0"/>
                      <a:pt x="25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1525000" y="3476625"/>
                <a:ext cx="2777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810" extrusionOk="0">
                    <a:moveTo>
                      <a:pt x="964" y="0"/>
                    </a:moveTo>
                    <a:cubicBezTo>
                      <a:pt x="944" y="0"/>
                      <a:pt x="924" y="8"/>
                      <a:pt x="904" y="27"/>
                    </a:cubicBezTo>
                    <a:cubicBezTo>
                      <a:pt x="425" y="488"/>
                      <a:pt x="185" y="1152"/>
                      <a:pt x="1" y="1779"/>
                    </a:cubicBezTo>
                    <a:cubicBezTo>
                      <a:pt x="1" y="1801"/>
                      <a:pt x="20" y="1810"/>
                      <a:pt x="35" y="1810"/>
                    </a:cubicBezTo>
                    <a:cubicBezTo>
                      <a:pt x="47" y="1810"/>
                      <a:pt x="56" y="1805"/>
                      <a:pt x="56" y="1798"/>
                    </a:cubicBezTo>
                    <a:cubicBezTo>
                      <a:pt x="296" y="1189"/>
                      <a:pt x="701" y="728"/>
                      <a:pt x="1052" y="175"/>
                    </a:cubicBezTo>
                    <a:cubicBezTo>
                      <a:pt x="1110" y="117"/>
                      <a:pt x="1041" y="0"/>
                      <a:pt x="9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1545425" y="3489200"/>
                <a:ext cx="2892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967" extrusionOk="0">
                    <a:moveTo>
                      <a:pt x="1004" y="1"/>
                    </a:moveTo>
                    <a:cubicBezTo>
                      <a:pt x="982" y="1"/>
                      <a:pt x="958" y="7"/>
                      <a:pt x="936" y="22"/>
                    </a:cubicBezTo>
                    <a:cubicBezTo>
                      <a:pt x="567" y="225"/>
                      <a:pt x="253" y="520"/>
                      <a:pt x="32" y="871"/>
                    </a:cubicBezTo>
                    <a:cubicBezTo>
                      <a:pt x="0" y="919"/>
                      <a:pt x="51" y="966"/>
                      <a:pt x="101" y="966"/>
                    </a:cubicBezTo>
                    <a:cubicBezTo>
                      <a:pt x="109" y="966"/>
                      <a:pt x="117" y="965"/>
                      <a:pt x="124" y="963"/>
                    </a:cubicBezTo>
                    <a:cubicBezTo>
                      <a:pt x="493" y="778"/>
                      <a:pt x="825" y="520"/>
                      <a:pt x="1083" y="188"/>
                    </a:cubicBezTo>
                    <a:cubicBezTo>
                      <a:pt x="1156" y="100"/>
                      <a:pt x="1090" y="1"/>
                      <a:pt x="10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1535275" y="3608775"/>
                <a:ext cx="39300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1" extrusionOk="0">
                    <a:moveTo>
                      <a:pt x="38" y="0"/>
                    </a:moveTo>
                    <a:cubicBezTo>
                      <a:pt x="15" y="0"/>
                      <a:pt x="1" y="26"/>
                      <a:pt x="14" y="52"/>
                    </a:cubicBezTo>
                    <a:cubicBezTo>
                      <a:pt x="383" y="642"/>
                      <a:pt x="788" y="1417"/>
                      <a:pt x="1397" y="1767"/>
                    </a:cubicBezTo>
                    <a:cubicBezTo>
                      <a:pt x="1416" y="1776"/>
                      <a:pt x="1433" y="1781"/>
                      <a:pt x="1449" y="1781"/>
                    </a:cubicBezTo>
                    <a:cubicBezTo>
                      <a:pt x="1529" y="1781"/>
                      <a:pt x="1572" y="1681"/>
                      <a:pt x="1526" y="1620"/>
                    </a:cubicBezTo>
                    <a:cubicBezTo>
                      <a:pt x="1323" y="1361"/>
                      <a:pt x="1102" y="1122"/>
                      <a:pt x="844" y="900"/>
                    </a:cubicBezTo>
                    <a:cubicBezTo>
                      <a:pt x="567" y="624"/>
                      <a:pt x="309" y="329"/>
                      <a:pt x="69" y="15"/>
                    </a:cubicBezTo>
                    <a:cubicBezTo>
                      <a:pt x="58" y="5"/>
                      <a:pt x="48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1544825" y="3605925"/>
                <a:ext cx="29575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736" extrusionOk="0">
                    <a:moveTo>
                      <a:pt x="56" y="0"/>
                    </a:moveTo>
                    <a:cubicBezTo>
                      <a:pt x="38" y="0"/>
                      <a:pt x="1" y="37"/>
                      <a:pt x="38" y="56"/>
                    </a:cubicBezTo>
                    <a:cubicBezTo>
                      <a:pt x="333" y="295"/>
                      <a:pt x="572" y="590"/>
                      <a:pt x="941" y="719"/>
                    </a:cubicBezTo>
                    <a:cubicBezTo>
                      <a:pt x="963" y="730"/>
                      <a:pt x="984" y="735"/>
                      <a:pt x="1004" y="735"/>
                    </a:cubicBezTo>
                    <a:cubicBezTo>
                      <a:pt x="1117" y="735"/>
                      <a:pt x="1183" y="574"/>
                      <a:pt x="1089" y="480"/>
                    </a:cubicBezTo>
                    <a:cubicBezTo>
                      <a:pt x="775" y="240"/>
                      <a:pt x="406" y="166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1549575" y="3590650"/>
                <a:ext cx="6477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037" extrusionOk="0">
                    <a:moveTo>
                      <a:pt x="90" y="1"/>
                    </a:moveTo>
                    <a:cubicBezTo>
                      <a:pt x="27" y="1"/>
                      <a:pt x="1" y="98"/>
                      <a:pt x="69" y="132"/>
                    </a:cubicBezTo>
                    <a:cubicBezTo>
                      <a:pt x="806" y="482"/>
                      <a:pt x="1581" y="888"/>
                      <a:pt x="2374" y="1035"/>
                    </a:cubicBezTo>
                    <a:cubicBezTo>
                      <a:pt x="2380" y="1036"/>
                      <a:pt x="2387" y="1036"/>
                      <a:pt x="2393" y="1036"/>
                    </a:cubicBezTo>
                    <a:cubicBezTo>
                      <a:pt x="2544" y="1036"/>
                      <a:pt x="2590" y="830"/>
                      <a:pt x="2466" y="759"/>
                    </a:cubicBezTo>
                    <a:cubicBezTo>
                      <a:pt x="1747" y="372"/>
                      <a:pt x="899" y="187"/>
                      <a:pt x="106" y="3"/>
                    </a:cubicBezTo>
                    <a:cubicBezTo>
                      <a:pt x="100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1354100" y="3592950"/>
                <a:ext cx="624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614" extrusionOk="0">
                    <a:moveTo>
                      <a:pt x="2439" y="1"/>
                    </a:moveTo>
                    <a:cubicBezTo>
                      <a:pt x="2436" y="1"/>
                      <a:pt x="2433" y="1"/>
                      <a:pt x="2430" y="3"/>
                    </a:cubicBezTo>
                    <a:cubicBezTo>
                      <a:pt x="1637" y="40"/>
                      <a:pt x="844" y="187"/>
                      <a:pt x="88" y="427"/>
                    </a:cubicBezTo>
                    <a:cubicBezTo>
                      <a:pt x="1" y="479"/>
                      <a:pt x="28" y="613"/>
                      <a:pt x="124" y="613"/>
                    </a:cubicBezTo>
                    <a:cubicBezTo>
                      <a:pt x="130" y="613"/>
                      <a:pt x="137" y="613"/>
                      <a:pt x="143" y="611"/>
                    </a:cubicBezTo>
                    <a:cubicBezTo>
                      <a:pt x="936" y="538"/>
                      <a:pt x="1710" y="372"/>
                      <a:pt x="2448" y="95"/>
                    </a:cubicBezTo>
                    <a:cubicBezTo>
                      <a:pt x="2498" y="78"/>
                      <a:pt x="2472" y="1"/>
                      <a:pt x="24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380400" y="3618150"/>
                <a:ext cx="44700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823" extrusionOk="0">
                    <a:moveTo>
                      <a:pt x="1671" y="0"/>
                    </a:moveTo>
                    <a:cubicBezTo>
                      <a:pt x="1651" y="0"/>
                      <a:pt x="1632" y="8"/>
                      <a:pt x="1617" y="28"/>
                    </a:cubicBezTo>
                    <a:cubicBezTo>
                      <a:pt x="1156" y="599"/>
                      <a:pt x="658" y="1134"/>
                      <a:pt x="105" y="1613"/>
                    </a:cubicBezTo>
                    <a:cubicBezTo>
                      <a:pt x="1" y="1688"/>
                      <a:pt x="77" y="1823"/>
                      <a:pt x="179" y="1823"/>
                    </a:cubicBezTo>
                    <a:cubicBezTo>
                      <a:pt x="203" y="1823"/>
                      <a:pt x="228" y="1815"/>
                      <a:pt x="253" y="1798"/>
                    </a:cubicBezTo>
                    <a:cubicBezTo>
                      <a:pt x="898" y="1392"/>
                      <a:pt x="1414" y="802"/>
                      <a:pt x="1746" y="120"/>
                    </a:cubicBezTo>
                    <a:cubicBezTo>
                      <a:pt x="1787" y="65"/>
                      <a:pt x="1727" y="0"/>
                      <a:pt x="16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373950" y="3621425"/>
                <a:ext cx="2832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655" extrusionOk="0">
                    <a:moveTo>
                      <a:pt x="1100" y="0"/>
                    </a:moveTo>
                    <a:cubicBezTo>
                      <a:pt x="1094" y="0"/>
                      <a:pt x="1087" y="2"/>
                      <a:pt x="1082" y="7"/>
                    </a:cubicBezTo>
                    <a:cubicBezTo>
                      <a:pt x="750" y="210"/>
                      <a:pt x="418" y="376"/>
                      <a:pt x="68" y="542"/>
                    </a:cubicBezTo>
                    <a:cubicBezTo>
                      <a:pt x="0" y="559"/>
                      <a:pt x="11" y="655"/>
                      <a:pt x="71" y="655"/>
                    </a:cubicBezTo>
                    <a:cubicBezTo>
                      <a:pt x="76" y="655"/>
                      <a:pt x="81" y="654"/>
                      <a:pt x="87" y="653"/>
                    </a:cubicBezTo>
                    <a:cubicBezTo>
                      <a:pt x="492" y="560"/>
                      <a:pt x="843" y="339"/>
                      <a:pt x="1119" y="44"/>
                    </a:cubicBezTo>
                    <a:cubicBezTo>
                      <a:pt x="1133" y="17"/>
                      <a:pt x="1117" y="0"/>
                      <a:pt x="11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" name="Google Shape;387;p3"/>
            <p:cNvGrpSpPr/>
            <p:nvPr/>
          </p:nvGrpSpPr>
          <p:grpSpPr>
            <a:xfrm>
              <a:off x="528058" y="2940519"/>
              <a:ext cx="181680" cy="136584"/>
              <a:chOff x="533035" y="2940519"/>
              <a:chExt cx="181680" cy="136584"/>
            </a:xfrm>
          </p:grpSpPr>
          <p:sp>
            <p:nvSpPr>
              <p:cNvPr id="388" name="Google Shape;388;p3"/>
              <p:cNvSpPr/>
              <p:nvPr/>
            </p:nvSpPr>
            <p:spPr>
              <a:xfrm>
                <a:off x="608843" y="2940519"/>
                <a:ext cx="22385" cy="114739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061" extrusionOk="0">
                    <a:moveTo>
                      <a:pt x="27" y="0"/>
                    </a:moveTo>
                    <a:cubicBezTo>
                      <a:pt x="0" y="0"/>
                      <a:pt x="9" y="243"/>
                      <a:pt x="45" y="539"/>
                    </a:cubicBezTo>
                    <a:cubicBezTo>
                      <a:pt x="89" y="821"/>
                      <a:pt x="142" y="1060"/>
                      <a:pt x="169" y="1060"/>
                    </a:cubicBezTo>
                    <a:cubicBezTo>
                      <a:pt x="170" y="1060"/>
                      <a:pt x="170" y="1060"/>
                      <a:pt x="171" y="1060"/>
                    </a:cubicBezTo>
                    <a:cubicBezTo>
                      <a:pt x="207" y="1060"/>
                      <a:pt x="198" y="818"/>
                      <a:pt x="153" y="521"/>
                    </a:cubicBezTo>
                    <a:cubicBezTo>
                      <a:pt x="117" y="234"/>
                      <a:pt x="63" y="0"/>
                      <a:pt x="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553474" y="2970150"/>
                <a:ext cx="80674" cy="91921"/>
              </a:xfrm>
              <a:custGeom>
                <a:avLst/>
                <a:gdLst/>
                <a:ahLst/>
                <a:cxnLst/>
                <a:rect l="l" t="t" r="r" b="b"/>
                <a:pathLst>
                  <a:path w="746" h="850" extrusionOk="0">
                    <a:moveTo>
                      <a:pt x="19" y="1"/>
                    </a:moveTo>
                    <a:cubicBezTo>
                      <a:pt x="14" y="1"/>
                      <a:pt x="10" y="2"/>
                      <a:pt x="9" y="5"/>
                    </a:cubicBezTo>
                    <a:cubicBezTo>
                      <a:pt x="0" y="32"/>
                      <a:pt x="198" y="175"/>
                      <a:pt x="395" y="400"/>
                    </a:cubicBezTo>
                    <a:cubicBezTo>
                      <a:pt x="580" y="629"/>
                      <a:pt x="688" y="849"/>
                      <a:pt x="717" y="849"/>
                    </a:cubicBezTo>
                    <a:cubicBezTo>
                      <a:pt x="718" y="849"/>
                      <a:pt x="718" y="849"/>
                      <a:pt x="719" y="849"/>
                    </a:cubicBezTo>
                    <a:cubicBezTo>
                      <a:pt x="746" y="840"/>
                      <a:pt x="692" y="579"/>
                      <a:pt x="476" y="328"/>
                    </a:cubicBezTo>
                    <a:cubicBezTo>
                      <a:pt x="290" y="110"/>
                      <a:pt x="68" y="1"/>
                      <a:pt x="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533035" y="3021842"/>
                <a:ext cx="91380" cy="28982"/>
              </a:xfrm>
              <a:custGeom>
                <a:avLst/>
                <a:gdLst/>
                <a:ahLst/>
                <a:cxnLst/>
                <a:rect l="l" t="t" r="r" b="b"/>
                <a:pathLst>
                  <a:path w="845" h="268" extrusionOk="0">
                    <a:moveTo>
                      <a:pt x="258" y="1"/>
                    </a:moveTo>
                    <a:cubicBezTo>
                      <a:pt x="214" y="1"/>
                      <a:pt x="170" y="4"/>
                      <a:pt x="126" y="12"/>
                    </a:cubicBezTo>
                    <a:cubicBezTo>
                      <a:pt x="46" y="30"/>
                      <a:pt x="1" y="57"/>
                      <a:pt x="1" y="75"/>
                    </a:cubicBezTo>
                    <a:cubicBezTo>
                      <a:pt x="10" y="101"/>
                      <a:pt x="198" y="75"/>
                      <a:pt x="423" y="137"/>
                    </a:cubicBezTo>
                    <a:cubicBezTo>
                      <a:pt x="621" y="185"/>
                      <a:pt x="777" y="268"/>
                      <a:pt x="824" y="268"/>
                    </a:cubicBezTo>
                    <a:cubicBezTo>
                      <a:pt x="830" y="268"/>
                      <a:pt x="834" y="266"/>
                      <a:pt x="836" y="263"/>
                    </a:cubicBezTo>
                    <a:cubicBezTo>
                      <a:pt x="845" y="254"/>
                      <a:pt x="809" y="209"/>
                      <a:pt x="746" y="164"/>
                    </a:cubicBezTo>
                    <a:cubicBezTo>
                      <a:pt x="603" y="57"/>
                      <a:pt x="431" y="1"/>
                      <a:pt x="2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547634" y="3049311"/>
                <a:ext cx="79377" cy="27793"/>
              </a:xfrm>
              <a:custGeom>
                <a:avLst/>
                <a:gdLst/>
                <a:ahLst/>
                <a:cxnLst/>
                <a:rect l="l" t="t" r="r" b="b"/>
                <a:pathLst>
                  <a:path w="734" h="257" extrusionOk="0">
                    <a:moveTo>
                      <a:pt x="529" y="0"/>
                    </a:moveTo>
                    <a:cubicBezTo>
                      <a:pt x="473" y="0"/>
                      <a:pt x="409" y="7"/>
                      <a:pt x="342" y="27"/>
                    </a:cubicBezTo>
                    <a:cubicBezTo>
                      <a:pt x="126" y="90"/>
                      <a:pt x="0" y="234"/>
                      <a:pt x="18" y="252"/>
                    </a:cubicBezTo>
                    <a:cubicBezTo>
                      <a:pt x="21" y="255"/>
                      <a:pt x="25" y="257"/>
                      <a:pt x="31" y="257"/>
                    </a:cubicBezTo>
                    <a:cubicBezTo>
                      <a:pt x="73" y="257"/>
                      <a:pt x="204" y="183"/>
                      <a:pt x="369" y="144"/>
                    </a:cubicBezTo>
                    <a:cubicBezTo>
                      <a:pt x="557" y="90"/>
                      <a:pt x="728" y="90"/>
                      <a:pt x="728" y="54"/>
                    </a:cubicBezTo>
                    <a:cubicBezTo>
                      <a:pt x="734" y="36"/>
                      <a:pt x="651" y="0"/>
                      <a:pt x="5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619441" y="2966906"/>
                <a:ext cx="80782" cy="90299"/>
              </a:xfrm>
              <a:custGeom>
                <a:avLst/>
                <a:gdLst/>
                <a:ahLst/>
                <a:cxnLst/>
                <a:rect l="l" t="t" r="r" b="b"/>
                <a:pathLst>
                  <a:path w="747" h="835" extrusionOk="0">
                    <a:moveTo>
                      <a:pt x="723" y="1"/>
                    </a:moveTo>
                    <a:cubicBezTo>
                      <a:pt x="697" y="1"/>
                      <a:pt x="639" y="17"/>
                      <a:pt x="567" y="44"/>
                    </a:cubicBezTo>
                    <a:cubicBezTo>
                      <a:pt x="432" y="107"/>
                      <a:pt x="324" y="187"/>
                      <a:pt x="234" y="295"/>
                    </a:cubicBezTo>
                    <a:cubicBezTo>
                      <a:pt x="145" y="403"/>
                      <a:pt x="73" y="529"/>
                      <a:pt x="37" y="663"/>
                    </a:cubicBezTo>
                    <a:cubicBezTo>
                      <a:pt x="1" y="762"/>
                      <a:pt x="10" y="834"/>
                      <a:pt x="19" y="834"/>
                    </a:cubicBezTo>
                    <a:cubicBezTo>
                      <a:pt x="20" y="834"/>
                      <a:pt x="20" y="834"/>
                      <a:pt x="21" y="834"/>
                    </a:cubicBezTo>
                    <a:cubicBezTo>
                      <a:pt x="57" y="834"/>
                      <a:pt x="121" y="596"/>
                      <a:pt x="315" y="367"/>
                    </a:cubicBezTo>
                    <a:cubicBezTo>
                      <a:pt x="513" y="143"/>
                      <a:pt x="746" y="35"/>
                      <a:pt x="737" y="8"/>
                    </a:cubicBezTo>
                    <a:cubicBezTo>
                      <a:pt x="737" y="3"/>
                      <a:pt x="732" y="1"/>
                      <a:pt x="7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618468" y="3005621"/>
                <a:ext cx="96247" cy="49637"/>
              </a:xfrm>
              <a:custGeom>
                <a:avLst/>
                <a:gdLst/>
                <a:ahLst/>
                <a:cxnLst/>
                <a:rect l="l" t="t" r="r" b="b"/>
                <a:pathLst>
                  <a:path w="890" h="459" extrusionOk="0">
                    <a:moveTo>
                      <a:pt x="737" y="0"/>
                    </a:moveTo>
                    <a:cubicBezTo>
                      <a:pt x="486" y="0"/>
                      <a:pt x="234" y="117"/>
                      <a:pt x="73" y="314"/>
                    </a:cubicBezTo>
                    <a:cubicBezTo>
                      <a:pt x="19" y="395"/>
                      <a:pt x="1" y="449"/>
                      <a:pt x="10" y="458"/>
                    </a:cubicBezTo>
                    <a:cubicBezTo>
                      <a:pt x="10" y="458"/>
                      <a:pt x="11" y="458"/>
                      <a:pt x="12" y="458"/>
                    </a:cubicBezTo>
                    <a:cubicBezTo>
                      <a:pt x="35" y="458"/>
                      <a:pt x="178" y="293"/>
                      <a:pt x="423" y="180"/>
                    </a:cubicBezTo>
                    <a:cubicBezTo>
                      <a:pt x="665" y="72"/>
                      <a:pt x="890" y="72"/>
                      <a:pt x="890" y="45"/>
                    </a:cubicBezTo>
                    <a:cubicBezTo>
                      <a:pt x="890" y="27"/>
                      <a:pt x="836" y="0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622361" y="3032765"/>
                <a:ext cx="88461" cy="21520"/>
              </a:xfrm>
              <a:custGeom>
                <a:avLst/>
                <a:gdLst/>
                <a:ahLst/>
                <a:cxnLst/>
                <a:rect l="l" t="t" r="r" b="b"/>
                <a:pathLst>
                  <a:path w="818" h="199" extrusionOk="0">
                    <a:moveTo>
                      <a:pt x="510" y="0"/>
                    </a:moveTo>
                    <a:cubicBezTo>
                      <a:pt x="472" y="0"/>
                      <a:pt x="434" y="3"/>
                      <a:pt x="396" y="9"/>
                    </a:cubicBezTo>
                    <a:cubicBezTo>
                      <a:pt x="297" y="18"/>
                      <a:pt x="189" y="45"/>
                      <a:pt x="100" y="99"/>
                    </a:cubicBezTo>
                    <a:cubicBezTo>
                      <a:pt x="37" y="144"/>
                      <a:pt x="1" y="180"/>
                      <a:pt x="10" y="198"/>
                    </a:cubicBezTo>
                    <a:cubicBezTo>
                      <a:pt x="10" y="199"/>
                      <a:pt x="11" y="199"/>
                      <a:pt x="12" y="199"/>
                    </a:cubicBezTo>
                    <a:cubicBezTo>
                      <a:pt x="34" y="199"/>
                      <a:pt x="204" y="142"/>
                      <a:pt x="414" y="117"/>
                    </a:cubicBezTo>
                    <a:cubicBezTo>
                      <a:pt x="481" y="109"/>
                      <a:pt x="544" y="107"/>
                      <a:pt x="601" y="107"/>
                    </a:cubicBezTo>
                    <a:cubicBezTo>
                      <a:pt x="669" y="107"/>
                      <a:pt x="726" y="110"/>
                      <a:pt x="764" y="110"/>
                    </a:cubicBezTo>
                    <a:cubicBezTo>
                      <a:pt x="796" y="110"/>
                      <a:pt x="815" y="108"/>
                      <a:pt x="818" y="99"/>
                    </a:cubicBezTo>
                    <a:cubicBezTo>
                      <a:pt x="818" y="81"/>
                      <a:pt x="782" y="54"/>
                      <a:pt x="710" y="27"/>
                    </a:cubicBezTo>
                    <a:cubicBezTo>
                      <a:pt x="646" y="10"/>
                      <a:pt x="579" y="0"/>
                      <a:pt x="5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5" name="Google Shape;395;p3"/>
          <p:cNvGrpSpPr/>
          <p:nvPr/>
        </p:nvGrpSpPr>
        <p:grpSpPr>
          <a:xfrm rot="-866212" flipH="1">
            <a:off x="7459193" y="4443036"/>
            <a:ext cx="482051" cy="650642"/>
            <a:chOff x="1802825" y="4746759"/>
            <a:chExt cx="298217" cy="402539"/>
          </a:xfrm>
        </p:grpSpPr>
        <p:sp>
          <p:nvSpPr>
            <p:cNvPr id="396" name="Google Shape;396;p3"/>
            <p:cNvSpPr/>
            <p:nvPr/>
          </p:nvSpPr>
          <p:spPr>
            <a:xfrm>
              <a:off x="1885159" y="4856872"/>
              <a:ext cx="215883" cy="292426"/>
            </a:xfrm>
            <a:custGeom>
              <a:avLst/>
              <a:gdLst/>
              <a:ahLst/>
              <a:cxnLst/>
              <a:rect l="l" t="t" r="r" b="b"/>
              <a:pathLst>
                <a:path w="13964" h="18915" extrusionOk="0">
                  <a:moveTo>
                    <a:pt x="803" y="1"/>
                  </a:moveTo>
                  <a:cubicBezTo>
                    <a:pt x="392" y="1"/>
                    <a:pt x="1" y="468"/>
                    <a:pt x="317" y="917"/>
                  </a:cubicBezTo>
                  <a:lnTo>
                    <a:pt x="12765" y="18675"/>
                  </a:lnTo>
                  <a:cubicBezTo>
                    <a:pt x="12875" y="18822"/>
                    <a:pt x="13041" y="18915"/>
                    <a:pt x="13244" y="18915"/>
                  </a:cubicBezTo>
                  <a:cubicBezTo>
                    <a:pt x="13705" y="18915"/>
                    <a:pt x="13963" y="18380"/>
                    <a:pt x="13705" y="18011"/>
                  </a:cubicBezTo>
                  <a:lnTo>
                    <a:pt x="1258" y="253"/>
                  </a:lnTo>
                  <a:cubicBezTo>
                    <a:pt x="1132" y="75"/>
                    <a:pt x="966" y="1"/>
                    <a:pt x="8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807107" y="4783520"/>
              <a:ext cx="269421" cy="291514"/>
            </a:xfrm>
            <a:custGeom>
              <a:avLst/>
              <a:gdLst/>
              <a:ahLst/>
              <a:cxnLst/>
              <a:rect l="l" t="t" r="r" b="b"/>
              <a:pathLst>
                <a:path w="17427" h="18856" extrusionOk="0">
                  <a:moveTo>
                    <a:pt x="7247" y="1"/>
                  </a:moveTo>
                  <a:lnTo>
                    <a:pt x="0" y="5219"/>
                  </a:lnTo>
                  <a:lnTo>
                    <a:pt x="9681" y="18570"/>
                  </a:lnTo>
                  <a:cubicBezTo>
                    <a:pt x="9821" y="18765"/>
                    <a:pt x="10067" y="18856"/>
                    <a:pt x="10390" y="18856"/>
                  </a:cubicBezTo>
                  <a:cubicBezTo>
                    <a:pt x="11259" y="18856"/>
                    <a:pt x="12692" y="18199"/>
                    <a:pt x="14144" y="17150"/>
                  </a:cubicBezTo>
                  <a:cubicBezTo>
                    <a:pt x="16136" y="15712"/>
                    <a:pt x="17426" y="14071"/>
                    <a:pt x="16892" y="13352"/>
                  </a:cubicBezTo>
                  <a:lnTo>
                    <a:pt x="7247" y="1"/>
                  </a:ln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802825" y="4746759"/>
              <a:ext cx="153116" cy="152420"/>
            </a:xfrm>
            <a:custGeom>
              <a:avLst/>
              <a:gdLst/>
              <a:ahLst/>
              <a:cxnLst/>
              <a:rect l="l" t="t" r="r" b="b"/>
              <a:pathLst>
                <a:path w="9904" h="9859" extrusionOk="0">
                  <a:moveTo>
                    <a:pt x="1033" y="1"/>
                  </a:moveTo>
                  <a:cubicBezTo>
                    <a:pt x="492" y="1"/>
                    <a:pt x="19" y="431"/>
                    <a:pt x="19" y="1014"/>
                  </a:cubicBezTo>
                  <a:cubicBezTo>
                    <a:pt x="1" y="3596"/>
                    <a:pt x="1" y="8907"/>
                    <a:pt x="462" y="9534"/>
                  </a:cubicBezTo>
                  <a:cubicBezTo>
                    <a:pt x="622" y="9754"/>
                    <a:pt x="922" y="9859"/>
                    <a:pt x="1322" y="9859"/>
                  </a:cubicBezTo>
                  <a:cubicBezTo>
                    <a:pt x="2393" y="9859"/>
                    <a:pt x="4185" y="9108"/>
                    <a:pt x="5957" y="7819"/>
                  </a:cubicBezTo>
                  <a:cubicBezTo>
                    <a:pt x="8409" y="6048"/>
                    <a:pt x="9903" y="3946"/>
                    <a:pt x="9313" y="3135"/>
                  </a:cubicBezTo>
                  <a:cubicBezTo>
                    <a:pt x="8852" y="2508"/>
                    <a:pt x="3818" y="848"/>
                    <a:pt x="1365" y="55"/>
                  </a:cubicBezTo>
                  <a:cubicBezTo>
                    <a:pt x="1254" y="18"/>
                    <a:pt x="1142" y="1"/>
                    <a:pt x="10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906028" y="4970525"/>
              <a:ext cx="164510" cy="56754"/>
            </a:xfrm>
            <a:custGeom>
              <a:avLst/>
              <a:gdLst/>
              <a:ahLst/>
              <a:cxnLst/>
              <a:rect l="l" t="t" r="r" b="b"/>
              <a:pathLst>
                <a:path w="10641" h="3671" extrusionOk="0">
                  <a:moveTo>
                    <a:pt x="9607" y="1"/>
                  </a:moveTo>
                  <a:lnTo>
                    <a:pt x="0" y="1937"/>
                  </a:lnTo>
                  <a:lnTo>
                    <a:pt x="1236" y="3670"/>
                  </a:lnTo>
                  <a:lnTo>
                    <a:pt x="10603" y="1734"/>
                  </a:lnTo>
                  <a:cubicBezTo>
                    <a:pt x="10640" y="1568"/>
                    <a:pt x="10585" y="1402"/>
                    <a:pt x="10493" y="1255"/>
                  </a:cubicBezTo>
                  <a:lnTo>
                    <a:pt x="9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1873240" y="4926050"/>
              <a:ext cx="168220" cy="56182"/>
            </a:xfrm>
            <a:custGeom>
              <a:avLst/>
              <a:gdLst/>
              <a:ahLst/>
              <a:cxnLst/>
              <a:rect l="l" t="t" r="r" b="b"/>
              <a:pathLst>
                <a:path w="10881" h="3634" extrusionOk="0">
                  <a:moveTo>
                    <a:pt x="9645" y="1"/>
                  </a:moveTo>
                  <a:lnTo>
                    <a:pt x="0" y="1882"/>
                  </a:lnTo>
                  <a:lnTo>
                    <a:pt x="1254" y="3634"/>
                  </a:lnTo>
                  <a:lnTo>
                    <a:pt x="10880" y="1734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1838179" y="4877602"/>
              <a:ext cx="168777" cy="56738"/>
            </a:xfrm>
            <a:custGeom>
              <a:avLst/>
              <a:gdLst/>
              <a:ahLst/>
              <a:cxnLst/>
              <a:rect l="l" t="t" r="r" b="b"/>
              <a:pathLst>
                <a:path w="10917" h="3670" extrusionOk="0">
                  <a:moveTo>
                    <a:pt x="9645" y="0"/>
                  </a:moveTo>
                  <a:lnTo>
                    <a:pt x="0" y="1899"/>
                  </a:lnTo>
                  <a:lnTo>
                    <a:pt x="1291" y="3670"/>
                  </a:lnTo>
                  <a:lnTo>
                    <a:pt x="10917" y="1789"/>
                  </a:lnTo>
                  <a:lnTo>
                    <a:pt x="96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"/>
          <p:cNvSpPr txBox="1">
            <a:spLocks noGrp="1"/>
          </p:cNvSpPr>
          <p:nvPr>
            <p:ph type="body" idx="1"/>
          </p:nvPr>
        </p:nvSpPr>
        <p:spPr>
          <a:xfrm>
            <a:off x="1109138" y="1389600"/>
            <a:ext cx="3268800" cy="32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2" name="Google Shape;492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93" name="Google Shape;493;p7"/>
          <p:cNvGrpSpPr/>
          <p:nvPr/>
        </p:nvGrpSpPr>
        <p:grpSpPr>
          <a:xfrm>
            <a:off x="7253626" y="-93614"/>
            <a:ext cx="1890363" cy="1341170"/>
            <a:chOff x="7253626" y="-93614"/>
            <a:chExt cx="1890363" cy="1341170"/>
          </a:xfrm>
        </p:grpSpPr>
        <p:sp>
          <p:nvSpPr>
            <p:cNvPr id="494" name="Google Shape;494;p7"/>
            <p:cNvSpPr/>
            <p:nvPr/>
          </p:nvSpPr>
          <p:spPr>
            <a:xfrm rot="1561430" flipH="1">
              <a:off x="7242491" y="306132"/>
              <a:ext cx="1912633" cy="391226"/>
            </a:xfrm>
            <a:custGeom>
              <a:avLst/>
              <a:gdLst/>
              <a:ahLst/>
              <a:cxnLst/>
              <a:rect l="l" t="t" r="r" b="b"/>
              <a:pathLst>
                <a:path w="102274" h="20920" extrusionOk="0">
                  <a:moveTo>
                    <a:pt x="1904" y="649"/>
                  </a:moveTo>
                  <a:cubicBezTo>
                    <a:pt x="2423" y="649"/>
                    <a:pt x="2952" y="766"/>
                    <a:pt x="3436" y="1036"/>
                  </a:cubicBezTo>
                  <a:cubicBezTo>
                    <a:pt x="4604" y="1603"/>
                    <a:pt x="5638" y="2737"/>
                    <a:pt x="6372" y="3804"/>
                  </a:cubicBezTo>
                  <a:cubicBezTo>
                    <a:pt x="6772" y="4338"/>
                    <a:pt x="7106" y="4939"/>
                    <a:pt x="7373" y="5539"/>
                  </a:cubicBezTo>
                  <a:cubicBezTo>
                    <a:pt x="7506" y="5873"/>
                    <a:pt x="7639" y="6206"/>
                    <a:pt x="7739" y="6506"/>
                  </a:cubicBezTo>
                  <a:cubicBezTo>
                    <a:pt x="7639" y="6573"/>
                    <a:pt x="7606" y="6673"/>
                    <a:pt x="7573" y="6773"/>
                  </a:cubicBezTo>
                  <a:cubicBezTo>
                    <a:pt x="6138" y="6406"/>
                    <a:pt x="4737" y="5873"/>
                    <a:pt x="3403" y="5205"/>
                  </a:cubicBezTo>
                  <a:cubicBezTo>
                    <a:pt x="2169" y="4572"/>
                    <a:pt x="968" y="3604"/>
                    <a:pt x="634" y="2203"/>
                  </a:cubicBezTo>
                  <a:cubicBezTo>
                    <a:pt x="468" y="1469"/>
                    <a:pt x="734" y="802"/>
                    <a:pt x="1535" y="669"/>
                  </a:cubicBezTo>
                  <a:cubicBezTo>
                    <a:pt x="1657" y="656"/>
                    <a:pt x="1780" y="649"/>
                    <a:pt x="1904" y="649"/>
                  </a:cubicBezTo>
                  <a:close/>
                  <a:moveTo>
                    <a:pt x="12452" y="1751"/>
                  </a:moveTo>
                  <a:cubicBezTo>
                    <a:pt x="13602" y="1751"/>
                    <a:pt x="14548" y="2701"/>
                    <a:pt x="14177" y="3938"/>
                  </a:cubicBezTo>
                  <a:cubicBezTo>
                    <a:pt x="13810" y="5105"/>
                    <a:pt x="12576" y="5906"/>
                    <a:pt x="11542" y="6406"/>
                  </a:cubicBezTo>
                  <a:cubicBezTo>
                    <a:pt x="10942" y="6673"/>
                    <a:pt x="10341" y="6840"/>
                    <a:pt x="9708" y="6873"/>
                  </a:cubicBezTo>
                  <a:cubicBezTo>
                    <a:pt x="9374" y="6873"/>
                    <a:pt x="9040" y="6873"/>
                    <a:pt x="8707" y="6807"/>
                  </a:cubicBezTo>
                  <a:lnTo>
                    <a:pt x="8573" y="6773"/>
                  </a:lnTo>
                  <a:cubicBezTo>
                    <a:pt x="8540" y="6640"/>
                    <a:pt x="8473" y="6540"/>
                    <a:pt x="8373" y="6473"/>
                  </a:cubicBezTo>
                  <a:cubicBezTo>
                    <a:pt x="8507" y="5472"/>
                    <a:pt x="8874" y="4505"/>
                    <a:pt x="9407" y="3671"/>
                  </a:cubicBezTo>
                  <a:cubicBezTo>
                    <a:pt x="10041" y="2737"/>
                    <a:pt x="11042" y="1903"/>
                    <a:pt x="12176" y="1770"/>
                  </a:cubicBezTo>
                  <a:cubicBezTo>
                    <a:pt x="12269" y="1757"/>
                    <a:pt x="12361" y="1751"/>
                    <a:pt x="12452" y="1751"/>
                  </a:cubicBezTo>
                  <a:close/>
                  <a:moveTo>
                    <a:pt x="90656" y="466"/>
                  </a:moveTo>
                  <a:cubicBezTo>
                    <a:pt x="91120" y="466"/>
                    <a:pt x="91604" y="648"/>
                    <a:pt x="92000" y="1002"/>
                  </a:cubicBezTo>
                  <a:cubicBezTo>
                    <a:pt x="92834" y="1770"/>
                    <a:pt x="93201" y="3004"/>
                    <a:pt x="93167" y="4105"/>
                  </a:cubicBezTo>
                  <a:cubicBezTo>
                    <a:pt x="93167" y="5105"/>
                    <a:pt x="92900" y="6106"/>
                    <a:pt x="92467" y="7007"/>
                  </a:cubicBezTo>
                  <a:cubicBezTo>
                    <a:pt x="92333" y="7007"/>
                    <a:pt x="92200" y="7040"/>
                    <a:pt x="92100" y="7140"/>
                  </a:cubicBezTo>
                  <a:lnTo>
                    <a:pt x="92000" y="7107"/>
                  </a:lnTo>
                  <a:cubicBezTo>
                    <a:pt x="91699" y="6973"/>
                    <a:pt x="91399" y="6773"/>
                    <a:pt x="91132" y="6573"/>
                  </a:cubicBezTo>
                  <a:cubicBezTo>
                    <a:pt x="90632" y="6173"/>
                    <a:pt x="90198" y="5706"/>
                    <a:pt x="89898" y="5139"/>
                  </a:cubicBezTo>
                  <a:cubicBezTo>
                    <a:pt x="89298" y="4171"/>
                    <a:pt x="88731" y="2770"/>
                    <a:pt x="89098" y="1636"/>
                  </a:cubicBezTo>
                  <a:cubicBezTo>
                    <a:pt x="89354" y="847"/>
                    <a:pt x="89984" y="466"/>
                    <a:pt x="90656" y="466"/>
                  </a:cubicBezTo>
                  <a:close/>
                  <a:moveTo>
                    <a:pt x="98799" y="5313"/>
                  </a:moveTo>
                  <a:cubicBezTo>
                    <a:pt x="99072" y="5313"/>
                    <a:pt x="99341" y="5332"/>
                    <a:pt x="99605" y="5372"/>
                  </a:cubicBezTo>
                  <a:cubicBezTo>
                    <a:pt x="100272" y="5439"/>
                    <a:pt x="100906" y="5739"/>
                    <a:pt x="101406" y="6173"/>
                  </a:cubicBezTo>
                  <a:cubicBezTo>
                    <a:pt x="101973" y="6740"/>
                    <a:pt x="101807" y="7407"/>
                    <a:pt x="101240" y="7941"/>
                  </a:cubicBezTo>
                  <a:cubicBezTo>
                    <a:pt x="100421" y="8657"/>
                    <a:pt x="99326" y="8903"/>
                    <a:pt x="98244" y="8903"/>
                  </a:cubicBezTo>
                  <a:cubicBezTo>
                    <a:pt x="97916" y="8903"/>
                    <a:pt x="97588" y="8880"/>
                    <a:pt x="97270" y="8841"/>
                  </a:cubicBezTo>
                  <a:cubicBezTo>
                    <a:pt x="95802" y="8608"/>
                    <a:pt x="94335" y="8241"/>
                    <a:pt x="92934" y="7707"/>
                  </a:cubicBezTo>
                  <a:cubicBezTo>
                    <a:pt x="92967" y="7607"/>
                    <a:pt x="92967" y="7507"/>
                    <a:pt x="92967" y="7440"/>
                  </a:cubicBezTo>
                  <a:cubicBezTo>
                    <a:pt x="93234" y="7207"/>
                    <a:pt x="93501" y="7007"/>
                    <a:pt x="93801" y="6840"/>
                  </a:cubicBezTo>
                  <a:cubicBezTo>
                    <a:pt x="94368" y="6473"/>
                    <a:pt x="94968" y="6206"/>
                    <a:pt x="95602" y="5973"/>
                  </a:cubicBezTo>
                  <a:cubicBezTo>
                    <a:pt x="96613" y="5600"/>
                    <a:pt x="97729" y="5313"/>
                    <a:pt x="98799" y="5313"/>
                  </a:cubicBezTo>
                  <a:close/>
                  <a:moveTo>
                    <a:pt x="90649" y="1"/>
                  </a:moveTo>
                  <a:cubicBezTo>
                    <a:pt x="90047" y="1"/>
                    <a:pt x="89462" y="249"/>
                    <a:pt x="89064" y="802"/>
                  </a:cubicBezTo>
                  <a:cubicBezTo>
                    <a:pt x="88230" y="1970"/>
                    <a:pt x="88664" y="3504"/>
                    <a:pt x="89198" y="4672"/>
                  </a:cubicBezTo>
                  <a:cubicBezTo>
                    <a:pt x="89531" y="5472"/>
                    <a:pt x="90032" y="6139"/>
                    <a:pt x="90632" y="6707"/>
                  </a:cubicBezTo>
                  <a:cubicBezTo>
                    <a:pt x="91032" y="7073"/>
                    <a:pt x="91466" y="7340"/>
                    <a:pt x="91933" y="7540"/>
                  </a:cubicBezTo>
                  <a:cubicBezTo>
                    <a:pt x="91933" y="7574"/>
                    <a:pt x="91933" y="7641"/>
                    <a:pt x="91966" y="7674"/>
                  </a:cubicBezTo>
                  <a:cubicBezTo>
                    <a:pt x="90532" y="9108"/>
                    <a:pt x="88998" y="10409"/>
                    <a:pt x="87363" y="11543"/>
                  </a:cubicBezTo>
                  <a:cubicBezTo>
                    <a:pt x="84628" y="13478"/>
                    <a:pt x="81626" y="15079"/>
                    <a:pt x="78490" y="16280"/>
                  </a:cubicBezTo>
                  <a:cubicBezTo>
                    <a:pt x="72252" y="18715"/>
                    <a:pt x="65481" y="19849"/>
                    <a:pt x="58776" y="20250"/>
                  </a:cubicBezTo>
                  <a:cubicBezTo>
                    <a:pt x="56864" y="20378"/>
                    <a:pt x="54949" y="20442"/>
                    <a:pt x="53035" y="20442"/>
                  </a:cubicBezTo>
                  <a:cubicBezTo>
                    <a:pt x="48470" y="20442"/>
                    <a:pt x="43908" y="20077"/>
                    <a:pt x="39395" y="19349"/>
                  </a:cubicBezTo>
                  <a:cubicBezTo>
                    <a:pt x="33058" y="18315"/>
                    <a:pt x="26853" y="16514"/>
                    <a:pt x="20949" y="14012"/>
                  </a:cubicBezTo>
                  <a:cubicBezTo>
                    <a:pt x="16612" y="12144"/>
                    <a:pt x="12476" y="9875"/>
                    <a:pt x="8607" y="7274"/>
                  </a:cubicBezTo>
                  <a:cubicBezTo>
                    <a:pt x="8673" y="7274"/>
                    <a:pt x="8740" y="7274"/>
                    <a:pt x="8807" y="7307"/>
                  </a:cubicBezTo>
                  <a:cubicBezTo>
                    <a:pt x="9007" y="7324"/>
                    <a:pt x="9207" y="7332"/>
                    <a:pt x="9407" y="7332"/>
                  </a:cubicBezTo>
                  <a:cubicBezTo>
                    <a:pt x="9607" y="7332"/>
                    <a:pt x="9808" y="7324"/>
                    <a:pt x="10008" y="7307"/>
                  </a:cubicBezTo>
                  <a:cubicBezTo>
                    <a:pt x="10842" y="7207"/>
                    <a:pt x="11642" y="6907"/>
                    <a:pt x="12376" y="6473"/>
                  </a:cubicBezTo>
                  <a:cubicBezTo>
                    <a:pt x="13477" y="5806"/>
                    <a:pt x="14711" y="4772"/>
                    <a:pt x="14711" y="3337"/>
                  </a:cubicBezTo>
                  <a:cubicBezTo>
                    <a:pt x="14680" y="2112"/>
                    <a:pt x="13583" y="1361"/>
                    <a:pt x="12425" y="1361"/>
                  </a:cubicBezTo>
                  <a:cubicBezTo>
                    <a:pt x="12353" y="1361"/>
                    <a:pt x="12281" y="1364"/>
                    <a:pt x="12209" y="1369"/>
                  </a:cubicBezTo>
                  <a:cubicBezTo>
                    <a:pt x="10875" y="1503"/>
                    <a:pt x="9708" y="2470"/>
                    <a:pt x="9007" y="3538"/>
                  </a:cubicBezTo>
                  <a:cubicBezTo>
                    <a:pt x="8507" y="4305"/>
                    <a:pt x="8173" y="5139"/>
                    <a:pt x="8040" y="6039"/>
                  </a:cubicBezTo>
                  <a:cubicBezTo>
                    <a:pt x="7873" y="5639"/>
                    <a:pt x="7673" y="5239"/>
                    <a:pt x="7473" y="4839"/>
                  </a:cubicBezTo>
                  <a:cubicBezTo>
                    <a:pt x="7072" y="4071"/>
                    <a:pt x="6639" y="3404"/>
                    <a:pt x="6105" y="2737"/>
                  </a:cubicBezTo>
                  <a:cubicBezTo>
                    <a:pt x="5104" y="1603"/>
                    <a:pt x="3870" y="502"/>
                    <a:pt x="2336" y="235"/>
                  </a:cubicBezTo>
                  <a:cubicBezTo>
                    <a:pt x="2197" y="211"/>
                    <a:pt x="2056" y="198"/>
                    <a:pt x="1915" y="198"/>
                  </a:cubicBezTo>
                  <a:cubicBezTo>
                    <a:pt x="1480" y="198"/>
                    <a:pt x="1046" y="317"/>
                    <a:pt x="668" y="569"/>
                  </a:cubicBezTo>
                  <a:cubicBezTo>
                    <a:pt x="167" y="1036"/>
                    <a:pt x="1" y="1770"/>
                    <a:pt x="267" y="2403"/>
                  </a:cubicBezTo>
                  <a:cubicBezTo>
                    <a:pt x="668" y="3905"/>
                    <a:pt x="1935" y="4939"/>
                    <a:pt x="3270" y="5606"/>
                  </a:cubicBezTo>
                  <a:cubicBezTo>
                    <a:pt x="4504" y="6273"/>
                    <a:pt x="5838" y="6773"/>
                    <a:pt x="7239" y="7073"/>
                  </a:cubicBezTo>
                  <a:lnTo>
                    <a:pt x="7039" y="7140"/>
                  </a:lnTo>
                  <a:cubicBezTo>
                    <a:pt x="6772" y="7174"/>
                    <a:pt x="6505" y="7274"/>
                    <a:pt x="6238" y="7374"/>
                  </a:cubicBezTo>
                  <a:cubicBezTo>
                    <a:pt x="5738" y="7574"/>
                    <a:pt x="5271" y="7907"/>
                    <a:pt x="4904" y="8308"/>
                  </a:cubicBezTo>
                  <a:cubicBezTo>
                    <a:pt x="4104" y="9208"/>
                    <a:pt x="3703" y="10409"/>
                    <a:pt x="3803" y="11610"/>
                  </a:cubicBezTo>
                  <a:cubicBezTo>
                    <a:pt x="3803" y="11655"/>
                    <a:pt x="3837" y="11673"/>
                    <a:pt x="3875" y="11673"/>
                  </a:cubicBezTo>
                  <a:cubicBezTo>
                    <a:pt x="3920" y="11673"/>
                    <a:pt x="3970" y="11647"/>
                    <a:pt x="3970" y="11610"/>
                  </a:cubicBezTo>
                  <a:cubicBezTo>
                    <a:pt x="4104" y="10443"/>
                    <a:pt x="4571" y="9342"/>
                    <a:pt x="5338" y="8474"/>
                  </a:cubicBezTo>
                  <a:cubicBezTo>
                    <a:pt x="5705" y="8108"/>
                    <a:pt x="6172" y="7807"/>
                    <a:pt x="6639" y="7641"/>
                  </a:cubicBezTo>
                  <a:cubicBezTo>
                    <a:pt x="6839" y="7574"/>
                    <a:pt x="7039" y="7540"/>
                    <a:pt x="7272" y="7474"/>
                  </a:cubicBezTo>
                  <a:lnTo>
                    <a:pt x="7272" y="7474"/>
                  </a:lnTo>
                  <a:cubicBezTo>
                    <a:pt x="6939" y="7974"/>
                    <a:pt x="6772" y="8508"/>
                    <a:pt x="6739" y="9075"/>
                  </a:cubicBezTo>
                  <a:cubicBezTo>
                    <a:pt x="6639" y="10042"/>
                    <a:pt x="7039" y="11010"/>
                    <a:pt x="7806" y="11610"/>
                  </a:cubicBezTo>
                  <a:cubicBezTo>
                    <a:pt x="7819" y="11623"/>
                    <a:pt x="7833" y="11628"/>
                    <a:pt x="7847" y="11628"/>
                  </a:cubicBezTo>
                  <a:cubicBezTo>
                    <a:pt x="7905" y="11628"/>
                    <a:pt x="7960" y="11531"/>
                    <a:pt x="7906" y="11477"/>
                  </a:cubicBezTo>
                  <a:cubicBezTo>
                    <a:pt x="7373" y="10809"/>
                    <a:pt x="7106" y="9976"/>
                    <a:pt x="7139" y="9108"/>
                  </a:cubicBezTo>
                  <a:cubicBezTo>
                    <a:pt x="7172" y="8675"/>
                    <a:pt x="7306" y="8274"/>
                    <a:pt x="7506" y="7907"/>
                  </a:cubicBezTo>
                  <a:cubicBezTo>
                    <a:pt x="7606" y="7707"/>
                    <a:pt x="7706" y="7540"/>
                    <a:pt x="7873" y="7374"/>
                  </a:cubicBezTo>
                  <a:cubicBezTo>
                    <a:pt x="7940" y="7407"/>
                    <a:pt x="8006" y="7407"/>
                    <a:pt x="8073" y="7407"/>
                  </a:cubicBezTo>
                  <a:cubicBezTo>
                    <a:pt x="8774" y="7874"/>
                    <a:pt x="9474" y="8341"/>
                    <a:pt x="10175" y="8808"/>
                  </a:cubicBezTo>
                  <a:cubicBezTo>
                    <a:pt x="12910" y="10543"/>
                    <a:pt x="15779" y="12110"/>
                    <a:pt x="18747" y="13478"/>
                  </a:cubicBezTo>
                  <a:cubicBezTo>
                    <a:pt x="24652" y="16213"/>
                    <a:pt x="30923" y="18215"/>
                    <a:pt x="37327" y="19416"/>
                  </a:cubicBezTo>
                  <a:cubicBezTo>
                    <a:pt x="42609" y="20406"/>
                    <a:pt x="47960" y="20920"/>
                    <a:pt x="53322" y="20920"/>
                  </a:cubicBezTo>
                  <a:cubicBezTo>
                    <a:pt x="54461" y="20920"/>
                    <a:pt x="55601" y="20897"/>
                    <a:pt x="56741" y="20850"/>
                  </a:cubicBezTo>
                  <a:cubicBezTo>
                    <a:pt x="63479" y="20583"/>
                    <a:pt x="70284" y="19616"/>
                    <a:pt x="76689" y="17448"/>
                  </a:cubicBezTo>
                  <a:cubicBezTo>
                    <a:pt x="82493" y="15479"/>
                    <a:pt x="88030" y="12377"/>
                    <a:pt x="92333" y="7974"/>
                  </a:cubicBezTo>
                  <a:lnTo>
                    <a:pt x="92367" y="7974"/>
                  </a:lnTo>
                  <a:cubicBezTo>
                    <a:pt x="92400" y="8208"/>
                    <a:pt x="92400" y="8441"/>
                    <a:pt x="92367" y="8708"/>
                  </a:cubicBezTo>
                  <a:cubicBezTo>
                    <a:pt x="92333" y="9108"/>
                    <a:pt x="92200" y="9509"/>
                    <a:pt x="92000" y="9875"/>
                  </a:cubicBezTo>
                  <a:cubicBezTo>
                    <a:pt x="91533" y="10609"/>
                    <a:pt x="90799" y="11143"/>
                    <a:pt x="89998" y="11377"/>
                  </a:cubicBezTo>
                  <a:cubicBezTo>
                    <a:pt x="89898" y="11410"/>
                    <a:pt x="89898" y="11543"/>
                    <a:pt x="90032" y="11543"/>
                  </a:cubicBezTo>
                  <a:cubicBezTo>
                    <a:pt x="90999" y="11477"/>
                    <a:pt x="91866" y="10943"/>
                    <a:pt x="92333" y="10109"/>
                  </a:cubicBezTo>
                  <a:cubicBezTo>
                    <a:pt x="92633" y="9609"/>
                    <a:pt x="92767" y="9042"/>
                    <a:pt x="92800" y="8474"/>
                  </a:cubicBezTo>
                  <a:cubicBezTo>
                    <a:pt x="92934" y="8641"/>
                    <a:pt x="93100" y="8808"/>
                    <a:pt x="93201" y="8975"/>
                  </a:cubicBezTo>
                  <a:cubicBezTo>
                    <a:pt x="93534" y="9375"/>
                    <a:pt x="93734" y="9875"/>
                    <a:pt x="93801" y="10376"/>
                  </a:cubicBezTo>
                  <a:cubicBezTo>
                    <a:pt x="93968" y="11543"/>
                    <a:pt x="93734" y="12711"/>
                    <a:pt x="93134" y="13712"/>
                  </a:cubicBezTo>
                  <a:cubicBezTo>
                    <a:pt x="93110" y="13782"/>
                    <a:pt x="93170" y="13853"/>
                    <a:pt x="93219" y="13853"/>
                  </a:cubicBezTo>
                  <a:cubicBezTo>
                    <a:pt x="93239" y="13853"/>
                    <a:pt x="93257" y="13841"/>
                    <a:pt x="93267" y="13812"/>
                  </a:cubicBezTo>
                  <a:cubicBezTo>
                    <a:pt x="94068" y="12878"/>
                    <a:pt x="94401" y="11677"/>
                    <a:pt x="94268" y="10476"/>
                  </a:cubicBezTo>
                  <a:cubicBezTo>
                    <a:pt x="94201" y="9942"/>
                    <a:pt x="94001" y="9408"/>
                    <a:pt x="93701" y="8941"/>
                  </a:cubicBezTo>
                  <a:cubicBezTo>
                    <a:pt x="93567" y="8708"/>
                    <a:pt x="93367" y="8474"/>
                    <a:pt x="93201" y="8274"/>
                  </a:cubicBezTo>
                  <a:cubicBezTo>
                    <a:pt x="93134" y="8241"/>
                    <a:pt x="93100" y="8208"/>
                    <a:pt x="93067" y="8141"/>
                  </a:cubicBezTo>
                  <a:lnTo>
                    <a:pt x="93067" y="8141"/>
                  </a:lnTo>
                  <a:cubicBezTo>
                    <a:pt x="94368" y="8675"/>
                    <a:pt x="95736" y="9042"/>
                    <a:pt x="97170" y="9208"/>
                  </a:cubicBezTo>
                  <a:cubicBezTo>
                    <a:pt x="97537" y="9258"/>
                    <a:pt x="97914" y="9288"/>
                    <a:pt x="98293" y="9288"/>
                  </a:cubicBezTo>
                  <a:cubicBezTo>
                    <a:pt x="99428" y="9288"/>
                    <a:pt x="100572" y="9025"/>
                    <a:pt x="101473" y="8274"/>
                  </a:cubicBezTo>
                  <a:cubicBezTo>
                    <a:pt x="102007" y="7907"/>
                    <a:pt x="102274" y="7240"/>
                    <a:pt x="102140" y="6573"/>
                  </a:cubicBezTo>
                  <a:cubicBezTo>
                    <a:pt x="101940" y="6006"/>
                    <a:pt x="101506" y="5572"/>
                    <a:pt x="100939" y="5339"/>
                  </a:cubicBezTo>
                  <a:cubicBezTo>
                    <a:pt x="100261" y="5016"/>
                    <a:pt x="99527" y="4888"/>
                    <a:pt x="98784" y="4888"/>
                  </a:cubicBezTo>
                  <a:cubicBezTo>
                    <a:pt x="97994" y="4888"/>
                    <a:pt x="97193" y="5032"/>
                    <a:pt x="96436" y="5239"/>
                  </a:cubicBezTo>
                  <a:cubicBezTo>
                    <a:pt x="95636" y="5472"/>
                    <a:pt x="94868" y="5773"/>
                    <a:pt x="94135" y="6139"/>
                  </a:cubicBezTo>
                  <a:cubicBezTo>
                    <a:pt x="93734" y="6340"/>
                    <a:pt x="93334" y="6573"/>
                    <a:pt x="92967" y="6807"/>
                  </a:cubicBezTo>
                  <a:cubicBezTo>
                    <a:pt x="93367" y="6006"/>
                    <a:pt x="93601" y="5105"/>
                    <a:pt x="93634" y="4205"/>
                  </a:cubicBezTo>
                  <a:cubicBezTo>
                    <a:pt x="93668" y="2904"/>
                    <a:pt x="93267" y="1436"/>
                    <a:pt x="92233" y="602"/>
                  </a:cubicBezTo>
                  <a:cubicBezTo>
                    <a:pt x="91783" y="216"/>
                    <a:pt x="91209" y="1"/>
                    <a:pt x="9064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 rot="1561430" flipH="1">
              <a:off x="7463770" y="303449"/>
              <a:ext cx="396762" cy="499150"/>
            </a:xfrm>
            <a:custGeom>
              <a:avLst/>
              <a:gdLst/>
              <a:ahLst/>
              <a:cxnLst/>
              <a:rect l="l" t="t" r="r" b="b"/>
              <a:pathLst>
                <a:path w="21216" h="26691" extrusionOk="0">
                  <a:moveTo>
                    <a:pt x="18887" y="1"/>
                  </a:moveTo>
                  <a:cubicBezTo>
                    <a:pt x="18602" y="1"/>
                    <a:pt x="18225" y="119"/>
                    <a:pt x="17680" y="308"/>
                  </a:cubicBezTo>
                  <a:lnTo>
                    <a:pt x="16346" y="775"/>
                  </a:lnTo>
                  <a:cubicBezTo>
                    <a:pt x="12843" y="2043"/>
                    <a:pt x="9341" y="3210"/>
                    <a:pt x="5805" y="4278"/>
                  </a:cubicBezTo>
                  <a:lnTo>
                    <a:pt x="3070" y="5112"/>
                  </a:lnTo>
                  <a:lnTo>
                    <a:pt x="1669" y="5545"/>
                  </a:lnTo>
                  <a:cubicBezTo>
                    <a:pt x="134" y="6012"/>
                    <a:pt x="1" y="6146"/>
                    <a:pt x="501" y="7780"/>
                  </a:cubicBezTo>
                  <a:cubicBezTo>
                    <a:pt x="1602" y="11383"/>
                    <a:pt x="4471" y="14519"/>
                    <a:pt x="6872" y="17354"/>
                  </a:cubicBezTo>
                  <a:cubicBezTo>
                    <a:pt x="9508" y="20423"/>
                    <a:pt x="12376" y="23325"/>
                    <a:pt x="15512" y="25960"/>
                  </a:cubicBezTo>
                  <a:cubicBezTo>
                    <a:pt x="16091" y="26449"/>
                    <a:pt x="16626" y="26690"/>
                    <a:pt x="17089" y="26690"/>
                  </a:cubicBezTo>
                  <a:cubicBezTo>
                    <a:pt x="17826" y="26690"/>
                    <a:pt x="18381" y="26081"/>
                    <a:pt x="18647" y="24893"/>
                  </a:cubicBezTo>
                  <a:cubicBezTo>
                    <a:pt x="19515" y="21023"/>
                    <a:pt x="20115" y="17054"/>
                    <a:pt x="20449" y="13084"/>
                  </a:cubicBezTo>
                  <a:cubicBezTo>
                    <a:pt x="20716" y="9382"/>
                    <a:pt x="21216" y="5245"/>
                    <a:pt x="20048" y="1676"/>
                  </a:cubicBezTo>
                  <a:cubicBezTo>
                    <a:pt x="20048" y="1609"/>
                    <a:pt x="20015" y="1576"/>
                    <a:pt x="20015" y="1509"/>
                  </a:cubicBezTo>
                  <a:cubicBezTo>
                    <a:pt x="19982" y="1476"/>
                    <a:pt x="19982" y="1476"/>
                    <a:pt x="19982" y="1442"/>
                  </a:cubicBezTo>
                  <a:cubicBezTo>
                    <a:pt x="19616" y="389"/>
                    <a:pt x="19403" y="1"/>
                    <a:pt x="18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 rot="1561430" flipH="1">
              <a:off x="8342380" y="685508"/>
              <a:ext cx="395509" cy="500665"/>
            </a:xfrm>
            <a:custGeom>
              <a:avLst/>
              <a:gdLst/>
              <a:ahLst/>
              <a:cxnLst/>
              <a:rect l="l" t="t" r="r" b="b"/>
              <a:pathLst>
                <a:path w="21149" h="26772" extrusionOk="0">
                  <a:moveTo>
                    <a:pt x="2538" y="0"/>
                  </a:moveTo>
                  <a:cubicBezTo>
                    <a:pt x="2066" y="0"/>
                    <a:pt x="1837" y="390"/>
                    <a:pt x="1401" y="1385"/>
                  </a:cubicBezTo>
                  <a:cubicBezTo>
                    <a:pt x="0" y="4854"/>
                    <a:pt x="267" y="9124"/>
                    <a:pt x="367" y="12793"/>
                  </a:cubicBezTo>
                  <a:cubicBezTo>
                    <a:pt x="467" y="16863"/>
                    <a:pt x="901" y="20932"/>
                    <a:pt x="1635" y="24935"/>
                  </a:cubicBezTo>
                  <a:cubicBezTo>
                    <a:pt x="1865" y="26148"/>
                    <a:pt x="2423" y="26771"/>
                    <a:pt x="3185" y="26771"/>
                  </a:cubicBezTo>
                  <a:cubicBezTo>
                    <a:pt x="3639" y="26771"/>
                    <a:pt x="4165" y="26550"/>
                    <a:pt x="4737" y="26103"/>
                  </a:cubicBezTo>
                  <a:cubicBezTo>
                    <a:pt x="7873" y="23634"/>
                    <a:pt x="10841" y="20932"/>
                    <a:pt x="13610" y="18030"/>
                  </a:cubicBezTo>
                  <a:cubicBezTo>
                    <a:pt x="16145" y="15362"/>
                    <a:pt x="19114" y="12426"/>
                    <a:pt x="20482" y="8924"/>
                  </a:cubicBezTo>
                  <a:cubicBezTo>
                    <a:pt x="20482" y="8890"/>
                    <a:pt x="20515" y="8824"/>
                    <a:pt x="20515" y="8790"/>
                  </a:cubicBezTo>
                  <a:lnTo>
                    <a:pt x="20548" y="8723"/>
                  </a:lnTo>
                  <a:cubicBezTo>
                    <a:pt x="21149" y="7089"/>
                    <a:pt x="21015" y="6922"/>
                    <a:pt x="19481" y="6388"/>
                  </a:cubicBezTo>
                  <a:lnTo>
                    <a:pt x="18147" y="5921"/>
                  </a:lnTo>
                  <a:cubicBezTo>
                    <a:pt x="14644" y="4654"/>
                    <a:pt x="11175" y="3386"/>
                    <a:pt x="7739" y="1985"/>
                  </a:cubicBezTo>
                  <a:cubicBezTo>
                    <a:pt x="6838" y="1652"/>
                    <a:pt x="5971" y="1285"/>
                    <a:pt x="5071" y="918"/>
                  </a:cubicBezTo>
                  <a:lnTo>
                    <a:pt x="3770" y="384"/>
                  </a:lnTo>
                  <a:cubicBezTo>
                    <a:pt x="3202" y="144"/>
                    <a:pt x="2825" y="0"/>
                    <a:pt x="25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 rot="1561430" flipH="1">
              <a:off x="7869755" y="615715"/>
              <a:ext cx="384924" cy="466648"/>
            </a:xfrm>
            <a:custGeom>
              <a:avLst/>
              <a:gdLst/>
              <a:ahLst/>
              <a:cxnLst/>
              <a:rect l="l" t="t" r="r" b="b"/>
              <a:pathLst>
                <a:path w="20583" h="24953" extrusionOk="0">
                  <a:moveTo>
                    <a:pt x="1518" y="1"/>
                  </a:moveTo>
                  <a:cubicBezTo>
                    <a:pt x="241" y="1"/>
                    <a:pt x="98" y="219"/>
                    <a:pt x="68" y="1807"/>
                  </a:cubicBezTo>
                  <a:cubicBezTo>
                    <a:pt x="1" y="5543"/>
                    <a:pt x="1769" y="9412"/>
                    <a:pt x="3170" y="12848"/>
                  </a:cubicBezTo>
                  <a:cubicBezTo>
                    <a:pt x="4704" y="16617"/>
                    <a:pt x="6539" y="20220"/>
                    <a:pt x="8707" y="23689"/>
                  </a:cubicBezTo>
                  <a:cubicBezTo>
                    <a:pt x="9222" y="24535"/>
                    <a:pt x="9786" y="24952"/>
                    <a:pt x="10350" y="24952"/>
                  </a:cubicBezTo>
                  <a:cubicBezTo>
                    <a:pt x="10920" y="24952"/>
                    <a:pt x="11490" y="24527"/>
                    <a:pt x="12010" y="23689"/>
                  </a:cubicBezTo>
                  <a:cubicBezTo>
                    <a:pt x="14044" y="20253"/>
                    <a:pt x="15846" y="16684"/>
                    <a:pt x="17380" y="12981"/>
                  </a:cubicBezTo>
                  <a:cubicBezTo>
                    <a:pt x="18781" y="9579"/>
                    <a:pt x="20549" y="5776"/>
                    <a:pt x="20549" y="2040"/>
                  </a:cubicBezTo>
                  <a:lnTo>
                    <a:pt x="20582" y="1907"/>
                  </a:lnTo>
                  <a:lnTo>
                    <a:pt x="20582" y="1807"/>
                  </a:lnTo>
                  <a:cubicBezTo>
                    <a:pt x="20521" y="250"/>
                    <a:pt x="20377" y="34"/>
                    <a:pt x="19126" y="34"/>
                  </a:cubicBezTo>
                  <a:cubicBezTo>
                    <a:pt x="19010" y="34"/>
                    <a:pt x="18884" y="36"/>
                    <a:pt x="18748" y="39"/>
                  </a:cubicBezTo>
                  <a:cubicBezTo>
                    <a:pt x="18281" y="39"/>
                    <a:pt x="17780" y="72"/>
                    <a:pt x="17313" y="72"/>
                  </a:cubicBezTo>
                  <a:cubicBezTo>
                    <a:pt x="14922" y="137"/>
                    <a:pt x="12531" y="173"/>
                    <a:pt x="10140" y="173"/>
                  </a:cubicBezTo>
                  <a:cubicBezTo>
                    <a:pt x="8829" y="173"/>
                    <a:pt x="7517" y="162"/>
                    <a:pt x="6205" y="139"/>
                  </a:cubicBezTo>
                  <a:lnTo>
                    <a:pt x="3337" y="72"/>
                  </a:lnTo>
                  <a:cubicBezTo>
                    <a:pt x="2836" y="72"/>
                    <a:pt x="2369" y="39"/>
                    <a:pt x="1902" y="5"/>
                  </a:cubicBezTo>
                  <a:cubicBezTo>
                    <a:pt x="1764" y="2"/>
                    <a:pt x="1636" y="1"/>
                    <a:pt x="15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7"/>
          <p:cNvGrpSpPr/>
          <p:nvPr/>
        </p:nvGrpSpPr>
        <p:grpSpPr>
          <a:xfrm>
            <a:off x="5038" y="-12"/>
            <a:ext cx="9138950" cy="5040913"/>
            <a:chOff x="5038" y="-12"/>
            <a:chExt cx="9138950" cy="5040913"/>
          </a:xfrm>
        </p:grpSpPr>
        <p:grpSp>
          <p:nvGrpSpPr>
            <p:cNvPr id="499" name="Google Shape;499;p7"/>
            <p:cNvGrpSpPr/>
            <p:nvPr/>
          </p:nvGrpSpPr>
          <p:grpSpPr>
            <a:xfrm>
              <a:off x="5038" y="-12"/>
              <a:ext cx="8985575" cy="1539159"/>
              <a:chOff x="5038" y="-12"/>
              <a:chExt cx="8985575" cy="1539159"/>
            </a:xfrm>
          </p:grpSpPr>
          <p:sp>
            <p:nvSpPr>
              <p:cNvPr id="500" name="Google Shape;500;p7"/>
              <p:cNvSpPr/>
              <p:nvPr/>
            </p:nvSpPr>
            <p:spPr>
              <a:xfrm>
                <a:off x="2745700" y="143738"/>
                <a:ext cx="13635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7"/>
              <p:cNvSpPr/>
              <p:nvPr/>
            </p:nvSpPr>
            <p:spPr>
              <a:xfrm>
                <a:off x="5038" y="501250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 rot="10800000">
                <a:off x="6363" y="1365363"/>
                <a:ext cx="13727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140" extrusionOk="0">
                    <a:moveTo>
                      <a:pt x="1577" y="285"/>
                    </a:moveTo>
                    <a:cubicBezTo>
                      <a:pt x="1591" y="285"/>
                      <a:pt x="1605" y="287"/>
                      <a:pt x="1620" y="291"/>
                    </a:cubicBezTo>
                    <a:cubicBezTo>
                      <a:pt x="1764" y="345"/>
                      <a:pt x="1845" y="578"/>
                      <a:pt x="1881" y="713"/>
                    </a:cubicBezTo>
                    <a:cubicBezTo>
                      <a:pt x="1952" y="955"/>
                      <a:pt x="1952" y="1216"/>
                      <a:pt x="1898" y="1467"/>
                    </a:cubicBezTo>
                    <a:cubicBezTo>
                      <a:pt x="1773" y="1440"/>
                      <a:pt x="1665" y="1377"/>
                      <a:pt x="1575" y="1296"/>
                    </a:cubicBezTo>
                    <a:cubicBezTo>
                      <a:pt x="1387" y="1126"/>
                      <a:pt x="1243" y="848"/>
                      <a:pt x="1306" y="587"/>
                    </a:cubicBezTo>
                    <a:cubicBezTo>
                      <a:pt x="1330" y="473"/>
                      <a:pt x="1436" y="285"/>
                      <a:pt x="1577" y="285"/>
                    </a:cubicBezTo>
                    <a:close/>
                    <a:moveTo>
                      <a:pt x="1585" y="0"/>
                    </a:moveTo>
                    <a:cubicBezTo>
                      <a:pt x="1350" y="0"/>
                      <a:pt x="1124" y="200"/>
                      <a:pt x="1036" y="443"/>
                    </a:cubicBezTo>
                    <a:cubicBezTo>
                      <a:pt x="947" y="767"/>
                      <a:pt x="1027" y="1117"/>
                      <a:pt x="1243" y="1368"/>
                    </a:cubicBezTo>
                    <a:cubicBezTo>
                      <a:pt x="1387" y="1557"/>
                      <a:pt x="1584" y="1692"/>
                      <a:pt x="1809" y="1754"/>
                    </a:cubicBezTo>
                    <a:lnTo>
                      <a:pt x="1809" y="1772"/>
                    </a:lnTo>
                    <a:cubicBezTo>
                      <a:pt x="1683" y="2132"/>
                      <a:pt x="1441" y="2518"/>
                      <a:pt x="1117" y="2733"/>
                    </a:cubicBezTo>
                    <a:cubicBezTo>
                      <a:pt x="946" y="2847"/>
                      <a:pt x="747" y="2911"/>
                      <a:pt x="552" y="2911"/>
                    </a:cubicBezTo>
                    <a:cubicBezTo>
                      <a:pt x="380" y="2911"/>
                      <a:pt x="210" y="2861"/>
                      <a:pt x="67" y="2751"/>
                    </a:cubicBezTo>
                    <a:cubicBezTo>
                      <a:pt x="61" y="2745"/>
                      <a:pt x="54" y="2743"/>
                      <a:pt x="48" y="2743"/>
                    </a:cubicBezTo>
                    <a:cubicBezTo>
                      <a:pt x="24" y="2743"/>
                      <a:pt x="1" y="2775"/>
                      <a:pt x="22" y="2796"/>
                    </a:cubicBezTo>
                    <a:cubicBezTo>
                      <a:pt x="176" y="3020"/>
                      <a:pt x="427" y="3140"/>
                      <a:pt x="692" y="3140"/>
                    </a:cubicBezTo>
                    <a:cubicBezTo>
                      <a:pt x="768" y="3140"/>
                      <a:pt x="844" y="3130"/>
                      <a:pt x="920" y="3110"/>
                    </a:cubicBezTo>
                    <a:cubicBezTo>
                      <a:pt x="1297" y="3012"/>
                      <a:pt x="1593" y="2715"/>
                      <a:pt x="1809" y="2401"/>
                    </a:cubicBezTo>
                    <a:cubicBezTo>
                      <a:pt x="1925" y="2212"/>
                      <a:pt x="2024" y="2015"/>
                      <a:pt x="2096" y="1808"/>
                    </a:cubicBezTo>
                    <a:cubicBezTo>
                      <a:pt x="2110" y="1809"/>
                      <a:pt x="2124" y="1809"/>
                      <a:pt x="2137" y="1809"/>
                    </a:cubicBezTo>
                    <a:cubicBezTo>
                      <a:pt x="2589" y="1809"/>
                      <a:pt x="3023" y="1666"/>
                      <a:pt x="3398" y="1404"/>
                    </a:cubicBezTo>
                    <a:cubicBezTo>
                      <a:pt x="3663" y="1224"/>
                      <a:pt x="3937" y="996"/>
                      <a:pt x="4240" y="996"/>
                    </a:cubicBezTo>
                    <a:cubicBezTo>
                      <a:pt x="4358" y="996"/>
                      <a:pt x="4481" y="1031"/>
                      <a:pt x="4610" y="1117"/>
                    </a:cubicBezTo>
                    <a:cubicBezTo>
                      <a:pt x="5041" y="1404"/>
                      <a:pt x="5059" y="1952"/>
                      <a:pt x="5122" y="2419"/>
                    </a:cubicBezTo>
                    <a:cubicBezTo>
                      <a:pt x="5131" y="2481"/>
                      <a:pt x="5185" y="2510"/>
                      <a:pt x="5240" y="2510"/>
                    </a:cubicBezTo>
                    <a:cubicBezTo>
                      <a:pt x="5297" y="2510"/>
                      <a:pt x="5355" y="2478"/>
                      <a:pt x="5364" y="2419"/>
                    </a:cubicBezTo>
                    <a:cubicBezTo>
                      <a:pt x="5490" y="1736"/>
                      <a:pt x="5194" y="892"/>
                      <a:pt x="4476" y="686"/>
                    </a:cubicBezTo>
                    <a:cubicBezTo>
                      <a:pt x="4393" y="663"/>
                      <a:pt x="4312" y="653"/>
                      <a:pt x="4232" y="653"/>
                    </a:cubicBezTo>
                    <a:cubicBezTo>
                      <a:pt x="3966" y="653"/>
                      <a:pt x="3716" y="769"/>
                      <a:pt x="3488" y="928"/>
                    </a:cubicBezTo>
                    <a:cubicBezTo>
                      <a:pt x="3191" y="1126"/>
                      <a:pt x="2886" y="1359"/>
                      <a:pt x="2518" y="1458"/>
                    </a:cubicBezTo>
                    <a:cubicBezTo>
                      <a:pt x="2410" y="1485"/>
                      <a:pt x="2294" y="1503"/>
                      <a:pt x="2186" y="1503"/>
                    </a:cubicBezTo>
                    <a:cubicBezTo>
                      <a:pt x="2204" y="1413"/>
                      <a:pt x="2213" y="1323"/>
                      <a:pt x="2222" y="1234"/>
                    </a:cubicBezTo>
                    <a:cubicBezTo>
                      <a:pt x="2249" y="865"/>
                      <a:pt x="2168" y="399"/>
                      <a:pt x="1889" y="129"/>
                    </a:cubicBezTo>
                    <a:cubicBezTo>
                      <a:pt x="1794" y="39"/>
                      <a:pt x="1688" y="0"/>
                      <a:pt x="1585" y="0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7"/>
              <p:cNvSpPr/>
              <p:nvPr/>
            </p:nvSpPr>
            <p:spPr>
              <a:xfrm rot="10800000">
                <a:off x="3699800" y="110850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7"/>
              <p:cNvSpPr/>
              <p:nvPr/>
            </p:nvSpPr>
            <p:spPr>
              <a:xfrm flipH="1">
                <a:off x="6813075" y="-12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7"/>
              <p:cNvSpPr/>
              <p:nvPr/>
            </p:nvSpPr>
            <p:spPr>
              <a:xfrm rot="10800000" flipH="1">
                <a:off x="494125" y="710163"/>
                <a:ext cx="11182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1764313" y="98038"/>
                <a:ext cx="16365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2725" extrusionOk="0">
                    <a:moveTo>
                      <a:pt x="1933" y="1018"/>
                    </a:moveTo>
                    <a:cubicBezTo>
                      <a:pt x="2292" y="1054"/>
                      <a:pt x="2643" y="1360"/>
                      <a:pt x="2553" y="1746"/>
                    </a:cubicBezTo>
                    <a:cubicBezTo>
                      <a:pt x="2495" y="1999"/>
                      <a:pt x="2279" y="2352"/>
                      <a:pt x="2010" y="2352"/>
                    </a:cubicBezTo>
                    <a:cubicBezTo>
                      <a:pt x="1945" y="2352"/>
                      <a:pt x="1877" y="2331"/>
                      <a:pt x="1808" y="2284"/>
                    </a:cubicBezTo>
                    <a:cubicBezTo>
                      <a:pt x="1484" y="2060"/>
                      <a:pt x="1529" y="1656"/>
                      <a:pt x="1700" y="1342"/>
                    </a:cubicBezTo>
                    <a:cubicBezTo>
                      <a:pt x="1763" y="1225"/>
                      <a:pt x="1843" y="1117"/>
                      <a:pt x="1933" y="1018"/>
                    </a:cubicBezTo>
                    <a:close/>
                    <a:moveTo>
                      <a:pt x="3111" y="1"/>
                    </a:moveTo>
                    <a:cubicBezTo>
                      <a:pt x="3084" y="1"/>
                      <a:pt x="3056" y="2"/>
                      <a:pt x="3029" y="4"/>
                    </a:cubicBezTo>
                    <a:cubicBezTo>
                      <a:pt x="2553" y="31"/>
                      <a:pt x="2104" y="309"/>
                      <a:pt x="1763" y="641"/>
                    </a:cubicBezTo>
                    <a:lnTo>
                      <a:pt x="1727" y="686"/>
                    </a:lnTo>
                    <a:cubicBezTo>
                      <a:pt x="1359" y="731"/>
                      <a:pt x="1008" y="884"/>
                      <a:pt x="730" y="1126"/>
                    </a:cubicBezTo>
                    <a:cubicBezTo>
                      <a:pt x="353" y="1449"/>
                      <a:pt x="101" y="1889"/>
                      <a:pt x="12" y="2374"/>
                    </a:cubicBezTo>
                    <a:cubicBezTo>
                      <a:pt x="1" y="2401"/>
                      <a:pt x="22" y="2418"/>
                      <a:pt x="45" y="2418"/>
                    </a:cubicBezTo>
                    <a:cubicBezTo>
                      <a:pt x="60" y="2418"/>
                      <a:pt x="76" y="2410"/>
                      <a:pt x="84" y="2392"/>
                    </a:cubicBezTo>
                    <a:cubicBezTo>
                      <a:pt x="218" y="2024"/>
                      <a:pt x="452" y="1701"/>
                      <a:pt x="757" y="1449"/>
                    </a:cubicBezTo>
                    <a:cubicBezTo>
                      <a:pt x="946" y="1288"/>
                      <a:pt x="1170" y="1162"/>
                      <a:pt x="1412" y="1081"/>
                    </a:cubicBezTo>
                    <a:lnTo>
                      <a:pt x="1412" y="1081"/>
                    </a:lnTo>
                    <a:cubicBezTo>
                      <a:pt x="1242" y="1333"/>
                      <a:pt x="1161" y="1629"/>
                      <a:pt x="1188" y="1925"/>
                    </a:cubicBezTo>
                    <a:cubicBezTo>
                      <a:pt x="1233" y="2338"/>
                      <a:pt x="1592" y="2724"/>
                      <a:pt x="2014" y="2724"/>
                    </a:cubicBezTo>
                    <a:cubicBezTo>
                      <a:pt x="2490" y="2724"/>
                      <a:pt x="2849" y="2186"/>
                      <a:pt x="2912" y="1773"/>
                    </a:cubicBezTo>
                    <a:cubicBezTo>
                      <a:pt x="2993" y="1306"/>
                      <a:pt x="2679" y="893"/>
                      <a:pt x="2248" y="740"/>
                    </a:cubicBezTo>
                    <a:lnTo>
                      <a:pt x="2239" y="740"/>
                    </a:lnTo>
                    <a:cubicBezTo>
                      <a:pt x="2346" y="650"/>
                      <a:pt x="2463" y="578"/>
                      <a:pt x="2589" y="516"/>
                    </a:cubicBezTo>
                    <a:cubicBezTo>
                      <a:pt x="2753" y="433"/>
                      <a:pt x="2922" y="389"/>
                      <a:pt x="3087" y="389"/>
                    </a:cubicBezTo>
                    <a:cubicBezTo>
                      <a:pt x="3282" y="389"/>
                      <a:pt x="3473" y="451"/>
                      <a:pt x="3648" y="587"/>
                    </a:cubicBezTo>
                    <a:cubicBezTo>
                      <a:pt x="3936" y="812"/>
                      <a:pt x="4151" y="1117"/>
                      <a:pt x="4474" y="1297"/>
                    </a:cubicBezTo>
                    <a:cubicBezTo>
                      <a:pt x="4675" y="1397"/>
                      <a:pt x="4891" y="1447"/>
                      <a:pt x="5107" y="1447"/>
                    </a:cubicBezTo>
                    <a:cubicBezTo>
                      <a:pt x="5354" y="1447"/>
                      <a:pt x="5601" y="1381"/>
                      <a:pt x="5821" y="1252"/>
                    </a:cubicBezTo>
                    <a:cubicBezTo>
                      <a:pt x="6243" y="1009"/>
                      <a:pt x="6432" y="614"/>
                      <a:pt x="6540" y="156"/>
                    </a:cubicBezTo>
                    <a:cubicBezTo>
                      <a:pt x="6546" y="115"/>
                      <a:pt x="6509" y="85"/>
                      <a:pt x="6472" y="85"/>
                    </a:cubicBezTo>
                    <a:cubicBezTo>
                      <a:pt x="6454" y="85"/>
                      <a:pt x="6435" y="93"/>
                      <a:pt x="6423" y="111"/>
                    </a:cubicBezTo>
                    <a:cubicBezTo>
                      <a:pt x="6288" y="300"/>
                      <a:pt x="6127" y="480"/>
                      <a:pt x="5947" y="632"/>
                    </a:cubicBezTo>
                    <a:cubicBezTo>
                      <a:pt x="5776" y="794"/>
                      <a:pt x="5579" y="911"/>
                      <a:pt x="5363" y="982"/>
                    </a:cubicBezTo>
                    <a:cubicBezTo>
                      <a:pt x="5264" y="1020"/>
                      <a:pt x="5159" y="1038"/>
                      <a:pt x="5055" y="1038"/>
                    </a:cubicBezTo>
                    <a:cubicBezTo>
                      <a:pt x="4932" y="1038"/>
                      <a:pt x="4810" y="1013"/>
                      <a:pt x="4699" y="964"/>
                    </a:cubicBezTo>
                    <a:cubicBezTo>
                      <a:pt x="4510" y="866"/>
                      <a:pt x="4340" y="731"/>
                      <a:pt x="4196" y="569"/>
                    </a:cubicBezTo>
                    <a:cubicBezTo>
                      <a:pt x="3891" y="273"/>
                      <a:pt x="3554" y="1"/>
                      <a:pt x="3111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7"/>
              <p:cNvSpPr/>
              <p:nvPr/>
            </p:nvSpPr>
            <p:spPr>
              <a:xfrm>
                <a:off x="5738125" y="240675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7"/>
              <p:cNvSpPr/>
              <p:nvPr/>
            </p:nvSpPr>
            <p:spPr>
              <a:xfrm rot="6933787">
                <a:off x="8413412" y="200722"/>
                <a:ext cx="136348" cy="73724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 rot="-9055221" flipH="1">
                <a:off x="687111" y="1383943"/>
                <a:ext cx="111819" cy="136643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7"/>
              <p:cNvSpPr/>
              <p:nvPr/>
            </p:nvSpPr>
            <p:spPr>
              <a:xfrm rot="-5400000">
                <a:off x="8892513" y="1170126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7"/>
              <p:cNvSpPr/>
              <p:nvPr/>
            </p:nvSpPr>
            <p:spPr>
              <a:xfrm rot="6793631">
                <a:off x="4941617" y="56088"/>
                <a:ext cx="136358" cy="73729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 rot="5892960">
                <a:off x="1073826" y="140332"/>
                <a:ext cx="235941" cy="80572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3223" extrusionOk="0">
                    <a:moveTo>
                      <a:pt x="6340" y="426"/>
                    </a:moveTo>
                    <a:cubicBezTo>
                      <a:pt x="6349" y="435"/>
                      <a:pt x="6358" y="444"/>
                      <a:pt x="6358" y="462"/>
                    </a:cubicBezTo>
                    <a:cubicBezTo>
                      <a:pt x="6385" y="543"/>
                      <a:pt x="6385" y="632"/>
                      <a:pt x="6349" y="713"/>
                    </a:cubicBezTo>
                    <a:cubicBezTo>
                      <a:pt x="6322" y="794"/>
                      <a:pt x="6286" y="884"/>
                      <a:pt x="6241" y="956"/>
                    </a:cubicBezTo>
                    <a:cubicBezTo>
                      <a:pt x="6214" y="776"/>
                      <a:pt x="6250" y="588"/>
                      <a:pt x="6340" y="426"/>
                    </a:cubicBezTo>
                    <a:close/>
                    <a:moveTo>
                      <a:pt x="2757" y="615"/>
                    </a:moveTo>
                    <a:cubicBezTo>
                      <a:pt x="2773" y="615"/>
                      <a:pt x="2791" y="620"/>
                      <a:pt x="2811" y="632"/>
                    </a:cubicBezTo>
                    <a:cubicBezTo>
                      <a:pt x="2982" y="740"/>
                      <a:pt x="3035" y="1063"/>
                      <a:pt x="3035" y="1252"/>
                    </a:cubicBezTo>
                    <a:cubicBezTo>
                      <a:pt x="3027" y="1333"/>
                      <a:pt x="3018" y="1414"/>
                      <a:pt x="2991" y="1485"/>
                    </a:cubicBezTo>
                    <a:cubicBezTo>
                      <a:pt x="2838" y="1378"/>
                      <a:pt x="2721" y="1216"/>
                      <a:pt x="2658" y="1028"/>
                    </a:cubicBezTo>
                    <a:cubicBezTo>
                      <a:pt x="2634" y="956"/>
                      <a:pt x="2632" y="615"/>
                      <a:pt x="2757" y="615"/>
                    </a:cubicBezTo>
                    <a:close/>
                    <a:moveTo>
                      <a:pt x="6337" y="1"/>
                    </a:moveTo>
                    <a:cubicBezTo>
                      <a:pt x="6252" y="1"/>
                      <a:pt x="6164" y="29"/>
                      <a:pt x="6079" y="94"/>
                    </a:cubicBezTo>
                    <a:cubicBezTo>
                      <a:pt x="5819" y="300"/>
                      <a:pt x="5810" y="704"/>
                      <a:pt x="5837" y="992"/>
                    </a:cubicBezTo>
                    <a:cubicBezTo>
                      <a:pt x="5846" y="1117"/>
                      <a:pt x="5864" y="1252"/>
                      <a:pt x="5900" y="1378"/>
                    </a:cubicBezTo>
                    <a:cubicBezTo>
                      <a:pt x="5500" y="1750"/>
                      <a:pt x="4942" y="1936"/>
                      <a:pt x="4383" y="1936"/>
                    </a:cubicBezTo>
                    <a:cubicBezTo>
                      <a:pt x="4026" y="1936"/>
                      <a:pt x="3668" y="1860"/>
                      <a:pt x="3350" y="1710"/>
                    </a:cubicBezTo>
                    <a:cubicBezTo>
                      <a:pt x="3511" y="1315"/>
                      <a:pt x="3475" y="866"/>
                      <a:pt x="3242" y="516"/>
                    </a:cubicBezTo>
                    <a:cubicBezTo>
                      <a:pt x="3116" y="344"/>
                      <a:pt x="2931" y="216"/>
                      <a:pt x="2744" y="216"/>
                    </a:cubicBezTo>
                    <a:cubicBezTo>
                      <a:pt x="2638" y="216"/>
                      <a:pt x="2531" y="257"/>
                      <a:pt x="2434" y="354"/>
                    </a:cubicBezTo>
                    <a:cubicBezTo>
                      <a:pt x="2209" y="579"/>
                      <a:pt x="2191" y="947"/>
                      <a:pt x="2308" y="1225"/>
                    </a:cubicBezTo>
                    <a:cubicBezTo>
                      <a:pt x="2416" y="1476"/>
                      <a:pt x="2587" y="1692"/>
                      <a:pt x="2811" y="1845"/>
                    </a:cubicBezTo>
                    <a:cubicBezTo>
                      <a:pt x="2802" y="1854"/>
                      <a:pt x="2793" y="1863"/>
                      <a:pt x="2793" y="1872"/>
                    </a:cubicBezTo>
                    <a:cubicBezTo>
                      <a:pt x="2488" y="2232"/>
                      <a:pt x="1985" y="2394"/>
                      <a:pt x="1522" y="2394"/>
                    </a:cubicBezTo>
                    <a:cubicBezTo>
                      <a:pt x="1453" y="2394"/>
                      <a:pt x="1386" y="2390"/>
                      <a:pt x="1320" y="2383"/>
                    </a:cubicBezTo>
                    <a:cubicBezTo>
                      <a:pt x="818" y="2347"/>
                      <a:pt x="369" y="2060"/>
                      <a:pt x="126" y="1629"/>
                    </a:cubicBezTo>
                    <a:cubicBezTo>
                      <a:pt x="112" y="1605"/>
                      <a:pt x="90" y="1594"/>
                      <a:pt x="69" y="1594"/>
                    </a:cubicBezTo>
                    <a:cubicBezTo>
                      <a:pt x="34" y="1594"/>
                      <a:pt x="0" y="1621"/>
                      <a:pt x="0" y="1665"/>
                    </a:cubicBezTo>
                    <a:cubicBezTo>
                      <a:pt x="45" y="2249"/>
                      <a:pt x="620" y="2626"/>
                      <a:pt x="1150" y="2743"/>
                    </a:cubicBezTo>
                    <a:cubicBezTo>
                      <a:pt x="1293" y="2771"/>
                      <a:pt x="1440" y="2785"/>
                      <a:pt x="1588" y="2785"/>
                    </a:cubicBezTo>
                    <a:cubicBezTo>
                      <a:pt x="2095" y="2785"/>
                      <a:pt x="2606" y="2617"/>
                      <a:pt x="2982" y="2276"/>
                    </a:cubicBezTo>
                    <a:cubicBezTo>
                      <a:pt x="3044" y="2213"/>
                      <a:pt x="3107" y="2132"/>
                      <a:pt x="3170" y="2060"/>
                    </a:cubicBezTo>
                    <a:cubicBezTo>
                      <a:pt x="3404" y="2168"/>
                      <a:pt x="3655" y="2249"/>
                      <a:pt x="3915" y="2294"/>
                    </a:cubicBezTo>
                    <a:cubicBezTo>
                      <a:pt x="4090" y="2322"/>
                      <a:pt x="4268" y="2338"/>
                      <a:pt x="4444" y="2338"/>
                    </a:cubicBezTo>
                    <a:cubicBezTo>
                      <a:pt x="4983" y="2338"/>
                      <a:pt x="5516" y="2196"/>
                      <a:pt x="5963" y="1872"/>
                    </a:cubicBezTo>
                    <a:cubicBezTo>
                      <a:pt x="5999" y="1845"/>
                      <a:pt x="6026" y="1818"/>
                      <a:pt x="6062" y="1791"/>
                    </a:cubicBezTo>
                    <a:cubicBezTo>
                      <a:pt x="6268" y="2195"/>
                      <a:pt x="6582" y="2545"/>
                      <a:pt x="6959" y="2787"/>
                    </a:cubicBezTo>
                    <a:cubicBezTo>
                      <a:pt x="7446" y="3091"/>
                      <a:pt x="7982" y="3223"/>
                      <a:pt x="8528" y="3223"/>
                    </a:cubicBezTo>
                    <a:cubicBezTo>
                      <a:pt x="8788" y="3223"/>
                      <a:pt x="9051" y="3193"/>
                      <a:pt x="9312" y="3138"/>
                    </a:cubicBezTo>
                    <a:cubicBezTo>
                      <a:pt x="9438" y="3111"/>
                      <a:pt x="9393" y="2940"/>
                      <a:pt x="9285" y="2931"/>
                    </a:cubicBezTo>
                    <a:cubicBezTo>
                      <a:pt x="8737" y="2895"/>
                      <a:pt x="8190" y="2787"/>
                      <a:pt x="7660" y="2617"/>
                    </a:cubicBezTo>
                    <a:cubicBezTo>
                      <a:pt x="7175" y="2455"/>
                      <a:pt x="6762" y="2132"/>
                      <a:pt x="6493" y="1710"/>
                    </a:cubicBezTo>
                    <a:cubicBezTo>
                      <a:pt x="6448" y="1629"/>
                      <a:pt x="6412" y="1557"/>
                      <a:pt x="6385" y="1485"/>
                    </a:cubicBezTo>
                    <a:cubicBezTo>
                      <a:pt x="6466" y="1378"/>
                      <a:pt x="6537" y="1270"/>
                      <a:pt x="6609" y="1162"/>
                    </a:cubicBezTo>
                    <a:cubicBezTo>
                      <a:pt x="6744" y="911"/>
                      <a:pt x="6852" y="623"/>
                      <a:pt x="6753" y="336"/>
                    </a:cubicBezTo>
                    <a:cubicBezTo>
                      <a:pt x="6691" y="139"/>
                      <a:pt x="6523" y="1"/>
                      <a:pt x="6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7"/>
              <p:cNvSpPr/>
              <p:nvPr/>
            </p:nvSpPr>
            <p:spPr>
              <a:xfrm rot="-6608738">
                <a:off x="1226878" y="854040"/>
                <a:ext cx="163646" cy="68124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2725" extrusionOk="0">
                    <a:moveTo>
                      <a:pt x="1933" y="1018"/>
                    </a:moveTo>
                    <a:cubicBezTo>
                      <a:pt x="2292" y="1054"/>
                      <a:pt x="2643" y="1360"/>
                      <a:pt x="2553" y="1746"/>
                    </a:cubicBezTo>
                    <a:cubicBezTo>
                      <a:pt x="2495" y="1999"/>
                      <a:pt x="2279" y="2352"/>
                      <a:pt x="2010" y="2352"/>
                    </a:cubicBezTo>
                    <a:cubicBezTo>
                      <a:pt x="1945" y="2352"/>
                      <a:pt x="1877" y="2331"/>
                      <a:pt x="1808" y="2284"/>
                    </a:cubicBezTo>
                    <a:cubicBezTo>
                      <a:pt x="1484" y="2060"/>
                      <a:pt x="1529" y="1656"/>
                      <a:pt x="1700" y="1342"/>
                    </a:cubicBezTo>
                    <a:cubicBezTo>
                      <a:pt x="1763" y="1225"/>
                      <a:pt x="1843" y="1117"/>
                      <a:pt x="1933" y="1018"/>
                    </a:cubicBezTo>
                    <a:close/>
                    <a:moveTo>
                      <a:pt x="3111" y="1"/>
                    </a:moveTo>
                    <a:cubicBezTo>
                      <a:pt x="3084" y="1"/>
                      <a:pt x="3056" y="2"/>
                      <a:pt x="3029" y="4"/>
                    </a:cubicBezTo>
                    <a:cubicBezTo>
                      <a:pt x="2553" y="31"/>
                      <a:pt x="2104" y="309"/>
                      <a:pt x="1763" y="641"/>
                    </a:cubicBezTo>
                    <a:lnTo>
                      <a:pt x="1727" y="686"/>
                    </a:lnTo>
                    <a:cubicBezTo>
                      <a:pt x="1359" y="731"/>
                      <a:pt x="1008" y="884"/>
                      <a:pt x="730" y="1126"/>
                    </a:cubicBezTo>
                    <a:cubicBezTo>
                      <a:pt x="353" y="1449"/>
                      <a:pt x="101" y="1889"/>
                      <a:pt x="12" y="2374"/>
                    </a:cubicBezTo>
                    <a:cubicBezTo>
                      <a:pt x="1" y="2401"/>
                      <a:pt x="22" y="2418"/>
                      <a:pt x="45" y="2418"/>
                    </a:cubicBezTo>
                    <a:cubicBezTo>
                      <a:pt x="60" y="2418"/>
                      <a:pt x="76" y="2410"/>
                      <a:pt x="84" y="2392"/>
                    </a:cubicBezTo>
                    <a:cubicBezTo>
                      <a:pt x="218" y="2024"/>
                      <a:pt x="452" y="1701"/>
                      <a:pt x="757" y="1449"/>
                    </a:cubicBezTo>
                    <a:cubicBezTo>
                      <a:pt x="946" y="1288"/>
                      <a:pt x="1170" y="1162"/>
                      <a:pt x="1412" y="1081"/>
                    </a:cubicBezTo>
                    <a:lnTo>
                      <a:pt x="1412" y="1081"/>
                    </a:lnTo>
                    <a:cubicBezTo>
                      <a:pt x="1242" y="1333"/>
                      <a:pt x="1161" y="1629"/>
                      <a:pt x="1188" y="1925"/>
                    </a:cubicBezTo>
                    <a:cubicBezTo>
                      <a:pt x="1233" y="2338"/>
                      <a:pt x="1592" y="2724"/>
                      <a:pt x="2014" y="2724"/>
                    </a:cubicBezTo>
                    <a:cubicBezTo>
                      <a:pt x="2490" y="2724"/>
                      <a:pt x="2849" y="2186"/>
                      <a:pt x="2912" y="1773"/>
                    </a:cubicBezTo>
                    <a:cubicBezTo>
                      <a:pt x="2993" y="1306"/>
                      <a:pt x="2679" y="893"/>
                      <a:pt x="2248" y="740"/>
                    </a:cubicBezTo>
                    <a:lnTo>
                      <a:pt x="2239" y="740"/>
                    </a:lnTo>
                    <a:cubicBezTo>
                      <a:pt x="2346" y="650"/>
                      <a:pt x="2463" y="578"/>
                      <a:pt x="2589" y="516"/>
                    </a:cubicBezTo>
                    <a:cubicBezTo>
                      <a:pt x="2753" y="433"/>
                      <a:pt x="2922" y="389"/>
                      <a:pt x="3087" y="389"/>
                    </a:cubicBezTo>
                    <a:cubicBezTo>
                      <a:pt x="3282" y="389"/>
                      <a:pt x="3473" y="451"/>
                      <a:pt x="3648" y="587"/>
                    </a:cubicBezTo>
                    <a:cubicBezTo>
                      <a:pt x="3936" y="812"/>
                      <a:pt x="4151" y="1117"/>
                      <a:pt x="4474" y="1297"/>
                    </a:cubicBezTo>
                    <a:cubicBezTo>
                      <a:pt x="4675" y="1397"/>
                      <a:pt x="4891" y="1447"/>
                      <a:pt x="5107" y="1447"/>
                    </a:cubicBezTo>
                    <a:cubicBezTo>
                      <a:pt x="5354" y="1447"/>
                      <a:pt x="5601" y="1381"/>
                      <a:pt x="5821" y="1252"/>
                    </a:cubicBezTo>
                    <a:cubicBezTo>
                      <a:pt x="6243" y="1009"/>
                      <a:pt x="6432" y="614"/>
                      <a:pt x="6540" y="156"/>
                    </a:cubicBezTo>
                    <a:cubicBezTo>
                      <a:pt x="6546" y="115"/>
                      <a:pt x="6509" y="85"/>
                      <a:pt x="6472" y="85"/>
                    </a:cubicBezTo>
                    <a:cubicBezTo>
                      <a:pt x="6454" y="85"/>
                      <a:pt x="6435" y="93"/>
                      <a:pt x="6423" y="111"/>
                    </a:cubicBezTo>
                    <a:cubicBezTo>
                      <a:pt x="6288" y="300"/>
                      <a:pt x="6127" y="480"/>
                      <a:pt x="5947" y="632"/>
                    </a:cubicBezTo>
                    <a:cubicBezTo>
                      <a:pt x="5776" y="794"/>
                      <a:pt x="5579" y="911"/>
                      <a:pt x="5363" y="982"/>
                    </a:cubicBezTo>
                    <a:cubicBezTo>
                      <a:pt x="5264" y="1020"/>
                      <a:pt x="5159" y="1038"/>
                      <a:pt x="5055" y="1038"/>
                    </a:cubicBezTo>
                    <a:cubicBezTo>
                      <a:pt x="4932" y="1038"/>
                      <a:pt x="4810" y="1013"/>
                      <a:pt x="4699" y="964"/>
                    </a:cubicBezTo>
                    <a:cubicBezTo>
                      <a:pt x="4510" y="866"/>
                      <a:pt x="4340" y="731"/>
                      <a:pt x="4196" y="569"/>
                    </a:cubicBezTo>
                    <a:cubicBezTo>
                      <a:pt x="3891" y="273"/>
                      <a:pt x="3554" y="1"/>
                      <a:pt x="3111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7"/>
              <p:cNvSpPr/>
              <p:nvPr/>
            </p:nvSpPr>
            <p:spPr>
              <a:xfrm rot="4141328">
                <a:off x="189253" y="1"/>
                <a:ext cx="91123" cy="185896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" name="Google Shape;515;p7"/>
            <p:cNvGrpSpPr/>
            <p:nvPr/>
          </p:nvGrpSpPr>
          <p:grpSpPr>
            <a:xfrm flipH="1">
              <a:off x="6640725" y="1128288"/>
              <a:ext cx="2503263" cy="3912613"/>
              <a:chOff x="94138" y="1128288"/>
              <a:chExt cx="2503263" cy="3912613"/>
            </a:xfrm>
          </p:grpSpPr>
          <p:sp>
            <p:nvSpPr>
              <p:cNvPr id="516" name="Google Shape;516;p7"/>
              <p:cNvSpPr/>
              <p:nvPr/>
            </p:nvSpPr>
            <p:spPr>
              <a:xfrm>
                <a:off x="94138" y="3154875"/>
                <a:ext cx="16365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2725" extrusionOk="0">
                    <a:moveTo>
                      <a:pt x="1933" y="1018"/>
                    </a:moveTo>
                    <a:cubicBezTo>
                      <a:pt x="2292" y="1054"/>
                      <a:pt x="2643" y="1360"/>
                      <a:pt x="2553" y="1746"/>
                    </a:cubicBezTo>
                    <a:cubicBezTo>
                      <a:pt x="2495" y="1999"/>
                      <a:pt x="2279" y="2352"/>
                      <a:pt x="2010" y="2352"/>
                    </a:cubicBezTo>
                    <a:cubicBezTo>
                      <a:pt x="1945" y="2352"/>
                      <a:pt x="1877" y="2331"/>
                      <a:pt x="1808" y="2284"/>
                    </a:cubicBezTo>
                    <a:cubicBezTo>
                      <a:pt x="1484" y="2060"/>
                      <a:pt x="1529" y="1656"/>
                      <a:pt x="1700" y="1342"/>
                    </a:cubicBezTo>
                    <a:cubicBezTo>
                      <a:pt x="1763" y="1225"/>
                      <a:pt x="1843" y="1117"/>
                      <a:pt x="1933" y="1018"/>
                    </a:cubicBezTo>
                    <a:close/>
                    <a:moveTo>
                      <a:pt x="3111" y="1"/>
                    </a:moveTo>
                    <a:cubicBezTo>
                      <a:pt x="3084" y="1"/>
                      <a:pt x="3056" y="2"/>
                      <a:pt x="3029" y="4"/>
                    </a:cubicBezTo>
                    <a:cubicBezTo>
                      <a:pt x="2553" y="31"/>
                      <a:pt x="2104" y="309"/>
                      <a:pt x="1763" y="641"/>
                    </a:cubicBezTo>
                    <a:lnTo>
                      <a:pt x="1727" y="686"/>
                    </a:lnTo>
                    <a:cubicBezTo>
                      <a:pt x="1359" y="731"/>
                      <a:pt x="1008" y="884"/>
                      <a:pt x="730" y="1126"/>
                    </a:cubicBezTo>
                    <a:cubicBezTo>
                      <a:pt x="353" y="1449"/>
                      <a:pt x="101" y="1889"/>
                      <a:pt x="12" y="2374"/>
                    </a:cubicBezTo>
                    <a:cubicBezTo>
                      <a:pt x="1" y="2401"/>
                      <a:pt x="22" y="2418"/>
                      <a:pt x="45" y="2418"/>
                    </a:cubicBezTo>
                    <a:cubicBezTo>
                      <a:pt x="60" y="2418"/>
                      <a:pt x="76" y="2410"/>
                      <a:pt x="84" y="2392"/>
                    </a:cubicBezTo>
                    <a:cubicBezTo>
                      <a:pt x="218" y="2024"/>
                      <a:pt x="452" y="1701"/>
                      <a:pt x="757" y="1449"/>
                    </a:cubicBezTo>
                    <a:cubicBezTo>
                      <a:pt x="946" y="1288"/>
                      <a:pt x="1170" y="1162"/>
                      <a:pt x="1412" y="1081"/>
                    </a:cubicBezTo>
                    <a:lnTo>
                      <a:pt x="1412" y="1081"/>
                    </a:lnTo>
                    <a:cubicBezTo>
                      <a:pt x="1242" y="1333"/>
                      <a:pt x="1161" y="1629"/>
                      <a:pt x="1188" y="1925"/>
                    </a:cubicBezTo>
                    <a:cubicBezTo>
                      <a:pt x="1233" y="2338"/>
                      <a:pt x="1592" y="2724"/>
                      <a:pt x="2014" y="2724"/>
                    </a:cubicBezTo>
                    <a:cubicBezTo>
                      <a:pt x="2490" y="2724"/>
                      <a:pt x="2849" y="2186"/>
                      <a:pt x="2912" y="1773"/>
                    </a:cubicBezTo>
                    <a:cubicBezTo>
                      <a:pt x="2993" y="1306"/>
                      <a:pt x="2679" y="893"/>
                      <a:pt x="2248" y="740"/>
                    </a:cubicBezTo>
                    <a:lnTo>
                      <a:pt x="2239" y="740"/>
                    </a:lnTo>
                    <a:cubicBezTo>
                      <a:pt x="2346" y="650"/>
                      <a:pt x="2463" y="578"/>
                      <a:pt x="2589" y="516"/>
                    </a:cubicBezTo>
                    <a:cubicBezTo>
                      <a:pt x="2753" y="433"/>
                      <a:pt x="2922" y="389"/>
                      <a:pt x="3087" y="389"/>
                    </a:cubicBezTo>
                    <a:cubicBezTo>
                      <a:pt x="3282" y="389"/>
                      <a:pt x="3473" y="451"/>
                      <a:pt x="3648" y="587"/>
                    </a:cubicBezTo>
                    <a:cubicBezTo>
                      <a:pt x="3936" y="812"/>
                      <a:pt x="4151" y="1117"/>
                      <a:pt x="4474" y="1297"/>
                    </a:cubicBezTo>
                    <a:cubicBezTo>
                      <a:pt x="4675" y="1397"/>
                      <a:pt x="4891" y="1447"/>
                      <a:pt x="5107" y="1447"/>
                    </a:cubicBezTo>
                    <a:cubicBezTo>
                      <a:pt x="5354" y="1447"/>
                      <a:pt x="5601" y="1381"/>
                      <a:pt x="5821" y="1252"/>
                    </a:cubicBezTo>
                    <a:cubicBezTo>
                      <a:pt x="6243" y="1009"/>
                      <a:pt x="6432" y="614"/>
                      <a:pt x="6540" y="156"/>
                    </a:cubicBezTo>
                    <a:cubicBezTo>
                      <a:pt x="6546" y="115"/>
                      <a:pt x="6509" y="85"/>
                      <a:pt x="6472" y="85"/>
                    </a:cubicBezTo>
                    <a:cubicBezTo>
                      <a:pt x="6454" y="85"/>
                      <a:pt x="6435" y="93"/>
                      <a:pt x="6423" y="111"/>
                    </a:cubicBezTo>
                    <a:cubicBezTo>
                      <a:pt x="6288" y="300"/>
                      <a:pt x="6127" y="480"/>
                      <a:pt x="5947" y="632"/>
                    </a:cubicBezTo>
                    <a:cubicBezTo>
                      <a:pt x="5776" y="794"/>
                      <a:pt x="5579" y="911"/>
                      <a:pt x="5363" y="982"/>
                    </a:cubicBezTo>
                    <a:cubicBezTo>
                      <a:pt x="5264" y="1020"/>
                      <a:pt x="5159" y="1038"/>
                      <a:pt x="5055" y="1038"/>
                    </a:cubicBezTo>
                    <a:cubicBezTo>
                      <a:pt x="4932" y="1038"/>
                      <a:pt x="4810" y="1013"/>
                      <a:pt x="4699" y="964"/>
                    </a:cubicBezTo>
                    <a:cubicBezTo>
                      <a:pt x="4510" y="866"/>
                      <a:pt x="4340" y="731"/>
                      <a:pt x="4196" y="569"/>
                    </a:cubicBezTo>
                    <a:cubicBezTo>
                      <a:pt x="3891" y="273"/>
                      <a:pt x="3554" y="1"/>
                      <a:pt x="3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7"/>
              <p:cNvSpPr/>
              <p:nvPr/>
            </p:nvSpPr>
            <p:spPr>
              <a:xfrm>
                <a:off x="841325" y="2373000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1527138" y="1217388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7"/>
              <p:cNvSpPr/>
              <p:nvPr/>
            </p:nvSpPr>
            <p:spPr>
              <a:xfrm rot="10800000">
                <a:off x="833275" y="1600875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7"/>
              <p:cNvSpPr/>
              <p:nvPr/>
            </p:nvSpPr>
            <p:spPr>
              <a:xfrm rot="10800000">
                <a:off x="2425063" y="1128288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7"/>
              <p:cNvSpPr/>
              <p:nvPr/>
            </p:nvSpPr>
            <p:spPr>
              <a:xfrm flipH="1">
                <a:off x="2485575" y="4904250"/>
                <a:ext cx="11182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7"/>
              <p:cNvSpPr/>
              <p:nvPr/>
            </p:nvSpPr>
            <p:spPr>
              <a:xfrm flipH="1">
                <a:off x="1139875" y="4647938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7"/>
              <p:cNvSpPr/>
              <p:nvPr/>
            </p:nvSpPr>
            <p:spPr>
              <a:xfrm flipH="1">
                <a:off x="235288" y="4373500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7"/>
              <p:cNvSpPr/>
              <p:nvPr/>
            </p:nvSpPr>
            <p:spPr>
              <a:xfrm rot="10800000" flipH="1">
                <a:off x="121450" y="2003575"/>
                <a:ext cx="13635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5" name="Google Shape;525;p7"/>
          <p:cNvSpPr/>
          <p:nvPr/>
        </p:nvSpPr>
        <p:spPr>
          <a:xfrm rot="-3261585" flipH="1">
            <a:off x="280473" y="1959301"/>
            <a:ext cx="91126" cy="185902"/>
          </a:xfrm>
          <a:custGeom>
            <a:avLst/>
            <a:gdLst/>
            <a:ahLst/>
            <a:cxnLst/>
            <a:rect l="l" t="t" r="r" b="b"/>
            <a:pathLst>
              <a:path w="3645" h="7436" extrusionOk="0">
                <a:moveTo>
                  <a:pt x="1355" y="2816"/>
                </a:moveTo>
                <a:cubicBezTo>
                  <a:pt x="1461" y="2816"/>
                  <a:pt x="1568" y="2833"/>
                  <a:pt x="1670" y="2868"/>
                </a:cubicBezTo>
                <a:cubicBezTo>
                  <a:pt x="1526" y="3120"/>
                  <a:pt x="1302" y="3317"/>
                  <a:pt x="1033" y="3443"/>
                </a:cubicBezTo>
                <a:cubicBezTo>
                  <a:pt x="971" y="3465"/>
                  <a:pt x="884" y="3489"/>
                  <a:pt x="803" y="3489"/>
                </a:cubicBezTo>
                <a:cubicBezTo>
                  <a:pt x="719" y="3489"/>
                  <a:pt x="643" y="3463"/>
                  <a:pt x="611" y="3380"/>
                </a:cubicBezTo>
                <a:cubicBezTo>
                  <a:pt x="557" y="3228"/>
                  <a:pt x="700" y="3057"/>
                  <a:pt x="808" y="2976"/>
                </a:cubicBezTo>
                <a:cubicBezTo>
                  <a:pt x="970" y="2872"/>
                  <a:pt x="1162" y="2816"/>
                  <a:pt x="1355" y="2816"/>
                </a:cubicBezTo>
                <a:close/>
                <a:moveTo>
                  <a:pt x="448" y="0"/>
                </a:moveTo>
                <a:cubicBezTo>
                  <a:pt x="335" y="0"/>
                  <a:pt x="223" y="18"/>
                  <a:pt x="117" y="58"/>
                </a:cubicBezTo>
                <a:cubicBezTo>
                  <a:pt x="18" y="94"/>
                  <a:pt x="0" y="246"/>
                  <a:pt x="117" y="264"/>
                </a:cubicBezTo>
                <a:cubicBezTo>
                  <a:pt x="305" y="309"/>
                  <a:pt x="503" y="327"/>
                  <a:pt x="691" y="381"/>
                </a:cubicBezTo>
                <a:cubicBezTo>
                  <a:pt x="889" y="435"/>
                  <a:pt x="1069" y="516"/>
                  <a:pt x="1230" y="633"/>
                </a:cubicBezTo>
                <a:cubicBezTo>
                  <a:pt x="1553" y="857"/>
                  <a:pt x="1787" y="1180"/>
                  <a:pt x="1886" y="1557"/>
                </a:cubicBezTo>
                <a:cubicBezTo>
                  <a:pt x="1966" y="1881"/>
                  <a:pt x="1949" y="2222"/>
                  <a:pt x="1832" y="2536"/>
                </a:cubicBezTo>
                <a:cubicBezTo>
                  <a:pt x="1724" y="2500"/>
                  <a:pt x="1616" y="2473"/>
                  <a:pt x="1500" y="2464"/>
                </a:cubicBezTo>
                <a:cubicBezTo>
                  <a:pt x="1454" y="2460"/>
                  <a:pt x="1408" y="2458"/>
                  <a:pt x="1362" y="2458"/>
                </a:cubicBezTo>
                <a:cubicBezTo>
                  <a:pt x="937" y="2458"/>
                  <a:pt x="474" y="2644"/>
                  <a:pt x="296" y="3057"/>
                </a:cubicBezTo>
                <a:cubicBezTo>
                  <a:pt x="198" y="3255"/>
                  <a:pt x="224" y="3497"/>
                  <a:pt x="368" y="3677"/>
                </a:cubicBezTo>
                <a:cubicBezTo>
                  <a:pt x="488" y="3797"/>
                  <a:pt x="659" y="3861"/>
                  <a:pt x="831" y="3861"/>
                </a:cubicBezTo>
                <a:cubicBezTo>
                  <a:pt x="878" y="3861"/>
                  <a:pt x="924" y="3857"/>
                  <a:pt x="970" y="3847"/>
                </a:cubicBezTo>
                <a:cubicBezTo>
                  <a:pt x="1401" y="3766"/>
                  <a:pt x="1769" y="3398"/>
                  <a:pt x="1993" y="3039"/>
                </a:cubicBezTo>
                <a:lnTo>
                  <a:pt x="2011" y="3048"/>
                </a:lnTo>
                <a:cubicBezTo>
                  <a:pt x="2344" y="3317"/>
                  <a:pt x="2487" y="3757"/>
                  <a:pt x="2380" y="4170"/>
                </a:cubicBezTo>
                <a:cubicBezTo>
                  <a:pt x="2263" y="4610"/>
                  <a:pt x="2011" y="5005"/>
                  <a:pt x="1957" y="5463"/>
                </a:cubicBezTo>
                <a:cubicBezTo>
                  <a:pt x="1940" y="5742"/>
                  <a:pt x="1966" y="6029"/>
                  <a:pt x="2056" y="6307"/>
                </a:cubicBezTo>
                <a:cubicBezTo>
                  <a:pt x="2110" y="6550"/>
                  <a:pt x="2209" y="6783"/>
                  <a:pt x="2353" y="6990"/>
                </a:cubicBezTo>
                <a:cubicBezTo>
                  <a:pt x="2531" y="7255"/>
                  <a:pt x="2833" y="7435"/>
                  <a:pt x="3141" y="7435"/>
                </a:cubicBezTo>
                <a:cubicBezTo>
                  <a:pt x="3281" y="7435"/>
                  <a:pt x="3423" y="7398"/>
                  <a:pt x="3556" y="7313"/>
                </a:cubicBezTo>
                <a:cubicBezTo>
                  <a:pt x="3645" y="7256"/>
                  <a:pt x="3603" y="7119"/>
                  <a:pt x="3514" y="7119"/>
                </a:cubicBezTo>
                <a:cubicBezTo>
                  <a:pt x="3505" y="7119"/>
                  <a:pt x="3495" y="7121"/>
                  <a:pt x="3484" y="7125"/>
                </a:cubicBezTo>
                <a:cubicBezTo>
                  <a:pt x="3417" y="7150"/>
                  <a:pt x="3353" y="7161"/>
                  <a:pt x="3291" y="7161"/>
                </a:cubicBezTo>
                <a:cubicBezTo>
                  <a:pt x="2888" y="7161"/>
                  <a:pt x="2596" y="6676"/>
                  <a:pt x="2487" y="6325"/>
                </a:cubicBezTo>
                <a:cubicBezTo>
                  <a:pt x="2389" y="6065"/>
                  <a:pt x="2344" y="5778"/>
                  <a:pt x="2353" y="5499"/>
                </a:cubicBezTo>
                <a:cubicBezTo>
                  <a:pt x="2397" y="5248"/>
                  <a:pt x="2469" y="4997"/>
                  <a:pt x="2577" y="4772"/>
                </a:cubicBezTo>
                <a:cubicBezTo>
                  <a:pt x="2775" y="4278"/>
                  <a:pt x="2891" y="3793"/>
                  <a:pt x="2667" y="3290"/>
                </a:cubicBezTo>
                <a:cubicBezTo>
                  <a:pt x="2550" y="3048"/>
                  <a:pt x="2380" y="2841"/>
                  <a:pt x="2155" y="2698"/>
                </a:cubicBezTo>
                <a:cubicBezTo>
                  <a:pt x="2272" y="2393"/>
                  <a:pt x="2317" y="2069"/>
                  <a:pt x="2290" y="1755"/>
                </a:cubicBezTo>
                <a:cubicBezTo>
                  <a:pt x="2227" y="1234"/>
                  <a:pt x="1966" y="758"/>
                  <a:pt x="1553" y="444"/>
                </a:cubicBezTo>
                <a:cubicBezTo>
                  <a:pt x="1261" y="214"/>
                  <a:pt x="843" y="0"/>
                  <a:pt x="4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 rot="-6191144" flipH="1">
            <a:off x="8443201" y="3095836"/>
            <a:ext cx="139920" cy="56273"/>
          </a:xfrm>
          <a:custGeom>
            <a:avLst/>
            <a:gdLst/>
            <a:ahLst/>
            <a:cxnLst/>
            <a:rect l="l" t="t" r="r" b="b"/>
            <a:pathLst>
              <a:path w="5597" h="2251" extrusionOk="0">
                <a:moveTo>
                  <a:pt x="2157" y="337"/>
                </a:moveTo>
                <a:cubicBezTo>
                  <a:pt x="2170" y="337"/>
                  <a:pt x="2185" y="339"/>
                  <a:pt x="2201" y="342"/>
                </a:cubicBezTo>
                <a:cubicBezTo>
                  <a:pt x="2389" y="378"/>
                  <a:pt x="2228" y="854"/>
                  <a:pt x="2183" y="962"/>
                </a:cubicBezTo>
                <a:cubicBezTo>
                  <a:pt x="2165" y="1007"/>
                  <a:pt x="2147" y="1061"/>
                  <a:pt x="2120" y="1106"/>
                </a:cubicBezTo>
                <a:cubicBezTo>
                  <a:pt x="2084" y="1043"/>
                  <a:pt x="2057" y="980"/>
                  <a:pt x="2030" y="908"/>
                </a:cubicBezTo>
                <a:cubicBezTo>
                  <a:pt x="1996" y="790"/>
                  <a:pt x="1939" y="337"/>
                  <a:pt x="2157" y="337"/>
                </a:cubicBezTo>
                <a:close/>
                <a:moveTo>
                  <a:pt x="2225" y="1"/>
                </a:moveTo>
                <a:cubicBezTo>
                  <a:pt x="2094" y="1"/>
                  <a:pt x="1959" y="56"/>
                  <a:pt x="1859" y="163"/>
                </a:cubicBezTo>
                <a:cubicBezTo>
                  <a:pt x="1635" y="414"/>
                  <a:pt x="1671" y="782"/>
                  <a:pt x="1788" y="1061"/>
                </a:cubicBezTo>
                <a:cubicBezTo>
                  <a:pt x="1824" y="1168"/>
                  <a:pt x="1886" y="1276"/>
                  <a:pt x="1958" y="1366"/>
                </a:cubicBezTo>
                <a:cubicBezTo>
                  <a:pt x="1904" y="1438"/>
                  <a:pt x="1842" y="1501"/>
                  <a:pt x="1779" y="1555"/>
                </a:cubicBezTo>
                <a:cubicBezTo>
                  <a:pt x="1554" y="1761"/>
                  <a:pt x="1285" y="1896"/>
                  <a:pt x="988" y="1959"/>
                </a:cubicBezTo>
                <a:cubicBezTo>
                  <a:pt x="872" y="1986"/>
                  <a:pt x="755" y="1998"/>
                  <a:pt x="635" y="1998"/>
                </a:cubicBezTo>
                <a:cubicBezTo>
                  <a:pt x="597" y="1998"/>
                  <a:pt x="560" y="1997"/>
                  <a:pt x="522" y="1995"/>
                </a:cubicBezTo>
                <a:cubicBezTo>
                  <a:pt x="405" y="1995"/>
                  <a:pt x="73" y="1995"/>
                  <a:pt x="64" y="1824"/>
                </a:cubicBezTo>
                <a:cubicBezTo>
                  <a:pt x="59" y="1815"/>
                  <a:pt x="52" y="1810"/>
                  <a:pt x="46" y="1810"/>
                </a:cubicBezTo>
                <a:cubicBezTo>
                  <a:pt x="39" y="1810"/>
                  <a:pt x="32" y="1815"/>
                  <a:pt x="28" y="1824"/>
                </a:cubicBezTo>
                <a:cubicBezTo>
                  <a:pt x="1" y="2129"/>
                  <a:pt x="459" y="2201"/>
                  <a:pt x="674" y="2237"/>
                </a:cubicBezTo>
                <a:cubicBezTo>
                  <a:pt x="745" y="2246"/>
                  <a:pt x="815" y="2250"/>
                  <a:pt x="886" y="2250"/>
                </a:cubicBezTo>
                <a:cubicBezTo>
                  <a:pt x="1389" y="2250"/>
                  <a:pt x="1879" y="2028"/>
                  <a:pt x="2210" y="1626"/>
                </a:cubicBezTo>
                <a:cubicBezTo>
                  <a:pt x="2508" y="1877"/>
                  <a:pt x="2887" y="2018"/>
                  <a:pt x="3273" y="2018"/>
                </a:cubicBezTo>
                <a:cubicBezTo>
                  <a:pt x="3317" y="2018"/>
                  <a:pt x="3360" y="2016"/>
                  <a:pt x="3404" y="2012"/>
                </a:cubicBezTo>
                <a:cubicBezTo>
                  <a:pt x="3844" y="1968"/>
                  <a:pt x="4266" y="1824"/>
                  <a:pt x="4643" y="1581"/>
                </a:cubicBezTo>
                <a:cubicBezTo>
                  <a:pt x="4823" y="1474"/>
                  <a:pt x="4993" y="1339"/>
                  <a:pt x="5146" y="1186"/>
                </a:cubicBezTo>
                <a:cubicBezTo>
                  <a:pt x="5227" y="1106"/>
                  <a:pt x="5308" y="1016"/>
                  <a:pt x="5379" y="935"/>
                </a:cubicBezTo>
                <a:cubicBezTo>
                  <a:pt x="5460" y="845"/>
                  <a:pt x="5496" y="764"/>
                  <a:pt x="5559" y="693"/>
                </a:cubicBezTo>
                <a:cubicBezTo>
                  <a:pt x="5596" y="648"/>
                  <a:pt x="5559" y="585"/>
                  <a:pt x="5515" y="585"/>
                </a:cubicBezTo>
                <a:cubicBezTo>
                  <a:pt x="5506" y="585"/>
                  <a:pt x="5496" y="588"/>
                  <a:pt x="5487" y="594"/>
                </a:cubicBezTo>
                <a:cubicBezTo>
                  <a:pt x="5424" y="639"/>
                  <a:pt x="5352" y="666"/>
                  <a:pt x="5290" y="702"/>
                </a:cubicBezTo>
                <a:cubicBezTo>
                  <a:pt x="5227" y="737"/>
                  <a:pt x="5182" y="773"/>
                  <a:pt x="5128" y="809"/>
                </a:cubicBezTo>
                <a:cubicBezTo>
                  <a:pt x="4993" y="899"/>
                  <a:pt x="4859" y="980"/>
                  <a:pt x="4733" y="1070"/>
                </a:cubicBezTo>
                <a:cubicBezTo>
                  <a:pt x="4508" y="1231"/>
                  <a:pt x="4266" y="1375"/>
                  <a:pt x="4006" y="1492"/>
                </a:cubicBezTo>
                <a:cubicBezTo>
                  <a:pt x="3757" y="1595"/>
                  <a:pt x="3474" y="1664"/>
                  <a:pt x="3195" y="1664"/>
                </a:cubicBezTo>
                <a:cubicBezTo>
                  <a:pt x="2940" y="1664"/>
                  <a:pt x="2689" y="1606"/>
                  <a:pt x="2470" y="1465"/>
                </a:cubicBezTo>
                <a:cubicBezTo>
                  <a:pt x="2434" y="1438"/>
                  <a:pt x="2407" y="1420"/>
                  <a:pt x="2380" y="1393"/>
                </a:cubicBezTo>
                <a:cubicBezTo>
                  <a:pt x="2398" y="1366"/>
                  <a:pt x="2416" y="1330"/>
                  <a:pt x="2434" y="1303"/>
                </a:cubicBezTo>
                <a:cubicBezTo>
                  <a:pt x="2578" y="1025"/>
                  <a:pt x="2721" y="621"/>
                  <a:pt x="2632" y="306"/>
                </a:cubicBezTo>
                <a:cubicBezTo>
                  <a:pt x="2570" y="100"/>
                  <a:pt x="2402" y="1"/>
                  <a:pt x="222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14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1074" name="Google Shape;1074;p14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4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4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4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4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4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4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4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4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4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4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4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4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4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4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4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4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4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4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" name="Google Shape;1093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4"/>
          <p:cNvSpPr txBox="1">
            <a:spLocks noGrp="1"/>
          </p:cNvSpPr>
          <p:nvPr>
            <p:ph type="subTitle" idx="1"/>
          </p:nvPr>
        </p:nvSpPr>
        <p:spPr>
          <a:xfrm>
            <a:off x="842688" y="1476175"/>
            <a:ext cx="25962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95" name="Google Shape;1095;p14"/>
          <p:cNvGrpSpPr/>
          <p:nvPr/>
        </p:nvGrpSpPr>
        <p:grpSpPr>
          <a:xfrm rot="2505845">
            <a:off x="8080460" y="4126921"/>
            <a:ext cx="791884" cy="767320"/>
            <a:chOff x="6793300" y="203700"/>
            <a:chExt cx="1227475" cy="1189400"/>
          </a:xfrm>
        </p:grpSpPr>
        <p:sp>
          <p:nvSpPr>
            <p:cNvPr id="1096" name="Google Shape;1096;p14"/>
            <p:cNvSpPr/>
            <p:nvPr/>
          </p:nvSpPr>
          <p:spPr>
            <a:xfrm>
              <a:off x="7351950" y="560300"/>
              <a:ext cx="353400" cy="84625"/>
            </a:xfrm>
            <a:custGeom>
              <a:avLst/>
              <a:gdLst/>
              <a:ahLst/>
              <a:cxnLst/>
              <a:rect l="l" t="t" r="r" b="b"/>
              <a:pathLst>
                <a:path w="14136" h="3385" extrusionOk="0">
                  <a:moveTo>
                    <a:pt x="6879" y="0"/>
                  </a:moveTo>
                  <a:cubicBezTo>
                    <a:pt x="5682" y="0"/>
                    <a:pt x="4476" y="148"/>
                    <a:pt x="3315" y="430"/>
                  </a:cubicBezTo>
                  <a:cubicBezTo>
                    <a:pt x="2245" y="725"/>
                    <a:pt x="881" y="1205"/>
                    <a:pt x="51" y="1961"/>
                  </a:cubicBezTo>
                  <a:cubicBezTo>
                    <a:pt x="1" y="2011"/>
                    <a:pt x="27" y="2092"/>
                    <a:pt x="102" y="2092"/>
                  </a:cubicBezTo>
                  <a:cubicBezTo>
                    <a:pt x="109" y="2092"/>
                    <a:pt x="117" y="2091"/>
                    <a:pt x="125" y="2090"/>
                  </a:cubicBezTo>
                  <a:cubicBezTo>
                    <a:pt x="1250" y="1850"/>
                    <a:pt x="2301" y="1371"/>
                    <a:pt x="3444" y="1168"/>
                  </a:cubicBezTo>
                  <a:cubicBezTo>
                    <a:pt x="4262" y="1014"/>
                    <a:pt x="5081" y="941"/>
                    <a:pt x="5905" y="941"/>
                  </a:cubicBezTo>
                  <a:cubicBezTo>
                    <a:pt x="6270" y="941"/>
                    <a:pt x="6636" y="955"/>
                    <a:pt x="7003" y="983"/>
                  </a:cubicBezTo>
                  <a:cubicBezTo>
                    <a:pt x="8239" y="1131"/>
                    <a:pt x="9456" y="1426"/>
                    <a:pt x="10599" y="1868"/>
                  </a:cubicBezTo>
                  <a:cubicBezTo>
                    <a:pt x="11632" y="2256"/>
                    <a:pt x="12480" y="2864"/>
                    <a:pt x="13439" y="3344"/>
                  </a:cubicBezTo>
                  <a:cubicBezTo>
                    <a:pt x="13495" y="3372"/>
                    <a:pt x="13551" y="3385"/>
                    <a:pt x="13605" y="3385"/>
                  </a:cubicBezTo>
                  <a:cubicBezTo>
                    <a:pt x="13903" y="3385"/>
                    <a:pt x="14135" y="2998"/>
                    <a:pt x="14010" y="2717"/>
                  </a:cubicBezTo>
                  <a:cubicBezTo>
                    <a:pt x="13015" y="559"/>
                    <a:pt x="9382" y="24"/>
                    <a:pt x="7280" y="6"/>
                  </a:cubicBezTo>
                  <a:cubicBezTo>
                    <a:pt x="7146" y="2"/>
                    <a:pt x="7013" y="0"/>
                    <a:pt x="687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4"/>
            <p:cNvSpPr/>
            <p:nvPr/>
          </p:nvSpPr>
          <p:spPr>
            <a:xfrm>
              <a:off x="7306675" y="276125"/>
              <a:ext cx="354100" cy="304600"/>
            </a:xfrm>
            <a:custGeom>
              <a:avLst/>
              <a:gdLst/>
              <a:ahLst/>
              <a:cxnLst/>
              <a:rect l="l" t="t" r="r" b="b"/>
              <a:pathLst>
                <a:path w="14164" h="12184" extrusionOk="0">
                  <a:moveTo>
                    <a:pt x="13494" y="1"/>
                  </a:moveTo>
                  <a:cubicBezTo>
                    <a:pt x="13460" y="1"/>
                    <a:pt x="13424" y="5"/>
                    <a:pt x="13387" y="14"/>
                  </a:cubicBezTo>
                  <a:cubicBezTo>
                    <a:pt x="10418" y="788"/>
                    <a:pt x="7560" y="2559"/>
                    <a:pt x="5310" y="4605"/>
                  </a:cubicBezTo>
                  <a:cubicBezTo>
                    <a:pt x="3134" y="6579"/>
                    <a:pt x="1032" y="9252"/>
                    <a:pt x="36" y="12055"/>
                  </a:cubicBezTo>
                  <a:cubicBezTo>
                    <a:pt x="0" y="12127"/>
                    <a:pt x="58" y="12184"/>
                    <a:pt x="118" y="12184"/>
                  </a:cubicBezTo>
                  <a:cubicBezTo>
                    <a:pt x="150" y="12184"/>
                    <a:pt x="183" y="12168"/>
                    <a:pt x="202" y="12129"/>
                  </a:cubicBezTo>
                  <a:cubicBezTo>
                    <a:pt x="1014" y="10857"/>
                    <a:pt x="1751" y="9547"/>
                    <a:pt x="2729" y="8386"/>
                  </a:cubicBezTo>
                  <a:cubicBezTo>
                    <a:pt x="3706" y="7261"/>
                    <a:pt x="4757" y="6228"/>
                    <a:pt x="5919" y="5288"/>
                  </a:cubicBezTo>
                  <a:cubicBezTo>
                    <a:pt x="8279" y="3333"/>
                    <a:pt x="10842" y="2098"/>
                    <a:pt x="13682" y="954"/>
                  </a:cubicBezTo>
                  <a:cubicBezTo>
                    <a:pt x="14163" y="765"/>
                    <a:pt x="13956" y="1"/>
                    <a:pt x="13494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4"/>
            <p:cNvSpPr/>
            <p:nvPr/>
          </p:nvSpPr>
          <p:spPr>
            <a:xfrm>
              <a:off x="7160050" y="203700"/>
              <a:ext cx="112125" cy="375675"/>
            </a:xfrm>
            <a:custGeom>
              <a:avLst/>
              <a:gdLst/>
              <a:ahLst/>
              <a:cxnLst/>
              <a:rect l="l" t="t" r="r" b="b"/>
              <a:pathLst>
                <a:path w="4485" h="15027" extrusionOk="0">
                  <a:moveTo>
                    <a:pt x="1520" y="1"/>
                  </a:moveTo>
                  <a:cubicBezTo>
                    <a:pt x="1353" y="1"/>
                    <a:pt x="1198" y="93"/>
                    <a:pt x="1144" y="311"/>
                  </a:cubicBezTo>
                  <a:cubicBezTo>
                    <a:pt x="1" y="5179"/>
                    <a:pt x="941" y="11135"/>
                    <a:pt x="4260" y="14989"/>
                  </a:cubicBezTo>
                  <a:cubicBezTo>
                    <a:pt x="4281" y="15016"/>
                    <a:pt x="4310" y="15027"/>
                    <a:pt x="4339" y="15027"/>
                  </a:cubicBezTo>
                  <a:cubicBezTo>
                    <a:pt x="4411" y="15027"/>
                    <a:pt x="4484" y="14957"/>
                    <a:pt x="4445" y="14879"/>
                  </a:cubicBezTo>
                  <a:cubicBezTo>
                    <a:pt x="3209" y="12740"/>
                    <a:pt x="2177" y="10600"/>
                    <a:pt x="1734" y="8129"/>
                  </a:cubicBezTo>
                  <a:cubicBezTo>
                    <a:pt x="1310" y="5640"/>
                    <a:pt x="1402" y="3077"/>
                    <a:pt x="2029" y="643"/>
                  </a:cubicBezTo>
                  <a:cubicBezTo>
                    <a:pt x="2122" y="270"/>
                    <a:pt x="1804" y="1"/>
                    <a:pt x="1520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4"/>
            <p:cNvSpPr/>
            <p:nvPr/>
          </p:nvSpPr>
          <p:spPr>
            <a:xfrm>
              <a:off x="6793300" y="589450"/>
              <a:ext cx="448825" cy="200525"/>
            </a:xfrm>
            <a:custGeom>
              <a:avLst/>
              <a:gdLst/>
              <a:ahLst/>
              <a:cxnLst/>
              <a:rect l="l" t="t" r="r" b="b"/>
              <a:pathLst>
                <a:path w="17953" h="8021" extrusionOk="0">
                  <a:moveTo>
                    <a:pt x="16155" y="0"/>
                  </a:moveTo>
                  <a:cubicBezTo>
                    <a:pt x="15179" y="0"/>
                    <a:pt x="14177" y="149"/>
                    <a:pt x="13288" y="297"/>
                  </a:cubicBezTo>
                  <a:cubicBezTo>
                    <a:pt x="11628" y="573"/>
                    <a:pt x="10005" y="1016"/>
                    <a:pt x="8438" y="1606"/>
                  </a:cubicBezTo>
                  <a:cubicBezTo>
                    <a:pt x="5469" y="2731"/>
                    <a:pt x="2039" y="4612"/>
                    <a:pt x="213" y="7323"/>
                  </a:cubicBezTo>
                  <a:cubicBezTo>
                    <a:pt x="0" y="7650"/>
                    <a:pt x="281" y="8021"/>
                    <a:pt x="606" y="8021"/>
                  </a:cubicBezTo>
                  <a:cubicBezTo>
                    <a:pt x="703" y="8021"/>
                    <a:pt x="803" y="7988"/>
                    <a:pt x="896" y="7913"/>
                  </a:cubicBezTo>
                  <a:cubicBezTo>
                    <a:pt x="2113" y="6898"/>
                    <a:pt x="3164" y="5737"/>
                    <a:pt x="4455" y="4796"/>
                  </a:cubicBezTo>
                  <a:cubicBezTo>
                    <a:pt x="5746" y="3837"/>
                    <a:pt x="7129" y="3008"/>
                    <a:pt x="8585" y="2307"/>
                  </a:cubicBezTo>
                  <a:cubicBezTo>
                    <a:pt x="10116" y="1606"/>
                    <a:pt x="11739" y="1108"/>
                    <a:pt x="13398" y="813"/>
                  </a:cubicBezTo>
                  <a:cubicBezTo>
                    <a:pt x="14873" y="537"/>
                    <a:pt x="16422" y="610"/>
                    <a:pt x="17898" y="297"/>
                  </a:cubicBezTo>
                  <a:cubicBezTo>
                    <a:pt x="17935" y="297"/>
                    <a:pt x="17953" y="223"/>
                    <a:pt x="17898" y="205"/>
                  </a:cubicBezTo>
                  <a:cubicBezTo>
                    <a:pt x="17349" y="57"/>
                    <a:pt x="16757" y="0"/>
                    <a:pt x="1615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4"/>
            <p:cNvSpPr/>
            <p:nvPr/>
          </p:nvSpPr>
          <p:spPr>
            <a:xfrm>
              <a:off x="6851175" y="516625"/>
              <a:ext cx="307850" cy="56550"/>
            </a:xfrm>
            <a:custGeom>
              <a:avLst/>
              <a:gdLst/>
              <a:ahLst/>
              <a:cxnLst/>
              <a:rect l="l" t="t" r="r" b="b"/>
              <a:pathLst>
                <a:path w="12314" h="2262" extrusionOk="0">
                  <a:moveTo>
                    <a:pt x="5826" y="1"/>
                  </a:moveTo>
                  <a:cubicBezTo>
                    <a:pt x="3862" y="1"/>
                    <a:pt x="1937" y="459"/>
                    <a:pt x="314" y="1587"/>
                  </a:cubicBezTo>
                  <a:cubicBezTo>
                    <a:pt x="0" y="1791"/>
                    <a:pt x="247" y="2262"/>
                    <a:pt x="555" y="2262"/>
                  </a:cubicBezTo>
                  <a:cubicBezTo>
                    <a:pt x="609" y="2262"/>
                    <a:pt x="665" y="2247"/>
                    <a:pt x="720" y="2214"/>
                  </a:cubicBezTo>
                  <a:cubicBezTo>
                    <a:pt x="2578" y="1148"/>
                    <a:pt x="4422" y="776"/>
                    <a:pt x="6296" y="776"/>
                  </a:cubicBezTo>
                  <a:cubicBezTo>
                    <a:pt x="8215" y="776"/>
                    <a:pt x="10165" y="1167"/>
                    <a:pt x="12190" y="1606"/>
                  </a:cubicBezTo>
                  <a:cubicBezTo>
                    <a:pt x="12196" y="1607"/>
                    <a:pt x="12202" y="1607"/>
                    <a:pt x="12208" y="1607"/>
                  </a:cubicBezTo>
                  <a:cubicBezTo>
                    <a:pt x="12302" y="1607"/>
                    <a:pt x="12313" y="1474"/>
                    <a:pt x="12227" y="1440"/>
                  </a:cubicBezTo>
                  <a:cubicBezTo>
                    <a:pt x="10294" y="581"/>
                    <a:pt x="8035" y="1"/>
                    <a:pt x="5826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4"/>
            <p:cNvSpPr/>
            <p:nvPr/>
          </p:nvSpPr>
          <p:spPr>
            <a:xfrm>
              <a:off x="7181250" y="643975"/>
              <a:ext cx="123000" cy="454600"/>
            </a:xfrm>
            <a:custGeom>
              <a:avLst/>
              <a:gdLst/>
              <a:ahLst/>
              <a:cxnLst/>
              <a:rect l="l" t="t" r="r" b="b"/>
              <a:pathLst>
                <a:path w="4920" h="18184" extrusionOk="0">
                  <a:moveTo>
                    <a:pt x="4865" y="0"/>
                  </a:moveTo>
                  <a:cubicBezTo>
                    <a:pt x="4854" y="0"/>
                    <a:pt x="4842" y="5"/>
                    <a:pt x="4832" y="15"/>
                  </a:cubicBezTo>
                  <a:cubicBezTo>
                    <a:pt x="1347" y="5049"/>
                    <a:pt x="1" y="12536"/>
                    <a:pt x="3504" y="17957"/>
                  </a:cubicBezTo>
                  <a:cubicBezTo>
                    <a:pt x="3607" y="18117"/>
                    <a:pt x="3744" y="18183"/>
                    <a:pt x="3882" y="18183"/>
                  </a:cubicBezTo>
                  <a:cubicBezTo>
                    <a:pt x="4239" y="18183"/>
                    <a:pt x="4610" y="17742"/>
                    <a:pt x="4463" y="17330"/>
                  </a:cubicBezTo>
                  <a:cubicBezTo>
                    <a:pt x="3357" y="14491"/>
                    <a:pt x="2490" y="11817"/>
                    <a:pt x="2546" y="8737"/>
                  </a:cubicBezTo>
                  <a:cubicBezTo>
                    <a:pt x="2582" y="5713"/>
                    <a:pt x="3320" y="2652"/>
                    <a:pt x="4906" y="70"/>
                  </a:cubicBezTo>
                  <a:cubicBezTo>
                    <a:pt x="4919" y="31"/>
                    <a:pt x="4894" y="0"/>
                    <a:pt x="486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4"/>
            <p:cNvSpPr/>
            <p:nvPr/>
          </p:nvSpPr>
          <p:spPr>
            <a:xfrm>
              <a:off x="7048500" y="645175"/>
              <a:ext cx="200425" cy="319100"/>
            </a:xfrm>
            <a:custGeom>
              <a:avLst/>
              <a:gdLst/>
              <a:ahLst/>
              <a:cxnLst/>
              <a:rect l="l" t="t" r="r" b="b"/>
              <a:pathLst>
                <a:path w="8017" h="12764" extrusionOk="0">
                  <a:moveTo>
                    <a:pt x="7951" y="0"/>
                  </a:moveTo>
                  <a:cubicBezTo>
                    <a:pt x="7944" y="0"/>
                    <a:pt x="7937" y="1"/>
                    <a:pt x="7929" y="4"/>
                  </a:cubicBezTo>
                  <a:cubicBezTo>
                    <a:pt x="5809" y="1240"/>
                    <a:pt x="3928" y="3305"/>
                    <a:pt x="2619" y="5370"/>
                  </a:cubicBezTo>
                  <a:cubicBezTo>
                    <a:pt x="1365" y="7325"/>
                    <a:pt x="0" y="9980"/>
                    <a:pt x="92" y="12377"/>
                  </a:cubicBezTo>
                  <a:cubicBezTo>
                    <a:pt x="102" y="12639"/>
                    <a:pt x="310" y="12763"/>
                    <a:pt x="527" y="12763"/>
                  </a:cubicBezTo>
                  <a:cubicBezTo>
                    <a:pt x="723" y="12763"/>
                    <a:pt x="926" y="12662"/>
                    <a:pt x="996" y="12470"/>
                  </a:cubicBezTo>
                  <a:cubicBezTo>
                    <a:pt x="1402" y="11308"/>
                    <a:pt x="1494" y="10072"/>
                    <a:pt x="1863" y="8892"/>
                  </a:cubicBezTo>
                  <a:cubicBezTo>
                    <a:pt x="2213" y="7749"/>
                    <a:pt x="2692" y="6661"/>
                    <a:pt x="3282" y="5610"/>
                  </a:cubicBezTo>
                  <a:cubicBezTo>
                    <a:pt x="4499" y="3397"/>
                    <a:pt x="6104" y="1737"/>
                    <a:pt x="7985" y="78"/>
                  </a:cubicBezTo>
                  <a:cubicBezTo>
                    <a:pt x="8017" y="46"/>
                    <a:pt x="7993" y="0"/>
                    <a:pt x="7951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7335875" y="639900"/>
              <a:ext cx="324400" cy="312750"/>
            </a:xfrm>
            <a:custGeom>
              <a:avLst/>
              <a:gdLst/>
              <a:ahLst/>
              <a:cxnLst/>
              <a:rect l="l" t="t" r="r" b="b"/>
              <a:pathLst>
                <a:path w="12976" h="12510" extrusionOk="0">
                  <a:moveTo>
                    <a:pt x="149" y="0"/>
                  </a:moveTo>
                  <a:cubicBezTo>
                    <a:pt x="77" y="0"/>
                    <a:pt x="0" y="60"/>
                    <a:pt x="12" y="141"/>
                  </a:cubicBezTo>
                  <a:cubicBezTo>
                    <a:pt x="491" y="3073"/>
                    <a:pt x="2317" y="5710"/>
                    <a:pt x="4456" y="7683"/>
                  </a:cubicBezTo>
                  <a:cubicBezTo>
                    <a:pt x="5562" y="8661"/>
                    <a:pt x="6761" y="9564"/>
                    <a:pt x="8033" y="10339"/>
                  </a:cubicBezTo>
                  <a:cubicBezTo>
                    <a:pt x="9269" y="11095"/>
                    <a:pt x="10596" y="11998"/>
                    <a:pt x="11979" y="12478"/>
                  </a:cubicBezTo>
                  <a:cubicBezTo>
                    <a:pt x="12046" y="12499"/>
                    <a:pt x="12110" y="12509"/>
                    <a:pt x="12172" y="12509"/>
                  </a:cubicBezTo>
                  <a:cubicBezTo>
                    <a:pt x="12686" y="12509"/>
                    <a:pt x="12976" y="11810"/>
                    <a:pt x="12514" y="11464"/>
                  </a:cubicBezTo>
                  <a:cubicBezTo>
                    <a:pt x="11371" y="10615"/>
                    <a:pt x="9951" y="10044"/>
                    <a:pt x="8734" y="9324"/>
                  </a:cubicBezTo>
                  <a:cubicBezTo>
                    <a:pt x="7591" y="8661"/>
                    <a:pt x="6503" y="7941"/>
                    <a:pt x="5452" y="7149"/>
                  </a:cubicBezTo>
                  <a:cubicBezTo>
                    <a:pt x="2962" y="5249"/>
                    <a:pt x="1395" y="2981"/>
                    <a:pt x="251" y="67"/>
                  </a:cubicBezTo>
                  <a:cubicBezTo>
                    <a:pt x="231" y="20"/>
                    <a:pt x="191" y="0"/>
                    <a:pt x="14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4"/>
            <p:cNvSpPr/>
            <p:nvPr/>
          </p:nvSpPr>
          <p:spPr>
            <a:xfrm>
              <a:off x="7645550" y="804875"/>
              <a:ext cx="375225" cy="588225"/>
            </a:xfrm>
            <a:custGeom>
              <a:avLst/>
              <a:gdLst/>
              <a:ahLst/>
              <a:cxnLst/>
              <a:rect l="l" t="t" r="r" b="b"/>
              <a:pathLst>
                <a:path w="15009" h="23529" extrusionOk="0">
                  <a:moveTo>
                    <a:pt x="628" y="0"/>
                  </a:moveTo>
                  <a:cubicBezTo>
                    <a:pt x="271" y="0"/>
                    <a:pt x="1" y="534"/>
                    <a:pt x="385" y="734"/>
                  </a:cubicBezTo>
                  <a:cubicBezTo>
                    <a:pt x="4608" y="3039"/>
                    <a:pt x="8388" y="6045"/>
                    <a:pt x="10509" y="10433"/>
                  </a:cubicBezTo>
                  <a:cubicBezTo>
                    <a:pt x="12482" y="14453"/>
                    <a:pt x="14621" y="18897"/>
                    <a:pt x="14806" y="23452"/>
                  </a:cubicBezTo>
                  <a:cubicBezTo>
                    <a:pt x="14806" y="23505"/>
                    <a:pt x="14844" y="23528"/>
                    <a:pt x="14883" y="23528"/>
                  </a:cubicBezTo>
                  <a:cubicBezTo>
                    <a:pt x="14926" y="23528"/>
                    <a:pt x="14972" y="23500"/>
                    <a:pt x="14972" y="23452"/>
                  </a:cubicBezTo>
                  <a:cubicBezTo>
                    <a:pt x="15009" y="18787"/>
                    <a:pt x="12833" y="14177"/>
                    <a:pt x="10749" y="10102"/>
                  </a:cubicBezTo>
                  <a:cubicBezTo>
                    <a:pt x="9606" y="7852"/>
                    <a:pt x="8259" y="5897"/>
                    <a:pt x="6434" y="4164"/>
                  </a:cubicBezTo>
                  <a:cubicBezTo>
                    <a:pt x="4737" y="2578"/>
                    <a:pt x="2801" y="1306"/>
                    <a:pt x="846" y="70"/>
                  </a:cubicBezTo>
                  <a:cubicBezTo>
                    <a:pt x="773" y="21"/>
                    <a:pt x="699" y="0"/>
                    <a:pt x="628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4"/>
            <p:cNvSpPr/>
            <p:nvPr/>
          </p:nvSpPr>
          <p:spPr>
            <a:xfrm>
              <a:off x="7379025" y="642925"/>
              <a:ext cx="237825" cy="98125"/>
            </a:xfrm>
            <a:custGeom>
              <a:avLst/>
              <a:gdLst/>
              <a:ahLst/>
              <a:cxnLst/>
              <a:rect l="l" t="t" r="r" b="b"/>
              <a:pathLst>
                <a:path w="9513" h="3925" extrusionOk="0">
                  <a:moveTo>
                    <a:pt x="2100" y="1"/>
                  </a:moveTo>
                  <a:cubicBezTo>
                    <a:pt x="1397" y="1"/>
                    <a:pt x="727" y="65"/>
                    <a:pt x="130" y="186"/>
                  </a:cubicBezTo>
                  <a:cubicBezTo>
                    <a:pt x="1" y="223"/>
                    <a:pt x="1" y="444"/>
                    <a:pt x="148" y="444"/>
                  </a:cubicBezTo>
                  <a:cubicBezTo>
                    <a:pt x="1753" y="444"/>
                    <a:pt x="3191" y="610"/>
                    <a:pt x="4666" y="1311"/>
                  </a:cubicBezTo>
                  <a:cubicBezTo>
                    <a:pt x="5385" y="1643"/>
                    <a:pt x="6086" y="2030"/>
                    <a:pt x="6731" y="2491"/>
                  </a:cubicBezTo>
                  <a:cubicBezTo>
                    <a:pt x="7321" y="2934"/>
                    <a:pt x="7838" y="3487"/>
                    <a:pt x="8465" y="3856"/>
                  </a:cubicBezTo>
                  <a:cubicBezTo>
                    <a:pt x="8548" y="3903"/>
                    <a:pt x="8642" y="3925"/>
                    <a:pt x="8737" y="3925"/>
                  </a:cubicBezTo>
                  <a:cubicBezTo>
                    <a:pt x="9120" y="3925"/>
                    <a:pt x="9513" y="3570"/>
                    <a:pt x="9276" y="3155"/>
                  </a:cubicBezTo>
                  <a:cubicBezTo>
                    <a:pt x="7988" y="945"/>
                    <a:pt x="4806" y="1"/>
                    <a:pt x="2100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4"/>
            <p:cNvSpPr/>
            <p:nvPr/>
          </p:nvSpPr>
          <p:spPr>
            <a:xfrm>
              <a:off x="7261025" y="293075"/>
              <a:ext cx="96725" cy="241750"/>
            </a:xfrm>
            <a:custGeom>
              <a:avLst/>
              <a:gdLst/>
              <a:ahLst/>
              <a:cxnLst/>
              <a:rect l="l" t="t" r="r" b="b"/>
              <a:pathLst>
                <a:path w="3869" h="9670" extrusionOk="0">
                  <a:moveTo>
                    <a:pt x="3253" y="1"/>
                  </a:moveTo>
                  <a:cubicBezTo>
                    <a:pt x="3133" y="1"/>
                    <a:pt x="3010" y="49"/>
                    <a:pt x="2914" y="166"/>
                  </a:cubicBezTo>
                  <a:cubicBezTo>
                    <a:pt x="738" y="2803"/>
                    <a:pt x="0" y="6343"/>
                    <a:pt x="904" y="9644"/>
                  </a:cubicBezTo>
                  <a:cubicBezTo>
                    <a:pt x="912" y="9661"/>
                    <a:pt x="931" y="9670"/>
                    <a:pt x="950" y="9670"/>
                  </a:cubicBezTo>
                  <a:cubicBezTo>
                    <a:pt x="973" y="9670"/>
                    <a:pt x="996" y="9656"/>
                    <a:pt x="996" y="9626"/>
                  </a:cubicBezTo>
                  <a:cubicBezTo>
                    <a:pt x="572" y="6343"/>
                    <a:pt x="1531" y="3208"/>
                    <a:pt x="3614" y="645"/>
                  </a:cubicBezTo>
                  <a:cubicBezTo>
                    <a:pt x="3868" y="338"/>
                    <a:pt x="3570" y="1"/>
                    <a:pt x="3253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4"/>
            <p:cNvSpPr/>
            <p:nvPr/>
          </p:nvSpPr>
          <p:spPr>
            <a:xfrm>
              <a:off x="7381475" y="410050"/>
              <a:ext cx="247050" cy="139450"/>
            </a:xfrm>
            <a:custGeom>
              <a:avLst/>
              <a:gdLst/>
              <a:ahLst/>
              <a:cxnLst/>
              <a:rect l="l" t="t" r="r" b="b"/>
              <a:pathLst>
                <a:path w="9882" h="5578" extrusionOk="0">
                  <a:moveTo>
                    <a:pt x="9464" y="0"/>
                  </a:moveTo>
                  <a:cubicBezTo>
                    <a:pt x="9449" y="0"/>
                    <a:pt x="9434" y="2"/>
                    <a:pt x="9418" y="5"/>
                  </a:cubicBezTo>
                  <a:cubicBezTo>
                    <a:pt x="5822" y="779"/>
                    <a:pt x="2577" y="2937"/>
                    <a:pt x="32" y="5518"/>
                  </a:cubicBezTo>
                  <a:cubicBezTo>
                    <a:pt x="0" y="5534"/>
                    <a:pt x="23" y="5577"/>
                    <a:pt x="53" y="5577"/>
                  </a:cubicBezTo>
                  <a:cubicBezTo>
                    <a:pt x="58" y="5577"/>
                    <a:pt x="64" y="5576"/>
                    <a:pt x="69" y="5573"/>
                  </a:cubicBezTo>
                  <a:cubicBezTo>
                    <a:pt x="2890" y="3121"/>
                    <a:pt x="6080" y="1701"/>
                    <a:pt x="9584" y="558"/>
                  </a:cubicBezTo>
                  <a:cubicBezTo>
                    <a:pt x="9881" y="470"/>
                    <a:pt x="9747" y="0"/>
                    <a:pt x="9464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6959425" y="395300"/>
              <a:ext cx="227000" cy="131125"/>
            </a:xfrm>
            <a:custGeom>
              <a:avLst/>
              <a:gdLst/>
              <a:ahLst/>
              <a:cxnLst/>
              <a:rect l="l" t="t" r="r" b="b"/>
              <a:pathLst>
                <a:path w="9080" h="5245" extrusionOk="0">
                  <a:moveTo>
                    <a:pt x="324" y="0"/>
                  </a:moveTo>
                  <a:cubicBezTo>
                    <a:pt x="52" y="0"/>
                    <a:pt x="1" y="435"/>
                    <a:pt x="262" y="539"/>
                  </a:cubicBezTo>
                  <a:cubicBezTo>
                    <a:pt x="1885" y="1111"/>
                    <a:pt x="3452" y="1590"/>
                    <a:pt x="4965" y="2457"/>
                  </a:cubicBezTo>
                  <a:cubicBezTo>
                    <a:pt x="6384" y="3250"/>
                    <a:pt x="7528" y="4356"/>
                    <a:pt x="8874" y="5223"/>
                  </a:cubicBezTo>
                  <a:cubicBezTo>
                    <a:pt x="8893" y="5238"/>
                    <a:pt x="8914" y="5245"/>
                    <a:pt x="8934" y="5245"/>
                  </a:cubicBezTo>
                  <a:cubicBezTo>
                    <a:pt x="9011" y="5245"/>
                    <a:pt x="9080" y="5149"/>
                    <a:pt x="9021" y="5076"/>
                  </a:cubicBezTo>
                  <a:cubicBezTo>
                    <a:pt x="8044" y="3692"/>
                    <a:pt x="6403" y="2660"/>
                    <a:pt x="4946" y="1830"/>
                  </a:cubicBezTo>
                  <a:cubicBezTo>
                    <a:pt x="3545" y="1037"/>
                    <a:pt x="1977" y="300"/>
                    <a:pt x="373" y="4"/>
                  </a:cubicBezTo>
                  <a:cubicBezTo>
                    <a:pt x="356" y="1"/>
                    <a:pt x="340" y="0"/>
                    <a:pt x="324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4"/>
            <p:cNvSpPr/>
            <p:nvPr/>
          </p:nvSpPr>
          <p:spPr>
            <a:xfrm>
              <a:off x="6933025" y="653100"/>
              <a:ext cx="243650" cy="201675"/>
            </a:xfrm>
            <a:custGeom>
              <a:avLst/>
              <a:gdLst/>
              <a:ahLst/>
              <a:cxnLst/>
              <a:rect l="l" t="t" r="r" b="b"/>
              <a:pathLst>
                <a:path w="9746" h="8067" extrusionOk="0">
                  <a:moveTo>
                    <a:pt x="9653" y="1"/>
                  </a:moveTo>
                  <a:cubicBezTo>
                    <a:pt x="5689" y="701"/>
                    <a:pt x="1742" y="3633"/>
                    <a:pt x="175" y="7377"/>
                  </a:cubicBezTo>
                  <a:cubicBezTo>
                    <a:pt x="0" y="7784"/>
                    <a:pt x="325" y="8066"/>
                    <a:pt x="663" y="8066"/>
                  </a:cubicBezTo>
                  <a:cubicBezTo>
                    <a:pt x="860" y="8066"/>
                    <a:pt x="1062" y="7970"/>
                    <a:pt x="1171" y="7745"/>
                  </a:cubicBezTo>
                  <a:cubicBezTo>
                    <a:pt x="2996" y="4002"/>
                    <a:pt x="5670" y="1420"/>
                    <a:pt x="9672" y="111"/>
                  </a:cubicBezTo>
                  <a:cubicBezTo>
                    <a:pt x="9745" y="93"/>
                    <a:pt x="9709" y="1"/>
                    <a:pt x="9653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4"/>
            <p:cNvSpPr/>
            <p:nvPr/>
          </p:nvSpPr>
          <p:spPr>
            <a:xfrm>
              <a:off x="7295125" y="783725"/>
              <a:ext cx="106025" cy="230675"/>
            </a:xfrm>
            <a:custGeom>
              <a:avLst/>
              <a:gdLst/>
              <a:ahLst/>
              <a:cxnLst/>
              <a:rect l="l" t="t" r="r" b="b"/>
              <a:pathLst>
                <a:path w="4241" h="9227" extrusionOk="0">
                  <a:moveTo>
                    <a:pt x="329" y="1"/>
                  </a:moveTo>
                  <a:cubicBezTo>
                    <a:pt x="267" y="1"/>
                    <a:pt x="203" y="38"/>
                    <a:pt x="203" y="105"/>
                  </a:cubicBezTo>
                  <a:cubicBezTo>
                    <a:pt x="1" y="3350"/>
                    <a:pt x="978" y="6688"/>
                    <a:pt x="3283" y="9067"/>
                  </a:cubicBezTo>
                  <a:cubicBezTo>
                    <a:pt x="3382" y="9179"/>
                    <a:pt x="3498" y="9226"/>
                    <a:pt x="3611" y="9226"/>
                  </a:cubicBezTo>
                  <a:cubicBezTo>
                    <a:pt x="3941" y="9226"/>
                    <a:pt x="4240" y="8825"/>
                    <a:pt x="3965" y="8495"/>
                  </a:cubicBezTo>
                  <a:cubicBezTo>
                    <a:pt x="1974" y="6042"/>
                    <a:pt x="628" y="3295"/>
                    <a:pt x="443" y="105"/>
                  </a:cubicBezTo>
                  <a:cubicBezTo>
                    <a:pt x="443" y="33"/>
                    <a:pt x="387" y="1"/>
                    <a:pt x="32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4"/>
            <p:cNvSpPr/>
            <p:nvPr/>
          </p:nvSpPr>
          <p:spPr>
            <a:xfrm>
              <a:off x="7656575" y="395325"/>
              <a:ext cx="34400" cy="23025"/>
            </a:xfrm>
            <a:custGeom>
              <a:avLst/>
              <a:gdLst/>
              <a:ahLst/>
              <a:cxnLst/>
              <a:rect l="l" t="t" r="r" b="b"/>
              <a:pathLst>
                <a:path w="1376" h="921" extrusionOk="0">
                  <a:moveTo>
                    <a:pt x="769" y="0"/>
                  </a:moveTo>
                  <a:cubicBezTo>
                    <a:pt x="712" y="0"/>
                    <a:pt x="652" y="13"/>
                    <a:pt x="590" y="40"/>
                  </a:cubicBezTo>
                  <a:lnTo>
                    <a:pt x="479" y="77"/>
                  </a:lnTo>
                  <a:cubicBezTo>
                    <a:pt x="0" y="285"/>
                    <a:pt x="226" y="920"/>
                    <a:pt x="642" y="920"/>
                  </a:cubicBezTo>
                  <a:cubicBezTo>
                    <a:pt x="707" y="920"/>
                    <a:pt x="776" y="905"/>
                    <a:pt x="848" y="870"/>
                  </a:cubicBezTo>
                  <a:lnTo>
                    <a:pt x="940" y="796"/>
                  </a:lnTo>
                  <a:cubicBezTo>
                    <a:pt x="1376" y="603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4"/>
            <p:cNvSpPr/>
            <p:nvPr/>
          </p:nvSpPr>
          <p:spPr>
            <a:xfrm>
              <a:off x="7362950" y="259700"/>
              <a:ext cx="27050" cy="18650"/>
            </a:xfrm>
            <a:custGeom>
              <a:avLst/>
              <a:gdLst/>
              <a:ahLst/>
              <a:cxnLst/>
              <a:rect l="l" t="t" r="r" b="b"/>
              <a:pathLst>
                <a:path w="1082" h="746" extrusionOk="0">
                  <a:moveTo>
                    <a:pt x="558" y="0"/>
                  </a:moveTo>
                  <a:cubicBezTo>
                    <a:pt x="504" y="0"/>
                    <a:pt x="446" y="14"/>
                    <a:pt x="386" y="44"/>
                  </a:cubicBezTo>
                  <a:cubicBezTo>
                    <a:pt x="1" y="220"/>
                    <a:pt x="188" y="746"/>
                    <a:pt x="534" y="746"/>
                  </a:cubicBezTo>
                  <a:cubicBezTo>
                    <a:pt x="586" y="746"/>
                    <a:pt x="642" y="734"/>
                    <a:pt x="699" y="708"/>
                  </a:cubicBezTo>
                  <a:cubicBezTo>
                    <a:pt x="1081" y="533"/>
                    <a:pt x="900" y="0"/>
                    <a:pt x="558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4"/>
            <p:cNvSpPr/>
            <p:nvPr/>
          </p:nvSpPr>
          <p:spPr>
            <a:xfrm>
              <a:off x="6914150" y="379050"/>
              <a:ext cx="27950" cy="20125"/>
            </a:xfrm>
            <a:custGeom>
              <a:avLst/>
              <a:gdLst/>
              <a:ahLst/>
              <a:cxnLst/>
              <a:rect l="l" t="t" r="r" b="b"/>
              <a:pathLst>
                <a:path w="1118" h="805" extrusionOk="0">
                  <a:moveTo>
                    <a:pt x="524" y="1"/>
                  </a:moveTo>
                  <a:cubicBezTo>
                    <a:pt x="469" y="1"/>
                    <a:pt x="413" y="20"/>
                    <a:pt x="358" y="64"/>
                  </a:cubicBezTo>
                  <a:lnTo>
                    <a:pt x="285" y="138"/>
                  </a:lnTo>
                  <a:cubicBezTo>
                    <a:pt x="1" y="369"/>
                    <a:pt x="195" y="804"/>
                    <a:pt x="538" y="804"/>
                  </a:cubicBezTo>
                  <a:cubicBezTo>
                    <a:pt x="552" y="804"/>
                    <a:pt x="566" y="803"/>
                    <a:pt x="580" y="802"/>
                  </a:cubicBezTo>
                  <a:lnTo>
                    <a:pt x="690" y="784"/>
                  </a:lnTo>
                  <a:cubicBezTo>
                    <a:pt x="1117" y="704"/>
                    <a:pt x="852" y="1"/>
                    <a:pt x="524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4"/>
            <p:cNvSpPr/>
            <p:nvPr/>
          </p:nvSpPr>
          <p:spPr>
            <a:xfrm>
              <a:off x="6907050" y="879375"/>
              <a:ext cx="21125" cy="15050"/>
            </a:xfrm>
            <a:custGeom>
              <a:avLst/>
              <a:gdLst/>
              <a:ahLst/>
              <a:cxnLst/>
              <a:rect l="l" t="t" r="r" b="b"/>
              <a:pathLst>
                <a:path w="845" h="602" extrusionOk="0">
                  <a:moveTo>
                    <a:pt x="405" y="1"/>
                  </a:moveTo>
                  <a:cubicBezTo>
                    <a:pt x="369" y="1"/>
                    <a:pt x="331" y="8"/>
                    <a:pt x="292" y="22"/>
                  </a:cubicBezTo>
                  <a:cubicBezTo>
                    <a:pt x="1" y="184"/>
                    <a:pt x="150" y="601"/>
                    <a:pt x="427" y="601"/>
                  </a:cubicBezTo>
                  <a:cubicBezTo>
                    <a:pt x="466" y="601"/>
                    <a:pt x="507" y="593"/>
                    <a:pt x="550" y="575"/>
                  </a:cubicBezTo>
                  <a:cubicBezTo>
                    <a:pt x="845" y="412"/>
                    <a:pt x="689" y="1"/>
                    <a:pt x="405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4"/>
            <p:cNvSpPr/>
            <p:nvPr/>
          </p:nvSpPr>
          <p:spPr>
            <a:xfrm>
              <a:off x="7391250" y="1038175"/>
              <a:ext cx="21225" cy="14975"/>
            </a:xfrm>
            <a:custGeom>
              <a:avLst/>
              <a:gdLst/>
              <a:ahLst/>
              <a:cxnLst/>
              <a:rect l="l" t="t" r="r" b="b"/>
              <a:pathLst>
                <a:path w="849" h="599" extrusionOk="0">
                  <a:moveTo>
                    <a:pt x="436" y="0"/>
                  </a:moveTo>
                  <a:cubicBezTo>
                    <a:pt x="395" y="0"/>
                    <a:pt x="351" y="10"/>
                    <a:pt x="305" y="32"/>
                  </a:cubicBezTo>
                  <a:cubicBezTo>
                    <a:pt x="0" y="176"/>
                    <a:pt x="141" y="598"/>
                    <a:pt x="413" y="598"/>
                  </a:cubicBezTo>
                  <a:cubicBezTo>
                    <a:pt x="454" y="598"/>
                    <a:pt x="498" y="589"/>
                    <a:pt x="544" y="567"/>
                  </a:cubicBezTo>
                  <a:cubicBezTo>
                    <a:pt x="849" y="423"/>
                    <a:pt x="708" y="0"/>
                    <a:pt x="436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4"/>
            <p:cNvSpPr/>
            <p:nvPr/>
          </p:nvSpPr>
          <p:spPr>
            <a:xfrm>
              <a:off x="7333850" y="748275"/>
              <a:ext cx="97450" cy="179650"/>
            </a:xfrm>
            <a:custGeom>
              <a:avLst/>
              <a:gdLst/>
              <a:ahLst/>
              <a:cxnLst/>
              <a:rect l="l" t="t" r="r" b="b"/>
              <a:pathLst>
                <a:path w="3898" h="7186" extrusionOk="0">
                  <a:moveTo>
                    <a:pt x="69" y="1"/>
                  </a:moveTo>
                  <a:cubicBezTo>
                    <a:pt x="35" y="1"/>
                    <a:pt x="1" y="25"/>
                    <a:pt x="1" y="66"/>
                  </a:cubicBezTo>
                  <a:cubicBezTo>
                    <a:pt x="425" y="2684"/>
                    <a:pt x="1586" y="5137"/>
                    <a:pt x="3357" y="7110"/>
                  </a:cubicBezTo>
                  <a:cubicBezTo>
                    <a:pt x="3410" y="7163"/>
                    <a:pt x="3472" y="7186"/>
                    <a:pt x="3532" y="7186"/>
                  </a:cubicBezTo>
                  <a:cubicBezTo>
                    <a:pt x="3723" y="7186"/>
                    <a:pt x="3898" y="6965"/>
                    <a:pt x="3744" y="6797"/>
                  </a:cubicBezTo>
                  <a:cubicBezTo>
                    <a:pt x="2011" y="4860"/>
                    <a:pt x="775" y="2555"/>
                    <a:pt x="130" y="47"/>
                  </a:cubicBezTo>
                  <a:cubicBezTo>
                    <a:pt x="122" y="15"/>
                    <a:pt x="96" y="1"/>
                    <a:pt x="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4"/>
            <p:cNvSpPr/>
            <p:nvPr/>
          </p:nvSpPr>
          <p:spPr>
            <a:xfrm>
              <a:off x="7109800" y="740400"/>
              <a:ext cx="80775" cy="215000"/>
            </a:xfrm>
            <a:custGeom>
              <a:avLst/>
              <a:gdLst/>
              <a:ahLst/>
              <a:cxnLst/>
              <a:rect l="l" t="t" r="r" b="b"/>
              <a:pathLst>
                <a:path w="3231" h="8600" extrusionOk="0">
                  <a:moveTo>
                    <a:pt x="3121" y="0"/>
                  </a:moveTo>
                  <a:cubicBezTo>
                    <a:pt x="3099" y="0"/>
                    <a:pt x="3078" y="9"/>
                    <a:pt x="3062" y="31"/>
                  </a:cubicBezTo>
                  <a:cubicBezTo>
                    <a:pt x="1255" y="2428"/>
                    <a:pt x="1" y="5323"/>
                    <a:pt x="37" y="8366"/>
                  </a:cubicBezTo>
                  <a:cubicBezTo>
                    <a:pt x="47" y="8515"/>
                    <a:pt x="170" y="8600"/>
                    <a:pt x="284" y="8600"/>
                  </a:cubicBezTo>
                  <a:cubicBezTo>
                    <a:pt x="381" y="8600"/>
                    <a:pt x="472" y="8538"/>
                    <a:pt x="480" y="8402"/>
                  </a:cubicBezTo>
                  <a:cubicBezTo>
                    <a:pt x="701" y="5434"/>
                    <a:pt x="1421" y="2594"/>
                    <a:pt x="3191" y="123"/>
                  </a:cubicBezTo>
                  <a:cubicBezTo>
                    <a:pt x="3230" y="57"/>
                    <a:pt x="3176" y="0"/>
                    <a:pt x="3121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4"/>
            <p:cNvSpPr/>
            <p:nvPr/>
          </p:nvSpPr>
          <p:spPr>
            <a:xfrm>
              <a:off x="7105200" y="296675"/>
              <a:ext cx="66775" cy="163875"/>
            </a:xfrm>
            <a:custGeom>
              <a:avLst/>
              <a:gdLst/>
              <a:ahLst/>
              <a:cxnLst/>
              <a:rect l="l" t="t" r="r" b="b"/>
              <a:pathLst>
                <a:path w="2671" h="6555" extrusionOk="0">
                  <a:moveTo>
                    <a:pt x="506" y="0"/>
                  </a:moveTo>
                  <a:cubicBezTo>
                    <a:pt x="432" y="0"/>
                    <a:pt x="359" y="47"/>
                    <a:pt x="351" y="151"/>
                  </a:cubicBezTo>
                  <a:cubicBezTo>
                    <a:pt x="0" y="2585"/>
                    <a:pt x="978" y="4798"/>
                    <a:pt x="2619" y="6550"/>
                  </a:cubicBezTo>
                  <a:cubicBezTo>
                    <a:pt x="2622" y="6553"/>
                    <a:pt x="2626" y="6555"/>
                    <a:pt x="2631" y="6555"/>
                  </a:cubicBezTo>
                  <a:cubicBezTo>
                    <a:pt x="2649" y="6555"/>
                    <a:pt x="2671" y="6528"/>
                    <a:pt x="2656" y="6513"/>
                  </a:cubicBezTo>
                  <a:cubicBezTo>
                    <a:pt x="1070" y="4761"/>
                    <a:pt x="535" y="2474"/>
                    <a:pt x="664" y="169"/>
                  </a:cubicBezTo>
                  <a:cubicBezTo>
                    <a:pt x="674" y="61"/>
                    <a:pt x="590" y="0"/>
                    <a:pt x="506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4"/>
            <p:cNvSpPr/>
            <p:nvPr/>
          </p:nvSpPr>
          <p:spPr>
            <a:xfrm>
              <a:off x="7307750" y="302100"/>
              <a:ext cx="142550" cy="187425"/>
            </a:xfrm>
            <a:custGeom>
              <a:avLst/>
              <a:gdLst/>
              <a:ahLst/>
              <a:cxnLst/>
              <a:rect l="l" t="t" r="r" b="b"/>
              <a:pathLst>
                <a:path w="5702" h="7497" extrusionOk="0">
                  <a:moveTo>
                    <a:pt x="5473" y="0"/>
                  </a:moveTo>
                  <a:cubicBezTo>
                    <a:pt x="5437" y="0"/>
                    <a:pt x="5398" y="13"/>
                    <a:pt x="5360" y="44"/>
                  </a:cubicBezTo>
                  <a:cubicBezTo>
                    <a:pt x="3110" y="1962"/>
                    <a:pt x="750" y="4452"/>
                    <a:pt x="12" y="7402"/>
                  </a:cubicBezTo>
                  <a:cubicBezTo>
                    <a:pt x="0" y="7460"/>
                    <a:pt x="48" y="7497"/>
                    <a:pt x="93" y="7497"/>
                  </a:cubicBezTo>
                  <a:cubicBezTo>
                    <a:pt x="120" y="7497"/>
                    <a:pt x="146" y="7484"/>
                    <a:pt x="159" y="7457"/>
                  </a:cubicBezTo>
                  <a:cubicBezTo>
                    <a:pt x="1303" y="4470"/>
                    <a:pt x="3460" y="2552"/>
                    <a:pt x="5599" y="303"/>
                  </a:cubicBezTo>
                  <a:cubicBezTo>
                    <a:pt x="5701" y="186"/>
                    <a:pt x="5608" y="0"/>
                    <a:pt x="5473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4"/>
            <p:cNvSpPr/>
            <p:nvPr/>
          </p:nvSpPr>
          <p:spPr>
            <a:xfrm>
              <a:off x="7497300" y="504700"/>
              <a:ext cx="136400" cy="24500"/>
            </a:xfrm>
            <a:custGeom>
              <a:avLst/>
              <a:gdLst/>
              <a:ahLst/>
              <a:cxnLst/>
              <a:rect l="l" t="t" r="r" b="b"/>
              <a:pathLst>
                <a:path w="5456" h="980" extrusionOk="0">
                  <a:moveTo>
                    <a:pt x="4078" y="0"/>
                  </a:moveTo>
                  <a:cubicBezTo>
                    <a:pt x="2738" y="0"/>
                    <a:pt x="1413" y="233"/>
                    <a:pt x="156" y="681"/>
                  </a:cubicBezTo>
                  <a:cubicBezTo>
                    <a:pt x="1" y="733"/>
                    <a:pt x="56" y="979"/>
                    <a:pt x="200" y="979"/>
                  </a:cubicBezTo>
                  <a:cubicBezTo>
                    <a:pt x="210" y="979"/>
                    <a:pt x="220" y="978"/>
                    <a:pt x="230" y="976"/>
                  </a:cubicBezTo>
                  <a:cubicBezTo>
                    <a:pt x="1459" y="605"/>
                    <a:pt x="2743" y="410"/>
                    <a:pt x="4032" y="410"/>
                  </a:cubicBezTo>
                  <a:cubicBezTo>
                    <a:pt x="4406" y="410"/>
                    <a:pt x="4780" y="427"/>
                    <a:pt x="5154" y="460"/>
                  </a:cubicBezTo>
                  <a:cubicBezTo>
                    <a:pt x="5165" y="461"/>
                    <a:pt x="5176" y="462"/>
                    <a:pt x="5187" y="462"/>
                  </a:cubicBezTo>
                  <a:cubicBezTo>
                    <a:pt x="5433" y="462"/>
                    <a:pt x="5456" y="72"/>
                    <a:pt x="5191" y="54"/>
                  </a:cubicBezTo>
                  <a:cubicBezTo>
                    <a:pt x="4819" y="18"/>
                    <a:pt x="4448" y="0"/>
                    <a:pt x="4078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4"/>
            <p:cNvSpPr/>
            <p:nvPr/>
          </p:nvSpPr>
          <p:spPr>
            <a:xfrm>
              <a:off x="7440000" y="723850"/>
              <a:ext cx="69175" cy="60850"/>
            </a:xfrm>
            <a:custGeom>
              <a:avLst/>
              <a:gdLst/>
              <a:ahLst/>
              <a:cxnLst/>
              <a:rect l="l" t="t" r="r" b="b"/>
              <a:pathLst>
                <a:path w="2767" h="2434" extrusionOk="0">
                  <a:moveTo>
                    <a:pt x="179" y="0"/>
                  </a:moveTo>
                  <a:cubicBezTo>
                    <a:pt x="86" y="0"/>
                    <a:pt x="1" y="117"/>
                    <a:pt x="70" y="213"/>
                  </a:cubicBezTo>
                  <a:cubicBezTo>
                    <a:pt x="697" y="1098"/>
                    <a:pt x="1489" y="1836"/>
                    <a:pt x="2393" y="2408"/>
                  </a:cubicBezTo>
                  <a:cubicBezTo>
                    <a:pt x="2426" y="2425"/>
                    <a:pt x="2458" y="2433"/>
                    <a:pt x="2489" y="2433"/>
                  </a:cubicBezTo>
                  <a:cubicBezTo>
                    <a:pt x="2651" y="2433"/>
                    <a:pt x="2766" y="2221"/>
                    <a:pt x="2596" y="2112"/>
                  </a:cubicBezTo>
                  <a:cubicBezTo>
                    <a:pt x="1729" y="1541"/>
                    <a:pt x="936" y="840"/>
                    <a:pt x="272" y="47"/>
                  </a:cubicBezTo>
                  <a:cubicBezTo>
                    <a:pt x="244" y="14"/>
                    <a:pt x="211" y="0"/>
                    <a:pt x="17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14"/>
          <p:cNvGrpSpPr/>
          <p:nvPr/>
        </p:nvGrpSpPr>
        <p:grpSpPr>
          <a:xfrm rot="4686071">
            <a:off x="7989940" y="4526067"/>
            <a:ext cx="417163" cy="470061"/>
            <a:chOff x="4758075" y="3216175"/>
            <a:chExt cx="531925" cy="599450"/>
          </a:xfrm>
        </p:grpSpPr>
        <p:sp>
          <p:nvSpPr>
            <p:cNvPr id="1123" name="Google Shape;1123;p14"/>
            <p:cNvSpPr/>
            <p:nvPr/>
          </p:nvSpPr>
          <p:spPr>
            <a:xfrm>
              <a:off x="5024900" y="3312300"/>
              <a:ext cx="185850" cy="208400"/>
            </a:xfrm>
            <a:custGeom>
              <a:avLst/>
              <a:gdLst/>
              <a:ahLst/>
              <a:cxnLst/>
              <a:rect l="l" t="t" r="r" b="b"/>
              <a:pathLst>
                <a:path w="7434" h="8336" extrusionOk="0">
                  <a:moveTo>
                    <a:pt x="6640" y="1"/>
                  </a:moveTo>
                  <a:cubicBezTo>
                    <a:pt x="6560" y="1"/>
                    <a:pt x="6477" y="20"/>
                    <a:pt x="6393" y="63"/>
                  </a:cubicBezTo>
                  <a:cubicBezTo>
                    <a:pt x="3295" y="1575"/>
                    <a:pt x="658" y="4747"/>
                    <a:pt x="12" y="8177"/>
                  </a:cubicBezTo>
                  <a:cubicBezTo>
                    <a:pt x="1" y="8271"/>
                    <a:pt x="80" y="8336"/>
                    <a:pt x="153" y="8336"/>
                  </a:cubicBezTo>
                  <a:cubicBezTo>
                    <a:pt x="193" y="8336"/>
                    <a:pt x="232" y="8315"/>
                    <a:pt x="252" y="8269"/>
                  </a:cubicBezTo>
                  <a:cubicBezTo>
                    <a:pt x="1746" y="4987"/>
                    <a:pt x="3737" y="2608"/>
                    <a:pt x="6946" y="911"/>
                  </a:cubicBezTo>
                  <a:cubicBezTo>
                    <a:pt x="7434" y="644"/>
                    <a:pt x="7103" y="1"/>
                    <a:pt x="6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4"/>
            <p:cNvSpPr/>
            <p:nvPr/>
          </p:nvSpPr>
          <p:spPr>
            <a:xfrm>
              <a:off x="4928850" y="3216175"/>
              <a:ext cx="81000" cy="289700"/>
            </a:xfrm>
            <a:custGeom>
              <a:avLst/>
              <a:gdLst/>
              <a:ahLst/>
              <a:cxnLst/>
              <a:rect l="l" t="t" r="r" b="b"/>
              <a:pathLst>
                <a:path w="3240" h="11588" extrusionOk="0">
                  <a:moveTo>
                    <a:pt x="2577" y="0"/>
                  </a:moveTo>
                  <a:cubicBezTo>
                    <a:pt x="2428" y="0"/>
                    <a:pt x="2282" y="70"/>
                    <a:pt x="2195" y="239"/>
                  </a:cubicBezTo>
                  <a:cubicBezTo>
                    <a:pt x="461" y="3503"/>
                    <a:pt x="0" y="8666"/>
                    <a:pt x="2693" y="11561"/>
                  </a:cubicBezTo>
                  <a:cubicBezTo>
                    <a:pt x="2716" y="11579"/>
                    <a:pt x="2741" y="11587"/>
                    <a:pt x="2766" y="11587"/>
                  </a:cubicBezTo>
                  <a:cubicBezTo>
                    <a:pt x="2840" y="11587"/>
                    <a:pt x="2909" y="11515"/>
                    <a:pt x="2896" y="11432"/>
                  </a:cubicBezTo>
                  <a:cubicBezTo>
                    <a:pt x="2213" y="9680"/>
                    <a:pt x="1513" y="8113"/>
                    <a:pt x="1457" y="6176"/>
                  </a:cubicBezTo>
                  <a:cubicBezTo>
                    <a:pt x="1420" y="4222"/>
                    <a:pt x="1974" y="2304"/>
                    <a:pt x="3025" y="681"/>
                  </a:cubicBezTo>
                  <a:cubicBezTo>
                    <a:pt x="3239" y="328"/>
                    <a:pt x="2901" y="0"/>
                    <a:pt x="25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4"/>
            <p:cNvSpPr/>
            <p:nvPr/>
          </p:nvSpPr>
          <p:spPr>
            <a:xfrm>
              <a:off x="4783275" y="3369825"/>
              <a:ext cx="197700" cy="150600"/>
            </a:xfrm>
            <a:custGeom>
              <a:avLst/>
              <a:gdLst/>
              <a:ahLst/>
              <a:cxnLst/>
              <a:rect l="l" t="t" r="r" b="b"/>
              <a:pathLst>
                <a:path w="7908" h="6024" extrusionOk="0">
                  <a:moveTo>
                    <a:pt x="677" y="0"/>
                  </a:moveTo>
                  <a:cubicBezTo>
                    <a:pt x="354" y="0"/>
                    <a:pt x="0" y="284"/>
                    <a:pt x="125" y="694"/>
                  </a:cubicBezTo>
                  <a:cubicBezTo>
                    <a:pt x="1047" y="3977"/>
                    <a:pt x="4994" y="4991"/>
                    <a:pt x="7852" y="6023"/>
                  </a:cubicBezTo>
                  <a:cubicBezTo>
                    <a:pt x="7870" y="6023"/>
                    <a:pt x="7907" y="5987"/>
                    <a:pt x="7870" y="5950"/>
                  </a:cubicBezTo>
                  <a:cubicBezTo>
                    <a:pt x="5510" y="4530"/>
                    <a:pt x="1804" y="3350"/>
                    <a:pt x="1121" y="362"/>
                  </a:cubicBezTo>
                  <a:cubicBezTo>
                    <a:pt x="1065" y="109"/>
                    <a:pt x="877" y="0"/>
                    <a:pt x="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4"/>
            <p:cNvSpPr/>
            <p:nvPr/>
          </p:nvSpPr>
          <p:spPr>
            <a:xfrm>
              <a:off x="4868450" y="3550525"/>
              <a:ext cx="111750" cy="258850"/>
            </a:xfrm>
            <a:custGeom>
              <a:avLst/>
              <a:gdLst/>
              <a:ahLst/>
              <a:cxnLst/>
              <a:rect l="l" t="t" r="r" b="b"/>
              <a:pathLst>
                <a:path w="4470" h="10354" extrusionOk="0">
                  <a:moveTo>
                    <a:pt x="4391" y="1"/>
                  </a:moveTo>
                  <a:cubicBezTo>
                    <a:pt x="4379" y="1"/>
                    <a:pt x="4365" y="4"/>
                    <a:pt x="4353" y="12"/>
                  </a:cubicBezTo>
                  <a:cubicBezTo>
                    <a:pt x="1531" y="2410"/>
                    <a:pt x="1" y="6319"/>
                    <a:pt x="849" y="9970"/>
                  </a:cubicBezTo>
                  <a:cubicBezTo>
                    <a:pt x="913" y="10239"/>
                    <a:pt x="1104" y="10353"/>
                    <a:pt x="1307" y="10353"/>
                  </a:cubicBezTo>
                  <a:cubicBezTo>
                    <a:pt x="1634" y="10353"/>
                    <a:pt x="1991" y="10059"/>
                    <a:pt x="1900" y="9638"/>
                  </a:cubicBezTo>
                  <a:cubicBezTo>
                    <a:pt x="1163" y="6135"/>
                    <a:pt x="1900" y="2705"/>
                    <a:pt x="4426" y="86"/>
                  </a:cubicBezTo>
                  <a:cubicBezTo>
                    <a:pt x="4469" y="43"/>
                    <a:pt x="4435" y="1"/>
                    <a:pt x="4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4"/>
            <p:cNvSpPr/>
            <p:nvPr/>
          </p:nvSpPr>
          <p:spPr>
            <a:xfrm>
              <a:off x="4796600" y="3562350"/>
              <a:ext cx="124425" cy="136250"/>
            </a:xfrm>
            <a:custGeom>
              <a:avLst/>
              <a:gdLst/>
              <a:ahLst/>
              <a:cxnLst/>
              <a:rect l="l" t="t" r="r" b="b"/>
              <a:pathLst>
                <a:path w="4977" h="5450" extrusionOk="0">
                  <a:moveTo>
                    <a:pt x="4903" y="0"/>
                  </a:moveTo>
                  <a:cubicBezTo>
                    <a:pt x="2506" y="554"/>
                    <a:pt x="459" y="2471"/>
                    <a:pt x="53" y="4942"/>
                  </a:cubicBezTo>
                  <a:cubicBezTo>
                    <a:pt x="1" y="5260"/>
                    <a:pt x="257" y="5450"/>
                    <a:pt x="503" y="5450"/>
                  </a:cubicBezTo>
                  <a:cubicBezTo>
                    <a:pt x="685" y="5450"/>
                    <a:pt x="862" y="5344"/>
                    <a:pt x="902" y="5108"/>
                  </a:cubicBezTo>
                  <a:cubicBezTo>
                    <a:pt x="1307" y="2748"/>
                    <a:pt x="2617" y="922"/>
                    <a:pt x="4922" y="93"/>
                  </a:cubicBezTo>
                  <a:cubicBezTo>
                    <a:pt x="4977" y="74"/>
                    <a:pt x="4940" y="0"/>
                    <a:pt x="49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4"/>
            <p:cNvSpPr/>
            <p:nvPr/>
          </p:nvSpPr>
          <p:spPr>
            <a:xfrm>
              <a:off x="5013150" y="3545750"/>
              <a:ext cx="205175" cy="193950"/>
            </a:xfrm>
            <a:custGeom>
              <a:avLst/>
              <a:gdLst/>
              <a:ahLst/>
              <a:cxnLst/>
              <a:rect l="l" t="t" r="r" b="b"/>
              <a:pathLst>
                <a:path w="8207" h="7758" extrusionOk="0">
                  <a:moveTo>
                    <a:pt x="151" y="0"/>
                  </a:moveTo>
                  <a:cubicBezTo>
                    <a:pt x="76" y="0"/>
                    <a:pt x="0" y="53"/>
                    <a:pt x="21" y="148"/>
                  </a:cubicBezTo>
                  <a:cubicBezTo>
                    <a:pt x="630" y="3855"/>
                    <a:pt x="3746" y="7026"/>
                    <a:pt x="7434" y="7746"/>
                  </a:cubicBezTo>
                  <a:cubicBezTo>
                    <a:pt x="7473" y="7754"/>
                    <a:pt x="7511" y="7758"/>
                    <a:pt x="7546" y="7758"/>
                  </a:cubicBezTo>
                  <a:cubicBezTo>
                    <a:pt x="8066" y="7758"/>
                    <a:pt x="8207" y="6926"/>
                    <a:pt x="7637" y="6805"/>
                  </a:cubicBezTo>
                  <a:cubicBezTo>
                    <a:pt x="4060" y="5957"/>
                    <a:pt x="1460" y="3541"/>
                    <a:pt x="280" y="93"/>
                  </a:cubicBezTo>
                  <a:cubicBezTo>
                    <a:pt x="264" y="30"/>
                    <a:pt x="208" y="0"/>
                    <a:pt x="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4"/>
            <p:cNvSpPr/>
            <p:nvPr/>
          </p:nvSpPr>
          <p:spPr>
            <a:xfrm>
              <a:off x="4972175" y="3599125"/>
              <a:ext cx="67900" cy="192375"/>
            </a:xfrm>
            <a:custGeom>
              <a:avLst/>
              <a:gdLst/>
              <a:ahLst/>
              <a:cxnLst/>
              <a:rect l="l" t="t" r="r" b="b"/>
              <a:pathLst>
                <a:path w="2716" h="7695" extrusionOk="0">
                  <a:moveTo>
                    <a:pt x="852" y="1"/>
                  </a:moveTo>
                  <a:cubicBezTo>
                    <a:pt x="813" y="1"/>
                    <a:pt x="773" y="20"/>
                    <a:pt x="757" y="60"/>
                  </a:cubicBezTo>
                  <a:cubicBezTo>
                    <a:pt x="1" y="2365"/>
                    <a:pt x="425" y="5518"/>
                    <a:pt x="1808" y="7491"/>
                  </a:cubicBezTo>
                  <a:cubicBezTo>
                    <a:pt x="1896" y="7635"/>
                    <a:pt x="2021" y="7694"/>
                    <a:pt x="2145" y="7694"/>
                  </a:cubicBezTo>
                  <a:cubicBezTo>
                    <a:pt x="2434" y="7694"/>
                    <a:pt x="2715" y="7372"/>
                    <a:pt x="2509" y="7049"/>
                  </a:cubicBezTo>
                  <a:cubicBezTo>
                    <a:pt x="1937" y="6035"/>
                    <a:pt x="1347" y="5057"/>
                    <a:pt x="1070" y="3896"/>
                  </a:cubicBezTo>
                  <a:cubicBezTo>
                    <a:pt x="738" y="2642"/>
                    <a:pt x="831" y="1388"/>
                    <a:pt x="941" y="97"/>
                  </a:cubicBezTo>
                  <a:cubicBezTo>
                    <a:pt x="952" y="34"/>
                    <a:pt x="903" y="1"/>
                    <a:pt x="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4"/>
            <p:cNvSpPr/>
            <p:nvPr/>
          </p:nvSpPr>
          <p:spPr>
            <a:xfrm>
              <a:off x="5055975" y="3518100"/>
              <a:ext cx="234025" cy="54525"/>
            </a:xfrm>
            <a:custGeom>
              <a:avLst/>
              <a:gdLst/>
              <a:ahLst/>
              <a:cxnLst/>
              <a:rect l="l" t="t" r="r" b="b"/>
              <a:pathLst>
                <a:path w="9361" h="2181" extrusionOk="0">
                  <a:moveTo>
                    <a:pt x="8720" y="0"/>
                  </a:moveTo>
                  <a:cubicBezTo>
                    <a:pt x="8660" y="0"/>
                    <a:pt x="8594" y="12"/>
                    <a:pt x="8524" y="37"/>
                  </a:cubicBezTo>
                  <a:cubicBezTo>
                    <a:pt x="7197" y="572"/>
                    <a:pt x="6053" y="1217"/>
                    <a:pt x="4597" y="1365"/>
                  </a:cubicBezTo>
                  <a:cubicBezTo>
                    <a:pt x="4340" y="1390"/>
                    <a:pt x="4083" y="1402"/>
                    <a:pt x="3827" y="1402"/>
                  </a:cubicBezTo>
                  <a:cubicBezTo>
                    <a:pt x="2557" y="1402"/>
                    <a:pt x="1306" y="1100"/>
                    <a:pt x="171" y="517"/>
                  </a:cubicBezTo>
                  <a:cubicBezTo>
                    <a:pt x="154" y="508"/>
                    <a:pt x="138" y="504"/>
                    <a:pt x="123" y="504"/>
                  </a:cubicBezTo>
                  <a:cubicBezTo>
                    <a:pt x="42" y="504"/>
                    <a:pt x="1" y="620"/>
                    <a:pt x="79" y="683"/>
                  </a:cubicBezTo>
                  <a:cubicBezTo>
                    <a:pt x="1448" y="1567"/>
                    <a:pt x="3370" y="2181"/>
                    <a:pt x="5217" y="2181"/>
                  </a:cubicBezTo>
                  <a:cubicBezTo>
                    <a:pt x="6604" y="2181"/>
                    <a:pt x="7949" y="1834"/>
                    <a:pt x="8985" y="996"/>
                  </a:cubicBezTo>
                  <a:cubicBezTo>
                    <a:pt x="9361" y="686"/>
                    <a:pt x="9187" y="0"/>
                    <a:pt x="8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4"/>
            <p:cNvSpPr/>
            <p:nvPr/>
          </p:nvSpPr>
          <p:spPr>
            <a:xfrm>
              <a:off x="5061450" y="3552025"/>
              <a:ext cx="132975" cy="97950"/>
            </a:xfrm>
            <a:custGeom>
              <a:avLst/>
              <a:gdLst/>
              <a:ahLst/>
              <a:cxnLst/>
              <a:rect l="l" t="t" r="r" b="b"/>
              <a:pathLst>
                <a:path w="5319" h="3918" extrusionOk="0">
                  <a:moveTo>
                    <a:pt x="99" y="0"/>
                  </a:moveTo>
                  <a:cubicBezTo>
                    <a:pt x="52" y="0"/>
                    <a:pt x="1" y="37"/>
                    <a:pt x="26" y="100"/>
                  </a:cubicBezTo>
                  <a:cubicBezTo>
                    <a:pt x="837" y="2073"/>
                    <a:pt x="2902" y="3585"/>
                    <a:pt x="4986" y="3917"/>
                  </a:cubicBezTo>
                  <a:cubicBezTo>
                    <a:pt x="5244" y="3917"/>
                    <a:pt x="5318" y="3567"/>
                    <a:pt x="5078" y="3475"/>
                  </a:cubicBezTo>
                  <a:cubicBezTo>
                    <a:pt x="2902" y="2884"/>
                    <a:pt x="1501" y="1833"/>
                    <a:pt x="155" y="26"/>
                  </a:cubicBezTo>
                  <a:cubicBezTo>
                    <a:pt x="143" y="9"/>
                    <a:pt x="122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4"/>
            <p:cNvSpPr/>
            <p:nvPr/>
          </p:nvSpPr>
          <p:spPr>
            <a:xfrm>
              <a:off x="5086975" y="3480225"/>
              <a:ext cx="95175" cy="20575"/>
            </a:xfrm>
            <a:custGeom>
              <a:avLst/>
              <a:gdLst/>
              <a:ahLst/>
              <a:cxnLst/>
              <a:rect l="l" t="t" r="r" b="b"/>
              <a:pathLst>
                <a:path w="3807" h="823" extrusionOk="0">
                  <a:moveTo>
                    <a:pt x="3506" y="1"/>
                  </a:moveTo>
                  <a:cubicBezTo>
                    <a:pt x="3494" y="1"/>
                    <a:pt x="3481" y="2"/>
                    <a:pt x="3467" y="3"/>
                  </a:cubicBezTo>
                  <a:cubicBezTo>
                    <a:pt x="2914" y="40"/>
                    <a:pt x="2361" y="224"/>
                    <a:pt x="1808" y="298"/>
                  </a:cubicBezTo>
                  <a:cubicBezTo>
                    <a:pt x="1236" y="390"/>
                    <a:pt x="664" y="446"/>
                    <a:pt x="111" y="501"/>
                  </a:cubicBezTo>
                  <a:cubicBezTo>
                    <a:pt x="0" y="519"/>
                    <a:pt x="0" y="667"/>
                    <a:pt x="111" y="685"/>
                  </a:cubicBezTo>
                  <a:cubicBezTo>
                    <a:pt x="581" y="766"/>
                    <a:pt x="1103" y="822"/>
                    <a:pt x="1630" y="822"/>
                  </a:cubicBezTo>
                  <a:cubicBezTo>
                    <a:pt x="2302" y="822"/>
                    <a:pt x="2980" y="731"/>
                    <a:pt x="3559" y="483"/>
                  </a:cubicBezTo>
                  <a:cubicBezTo>
                    <a:pt x="3806" y="377"/>
                    <a:pt x="3783" y="1"/>
                    <a:pt x="3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4"/>
            <p:cNvSpPr/>
            <p:nvPr/>
          </p:nvSpPr>
          <p:spPr>
            <a:xfrm>
              <a:off x="4997075" y="3280325"/>
              <a:ext cx="79975" cy="185500"/>
            </a:xfrm>
            <a:custGeom>
              <a:avLst/>
              <a:gdLst/>
              <a:ahLst/>
              <a:cxnLst/>
              <a:rect l="l" t="t" r="r" b="b"/>
              <a:pathLst>
                <a:path w="3199" h="7420" extrusionOk="0">
                  <a:moveTo>
                    <a:pt x="2791" y="0"/>
                  </a:moveTo>
                  <a:cubicBezTo>
                    <a:pt x="2722" y="0"/>
                    <a:pt x="2653" y="26"/>
                    <a:pt x="2601" y="88"/>
                  </a:cubicBezTo>
                  <a:cubicBezTo>
                    <a:pt x="1015" y="2025"/>
                    <a:pt x="1" y="4754"/>
                    <a:pt x="296" y="7262"/>
                  </a:cubicBezTo>
                  <a:cubicBezTo>
                    <a:pt x="306" y="7363"/>
                    <a:pt x="394" y="7420"/>
                    <a:pt x="477" y="7420"/>
                  </a:cubicBezTo>
                  <a:cubicBezTo>
                    <a:pt x="546" y="7420"/>
                    <a:pt x="611" y="7381"/>
                    <a:pt x="628" y="7298"/>
                  </a:cubicBezTo>
                  <a:cubicBezTo>
                    <a:pt x="1015" y="4717"/>
                    <a:pt x="1623" y="2615"/>
                    <a:pt x="3062" y="420"/>
                  </a:cubicBezTo>
                  <a:cubicBezTo>
                    <a:pt x="3198" y="215"/>
                    <a:pt x="2991" y="0"/>
                    <a:pt x="27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4"/>
            <p:cNvSpPr/>
            <p:nvPr/>
          </p:nvSpPr>
          <p:spPr>
            <a:xfrm>
              <a:off x="4880900" y="3330500"/>
              <a:ext cx="51425" cy="133900"/>
            </a:xfrm>
            <a:custGeom>
              <a:avLst/>
              <a:gdLst/>
              <a:ahLst/>
              <a:cxnLst/>
              <a:rect l="l" t="t" r="r" b="b"/>
              <a:pathLst>
                <a:path w="2057" h="5356" extrusionOk="0">
                  <a:moveTo>
                    <a:pt x="582" y="0"/>
                  </a:moveTo>
                  <a:cubicBezTo>
                    <a:pt x="443" y="0"/>
                    <a:pt x="302" y="84"/>
                    <a:pt x="259" y="257"/>
                  </a:cubicBezTo>
                  <a:cubicBezTo>
                    <a:pt x="1" y="1087"/>
                    <a:pt x="240" y="2230"/>
                    <a:pt x="517" y="3023"/>
                  </a:cubicBezTo>
                  <a:cubicBezTo>
                    <a:pt x="812" y="3872"/>
                    <a:pt x="1292" y="4664"/>
                    <a:pt x="1900" y="5328"/>
                  </a:cubicBezTo>
                  <a:cubicBezTo>
                    <a:pt x="1914" y="5347"/>
                    <a:pt x="1932" y="5355"/>
                    <a:pt x="1950" y="5355"/>
                  </a:cubicBezTo>
                  <a:cubicBezTo>
                    <a:pt x="2002" y="5355"/>
                    <a:pt x="2057" y="5286"/>
                    <a:pt x="2029" y="5218"/>
                  </a:cubicBezTo>
                  <a:cubicBezTo>
                    <a:pt x="1587" y="4480"/>
                    <a:pt x="1292" y="3669"/>
                    <a:pt x="1107" y="2820"/>
                  </a:cubicBezTo>
                  <a:cubicBezTo>
                    <a:pt x="904" y="1972"/>
                    <a:pt x="1033" y="1142"/>
                    <a:pt x="904" y="313"/>
                  </a:cubicBezTo>
                  <a:cubicBezTo>
                    <a:pt x="894" y="107"/>
                    <a:pt x="739" y="0"/>
                    <a:pt x="5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4"/>
            <p:cNvSpPr/>
            <p:nvPr/>
          </p:nvSpPr>
          <p:spPr>
            <a:xfrm>
              <a:off x="4791475" y="3514400"/>
              <a:ext cx="133700" cy="53625"/>
            </a:xfrm>
            <a:custGeom>
              <a:avLst/>
              <a:gdLst/>
              <a:ahLst/>
              <a:cxnLst/>
              <a:rect l="l" t="t" r="r" b="b"/>
              <a:pathLst>
                <a:path w="5348" h="2145" extrusionOk="0">
                  <a:moveTo>
                    <a:pt x="3640" y="1"/>
                  </a:moveTo>
                  <a:cubicBezTo>
                    <a:pt x="2266" y="1"/>
                    <a:pt x="904" y="625"/>
                    <a:pt x="111" y="1808"/>
                  </a:cubicBezTo>
                  <a:cubicBezTo>
                    <a:pt x="1" y="1987"/>
                    <a:pt x="168" y="2145"/>
                    <a:pt x="336" y="2145"/>
                  </a:cubicBezTo>
                  <a:cubicBezTo>
                    <a:pt x="394" y="2145"/>
                    <a:pt x="451" y="2127"/>
                    <a:pt x="498" y="2084"/>
                  </a:cubicBezTo>
                  <a:cubicBezTo>
                    <a:pt x="1592" y="975"/>
                    <a:pt x="2964" y="303"/>
                    <a:pt x="4479" y="303"/>
                  </a:cubicBezTo>
                  <a:cubicBezTo>
                    <a:pt x="4752" y="303"/>
                    <a:pt x="5030" y="324"/>
                    <a:pt x="5311" y="370"/>
                  </a:cubicBezTo>
                  <a:cubicBezTo>
                    <a:pt x="5330" y="370"/>
                    <a:pt x="5348" y="333"/>
                    <a:pt x="5330" y="333"/>
                  </a:cubicBezTo>
                  <a:cubicBezTo>
                    <a:pt x="4791" y="110"/>
                    <a:pt x="4214" y="1"/>
                    <a:pt x="3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4"/>
            <p:cNvSpPr/>
            <p:nvPr/>
          </p:nvSpPr>
          <p:spPr>
            <a:xfrm>
              <a:off x="4839425" y="3649550"/>
              <a:ext cx="30625" cy="98325"/>
            </a:xfrm>
            <a:custGeom>
              <a:avLst/>
              <a:gdLst/>
              <a:ahLst/>
              <a:cxnLst/>
              <a:rect l="l" t="t" r="r" b="b"/>
              <a:pathLst>
                <a:path w="1225" h="3933" extrusionOk="0">
                  <a:moveTo>
                    <a:pt x="1172" y="0"/>
                  </a:moveTo>
                  <a:cubicBezTo>
                    <a:pt x="1160" y="0"/>
                    <a:pt x="1149" y="5"/>
                    <a:pt x="1143" y="16"/>
                  </a:cubicBezTo>
                  <a:cubicBezTo>
                    <a:pt x="369" y="1104"/>
                    <a:pt x="0" y="2450"/>
                    <a:pt x="129" y="3796"/>
                  </a:cubicBezTo>
                  <a:cubicBezTo>
                    <a:pt x="129" y="3886"/>
                    <a:pt x="208" y="3932"/>
                    <a:pt x="285" y="3932"/>
                  </a:cubicBezTo>
                  <a:cubicBezTo>
                    <a:pt x="365" y="3932"/>
                    <a:pt x="443" y="3882"/>
                    <a:pt x="424" y="3778"/>
                  </a:cubicBezTo>
                  <a:cubicBezTo>
                    <a:pt x="277" y="2469"/>
                    <a:pt x="553" y="1159"/>
                    <a:pt x="1199" y="35"/>
                  </a:cubicBezTo>
                  <a:cubicBezTo>
                    <a:pt x="1224" y="22"/>
                    <a:pt x="1197" y="0"/>
                    <a:pt x="1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4"/>
            <p:cNvSpPr/>
            <p:nvPr/>
          </p:nvSpPr>
          <p:spPr>
            <a:xfrm>
              <a:off x="4936675" y="3692550"/>
              <a:ext cx="16700" cy="78300"/>
            </a:xfrm>
            <a:custGeom>
              <a:avLst/>
              <a:gdLst/>
              <a:ahLst/>
              <a:cxnLst/>
              <a:rect l="l" t="t" r="r" b="b"/>
              <a:pathLst>
                <a:path w="668" h="3132" extrusionOk="0">
                  <a:moveTo>
                    <a:pt x="375" y="1"/>
                  </a:moveTo>
                  <a:cubicBezTo>
                    <a:pt x="348" y="1"/>
                    <a:pt x="323" y="16"/>
                    <a:pt x="314" y="48"/>
                  </a:cubicBezTo>
                  <a:cubicBezTo>
                    <a:pt x="93" y="988"/>
                    <a:pt x="1" y="2058"/>
                    <a:pt x="259" y="2998"/>
                  </a:cubicBezTo>
                  <a:cubicBezTo>
                    <a:pt x="282" y="3091"/>
                    <a:pt x="360" y="3132"/>
                    <a:pt x="441" y="3132"/>
                  </a:cubicBezTo>
                  <a:cubicBezTo>
                    <a:pt x="552" y="3132"/>
                    <a:pt x="668" y="3053"/>
                    <a:pt x="646" y="2925"/>
                  </a:cubicBezTo>
                  <a:cubicBezTo>
                    <a:pt x="462" y="1947"/>
                    <a:pt x="314" y="1062"/>
                    <a:pt x="444" y="66"/>
                  </a:cubicBezTo>
                  <a:cubicBezTo>
                    <a:pt x="444" y="25"/>
                    <a:pt x="409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4"/>
            <p:cNvSpPr/>
            <p:nvPr/>
          </p:nvSpPr>
          <p:spPr>
            <a:xfrm>
              <a:off x="5023825" y="3660200"/>
              <a:ext cx="67475" cy="90050"/>
            </a:xfrm>
            <a:custGeom>
              <a:avLst/>
              <a:gdLst/>
              <a:ahLst/>
              <a:cxnLst/>
              <a:rect l="l" t="t" r="r" b="b"/>
              <a:pathLst>
                <a:path w="2699" h="3602" extrusionOk="0">
                  <a:moveTo>
                    <a:pt x="424" y="0"/>
                  </a:moveTo>
                  <a:cubicBezTo>
                    <a:pt x="415" y="0"/>
                    <a:pt x="406" y="5"/>
                    <a:pt x="406" y="14"/>
                  </a:cubicBezTo>
                  <a:cubicBezTo>
                    <a:pt x="0" y="1305"/>
                    <a:pt x="1217" y="2946"/>
                    <a:pt x="2268" y="3573"/>
                  </a:cubicBezTo>
                  <a:cubicBezTo>
                    <a:pt x="2302" y="3593"/>
                    <a:pt x="2335" y="3601"/>
                    <a:pt x="2368" y="3601"/>
                  </a:cubicBezTo>
                  <a:cubicBezTo>
                    <a:pt x="2552" y="3601"/>
                    <a:pt x="2699" y="3330"/>
                    <a:pt x="2526" y="3204"/>
                  </a:cubicBezTo>
                  <a:cubicBezTo>
                    <a:pt x="1973" y="2854"/>
                    <a:pt x="1494" y="2375"/>
                    <a:pt x="1143" y="1821"/>
                  </a:cubicBezTo>
                  <a:cubicBezTo>
                    <a:pt x="775" y="1250"/>
                    <a:pt x="701" y="604"/>
                    <a:pt x="443" y="14"/>
                  </a:cubicBezTo>
                  <a:cubicBezTo>
                    <a:pt x="443" y="5"/>
                    <a:pt x="434" y="0"/>
                    <a:pt x="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4"/>
            <p:cNvSpPr/>
            <p:nvPr/>
          </p:nvSpPr>
          <p:spPr>
            <a:xfrm>
              <a:off x="4841200" y="3357700"/>
              <a:ext cx="45250" cy="81975"/>
            </a:xfrm>
            <a:custGeom>
              <a:avLst/>
              <a:gdLst/>
              <a:ahLst/>
              <a:cxnLst/>
              <a:rect l="l" t="t" r="r" b="b"/>
              <a:pathLst>
                <a:path w="1810" h="3279" extrusionOk="0">
                  <a:moveTo>
                    <a:pt x="261" y="0"/>
                  </a:moveTo>
                  <a:cubicBezTo>
                    <a:pt x="127" y="0"/>
                    <a:pt x="0" y="90"/>
                    <a:pt x="21" y="257"/>
                  </a:cubicBezTo>
                  <a:cubicBezTo>
                    <a:pt x="113" y="1401"/>
                    <a:pt x="777" y="2470"/>
                    <a:pt x="1589" y="3245"/>
                  </a:cubicBezTo>
                  <a:cubicBezTo>
                    <a:pt x="1613" y="3269"/>
                    <a:pt x="1641" y="3279"/>
                    <a:pt x="1667" y="3279"/>
                  </a:cubicBezTo>
                  <a:cubicBezTo>
                    <a:pt x="1743" y="3279"/>
                    <a:pt x="1809" y="3197"/>
                    <a:pt x="1755" y="3115"/>
                  </a:cubicBezTo>
                  <a:cubicBezTo>
                    <a:pt x="1238" y="2157"/>
                    <a:pt x="906" y="1179"/>
                    <a:pt x="519" y="165"/>
                  </a:cubicBezTo>
                  <a:cubicBezTo>
                    <a:pt x="471" y="53"/>
                    <a:pt x="364" y="0"/>
                    <a:pt x="2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4"/>
            <p:cNvSpPr/>
            <p:nvPr/>
          </p:nvSpPr>
          <p:spPr>
            <a:xfrm>
              <a:off x="4769550" y="3476950"/>
              <a:ext cx="69425" cy="24650"/>
            </a:xfrm>
            <a:custGeom>
              <a:avLst/>
              <a:gdLst/>
              <a:ahLst/>
              <a:cxnLst/>
              <a:rect l="l" t="t" r="r" b="b"/>
              <a:pathLst>
                <a:path w="2777" h="986" extrusionOk="0">
                  <a:moveTo>
                    <a:pt x="258" y="0"/>
                  </a:moveTo>
                  <a:cubicBezTo>
                    <a:pt x="100" y="0"/>
                    <a:pt x="0" y="166"/>
                    <a:pt x="84" y="300"/>
                  </a:cubicBezTo>
                  <a:cubicBezTo>
                    <a:pt x="473" y="823"/>
                    <a:pt x="1242" y="985"/>
                    <a:pt x="1930" y="985"/>
                  </a:cubicBezTo>
                  <a:cubicBezTo>
                    <a:pt x="2189" y="985"/>
                    <a:pt x="2436" y="962"/>
                    <a:pt x="2648" y="927"/>
                  </a:cubicBezTo>
                  <a:cubicBezTo>
                    <a:pt x="2777" y="927"/>
                    <a:pt x="2777" y="743"/>
                    <a:pt x="2648" y="743"/>
                  </a:cubicBezTo>
                  <a:cubicBezTo>
                    <a:pt x="2168" y="743"/>
                    <a:pt x="1707" y="650"/>
                    <a:pt x="1265" y="466"/>
                  </a:cubicBezTo>
                  <a:cubicBezTo>
                    <a:pt x="933" y="337"/>
                    <a:pt x="656" y="97"/>
                    <a:pt x="306" y="5"/>
                  </a:cubicBezTo>
                  <a:cubicBezTo>
                    <a:pt x="289" y="2"/>
                    <a:pt x="274" y="0"/>
                    <a:pt x="2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4"/>
            <p:cNvSpPr/>
            <p:nvPr/>
          </p:nvSpPr>
          <p:spPr>
            <a:xfrm>
              <a:off x="5030875" y="3321125"/>
              <a:ext cx="74775" cy="108400"/>
            </a:xfrm>
            <a:custGeom>
              <a:avLst/>
              <a:gdLst/>
              <a:ahLst/>
              <a:cxnLst/>
              <a:rect l="l" t="t" r="r" b="b"/>
              <a:pathLst>
                <a:path w="2991" h="4336" extrusionOk="0">
                  <a:moveTo>
                    <a:pt x="2672" y="0"/>
                  </a:moveTo>
                  <a:cubicBezTo>
                    <a:pt x="2621" y="0"/>
                    <a:pt x="2568" y="18"/>
                    <a:pt x="2521" y="61"/>
                  </a:cubicBezTo>
                  <a:cubicBezTo>
                    <a:pt x="1267" y="1185"/>
                    <a:pt x="400" y="2661"/>
                    <a:pt x="13" y="4283"/>
                  </a:cubicBezTo>
                  <a:cubicBezTo>
                    <a:pt x="0" y="4309"/>
                    <a:pt x="33" y="4336"/>
                    <a:pt x="54" y="4336"/>
                  </a:cubicBezTo>
                  <a:cubicBezTo>
                    <a:pt x="62" y="4336"/>
                    <a:pt x="69" y="4331"/>
                    <a:pt x="69" y="4320"/>
                  </a:cubicBezTo>
                  <a:cubicBezTo>
                    <a:pt x="788" y="2864"/>
                    <a:pt x="1728" y="1536"/>
                    <a:pt x="2835" y="356"/>
                  </a:cubicBezTo>
                  <a:cubicBezTo>
                    <a:pt x="2991" y="200"/>
                    <a:pt x="2841" y="0"/>
                    <a:pt x="26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4"/>
            <p:cNvSpPr/>
            <p:nvPr/>
          </p:nvSpPr>
          <p:spPr>
            <a:xfrm>
              <a:off x="5075875" y="3226150"/>
              <a:ext cx="30400" cy="22950"/>
            </a:xfrm>
            <a:custGeom>
              <a:avLst/>
              <a:gdLst/>
              <a:ahLst/>
              <a:cxnLst/>
              <a:rect l="l" t="t" r="r" b="b"/>
              <a:pathLst>
                <a:path w="1216" h="918" extrusionOk="0">
                  <a:moveTo>
                    <a:pt x="706" y="0"/>
                  </a:moveTo>
                  <a:cubicBezTo>
                    <a:pt x="595" y="0"/>
                    <a:pt x="482" y="41"/>
                    <a:pt x="389" y="135"/>
                  </a:cubicBezTo>
                  <a:lnTo>
                    <a:pt x="297" y="227"/>
                  </a:lnTo>
                  <a:cubicBezTo>
                    <a:pt x="0" y="536"/>
                    <a:pt x="470" y="918"/>
                    <a:pt x="823" y="918"/>
                  </a:cubicBezTo>
                  <a:cubicBezTo>
                    <a:pt x="976" y="918"/>
                    <a:pt x="1106" y="847"/>
                    <a:pt x="1145" y="669"/>
                  </a:cubicBezTo>
                  <a:lnTo>
                    <a:pt x="1164" y="540"/>
                  </a:lnTo>
                  <a:cubicBezTo>
                    <a:pt x="1215" y="229"/>
                    <a:pt x="967" y="0"/>
                    <a:pt x="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4"/>
            <p:cNvSpPr/>
            <p:nvPr/>
          </p:nvSpPr>
          <p:spPr>
            <a:xfrm>
              <a:off x="4883200" y="3274925"/>
              <a:ext cx="34100" cy="26675"/>
            </a:xfrm>
            <a:custGeom>
              <a:avLst/>
              <a:gdLst/>
              <a:ahLst/>
              <a:cxnLst/>
              <a:rect l="l" t="t" r="r" b="b"/>
              <a:pathLst>
                <a:path w="1364" h="1067" extrusionOk="0">
                  <a:moveTo>
                    <a:pt x="599" y="0"/>
                  </a:moveTo>
                  <a:cubicBezTo>
                    <a:pt x="412" y="0"/>
                    <a:pt x="223" y="100"/>
                    <a:pt x="130" y="286"/>
                  </a:cubicBezTo>
                  <a:cubicBezTo>
                    <a:pt x="1" y="526"/>
                    <a:pt x="93" y="839"/>
                    <a:pt x="351" y="968"/>
                  </a:cubicBezTo>
                  <a:cubicBezTo>
                    <a:pt x="425" y="1005"/>
                    <a:pt x="517" y="1042"/>
                    <a:pt x="609" y="1060"/>
                  </a:cubicBezTo>
                  <a:cubicBezTo>
                    <a:pt x="638" y="1065"/>
                    <a:pt x="666" y="1067"/>
                    <a:pt x="693" y="1067"/>
                  </a:cubicBezTo>
                  <a:cubicBezTo>
                    <a:pt x="1122" y="1067"/>
                    <a:pt x="1363" y="542"/>
                    <a:pt x="1034" y="212"/>
                  </a:cubicBezTo>
                  <a:cubicBezTo>
                    <a:pt x="978" y="157"/>
                    <a:pt x="904" y="101"/>
                    <a:pt x="812" y="46"/>
                  </a:cubicBezTo>
                  <a:cubicBezTo>
                    <a:pt x="745" y="15"/>
                    <a:pt x="672" y="0"/>
                    <a:pt x="5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4"/>
            <p:cNvSpPr/>
            <p:nvPr/>
          </p:nvSpPr>
          <p:spPr>
            <a:xfrm>
              <a:off x="4758075" y="3566825"/>
              <a:ext cx="33625" cy="25650"/>
            </a:xfrm>
            <a:custGeom>
              <a:avLst/>
              <a:gdLst/>
              <a:ahLst/>
              <a:cxnLst/>
              <a:rect l="l" t="t" r="r" b="b"/>
              <a:pathLst>
                <a:path w="1345" h="1026" extrusionOk="0">
                  <a:moveTo>
                    <a:pt x="643" y="0"/>
                  </a:moveTo>
                  <a:cubicBezTo>
                    <a:pt x="474" y="0"/>
                    <a:pt x="308" y="83"/>
                    <a:pt x="211" y="282"/>
                  </a:cubicBezTo>
                  <a:cubicBezTo>
                    <a:pt x="1" y="679"/>
                    <a:pt x="348" y="1026"/>
                    <a:pt x="694" y="1026"/>
                  </a:cubicBezTo>
                  <a:cubicBezTo>
                    <a:pt x="862" y="1026"/>
                    <a:pt x="1031" y="943"/>
                    <a:pt x="1133" y="743"/>
                  </a:cubicBezTo>
                  <a:cubicBezTo>
                    <a:pt x="1344" y="347"/>
                    <a:pt x="988" y="0"/>
                    <a:pt x="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4"/>
            <p:cNvSpPr/>
            <p:nvPr/>
          </p:nvSpPr>
          <p:spPr>
            <a:xfrm>
              <a:off x="4941400" y="3791875"/>
              <a:ext cx="31250" cy="23750"/>
            </a:xfrm>
            <a:custGeom>
              <a:avLst/>
              <a:gdLst/>
              <a:ahLst/>
              <a:cxnLst/>
              <a:rect l="l" t="t" r="r" b="b"/>
              <a:pathLst>
                <a:path w="1250" h="950" extrusionOk="0">
                  <a:moveTo>
                    <a:pt x="421" y="1"/>
                  </a:moveTo>
                  <a:cubicBezTo>
                    <a:pt x="264" y="1"/>
                    <a:pt x="128" y="75"/>
                    <a:pt x="89" y="261"/>
                  </a:cubicBezTo>
                  <a:lnTo>
                    <a:pt x="52" y="390"/>
                  </a:lnTo>
                  <a:cubicBezTo>
                    <a:pt x="1" y="710"/>
                    <a:pt x="260" y="950"/>
                    <a:pt x="534" y="950"/>
                  </a:cubicBezTo>
                  <a:cubicBezTo>
                    <a:pt x="656" y="950"/>
                    <a:pt x="780" y="903"/>
                    <a:pt x="881" y="796"/>
                  </a:cubicBezTo>
                  <a:lnTo>
                    <a:pt x="955" y="703"/>
                  </a:lnTo>
                  <a:cubicBezTo>
                    <a:pt x="1250" y="383"/>
                    <a:pt x="780" y="1"/>
                    <a:pt x="4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4"/>
            <p:cNvSpPr/>
            <p:nvPr/>
          </p:nvSpPr>
          <p:spPr>
            <a:xfrm>
              <a:off x="5208025" y="3646425"/>
              <a:ext cx="33650" cy="25800"/>
            </a:xfrm>
            <a:custGeom>
              <a:avLst/>
              <a:gdLst/>
              <a:ahLst/>
              <a:cxnLst/>
              <a:rect l="l" t="t" r="r" b="b"/>
              <a:pathLst>
                <a:path w="1346" h="1032" extrusionOk="0">
                  <a:moveTo>
                    <a:pt x="642" y="1"/>
                  </a:moveTo>
                  <a:cubicBezTo>
                    <a:pt x="477" y="1"/>
                    <a:pt x="312" y="80"/>
                    <a:pt x="211" y="270"/>
                  </a:cubicBezTo>
                  <a:cubicBezTo>
                    <a:pt x="0" y="680"/>
                    <a:pt x="341" y="1031"/>
                    <a:pt x="687" y="1031"/>
                  </a:cubicBezTo>
                  <a:cubicBezTo>
                    <a:pt x="855" y="1031"/>
                    <a:pt x="1025" y="948"/>
                    <a:pt x="1133" y="750"/>
                  </a:cubicBezTo>
                  <a:cubicBezTo>
                    <a:pt x="1346" y="350"/>
                    <a:pt x="991" y="1"/>
                    <a:pt x="6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Google Shape;1148;p15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1149" name="Google Shape;1149;p15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5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5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5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5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5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5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5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5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5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5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5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5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5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5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8" name="Google Shape;1168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9" name="Google Shape;1169;p15"/>
          <p:cNvSpPr txBox="1">
            <a:spLocks noGrp="1"/>
          </p:cNvSpPr>
          <p:nvPr>
            <p:ph type="subTitle" idx="1"/>
          </p:nvPr>
        </p:nvSpPr>
        <p:spPr>
          <a:xfrm>
            <a:off x="5688075" y="1334975"/>
            <a:ext cx="25962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0" name="Google Shape;1170;p15"/>
          <p:cNvGrpSpPr/>
          <p:nvPr/>
        </p:nvGrpSpPr>
        <p:grpSpPr>
          <a:xfrm rot="4686055">
            <a:off x="232049" y="4339474"/>
            <a:ext cx="616830" cy="695074"/>
            <a:chOff x="4758075" y="3216175"/>
            <a:chExt cx="531925" cy="599450"/>
          </a:xfrm>
        </p:grpSpPr>
        <p:sp>
          <p:nvSpPr>
            <p:cNvPr id="1171" name="Google Shape;1171;p15"/>
            <p:cNvSpPr/>
            <p:nvPr/>
          </p:nvSpPr>
          <p:spPr>
            <a:xfrm>
              <a:off x="5024900" y="3312300"/>
              <a:ext cx="185850" cy="208400"/>
            </a:xfrm>
            <a:custGeom>
              <a:avLst/>
              <a:gdLst/>
              <a:ahLst/>
              <a:cxnLst/>
              <a:rect l="l" t="t" r="r" b="b"/>
              <a:pathLst>
                <a:path w="7434" h="8336" extrusionOk="0">
                  <a:moveTo>
                    <a:pt x="6640" y="1"/>
                  </a:moveTo>
                  <a:cubicBezTo>
                    <a:pt x="6560" y="1"/>
                    <a:pt x="6477" y="20"/>
                    <a:pt x="6393" y="63"/>
                  </a:cubicBezTo>
                  <a:cubicBezTo>
                    <a:pt x="3295" y="1575"/>
                    <a:pt x="658" y="4747"/>
                    <a:pt x="12" y="8177"/>
                  </a:cubicBezTo>
                  <a:cubicBezTo>
                    <a:pt x="1" y="8271"/>
                    <a:pt x="80" y="8336"/>
                    <a:pt x="153" y="8336"/>
                  </a:cubicBezTo>
                  <a:cubicBezTo>
                    <a:pt x="193" y="8336"/>
                    <a:pt x="232" y="8315"/>
                    <a:pt x="252" y="8269"/>
                  </a:cubicBezTo>
                  <a:cubicBezTo>
                    <a:pt x="1746" y="4987"/>
                    <a:pt x="3737" y="2608"/>
                    <a:pt x="6946" y="911"/>
                  </a:cubicBezTo>
                  <a:cubicBezTo>
                    <a:pt x="7434" y="644"/>
                    <a:pt x="7103" y="1"/>
                    <a:pt x="6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4928850" y="3216175"/>
              <a:ext cx="81000" cy="289700"/>
            </a:xfrm>
            <a:custGeom>
              <a:avLst/>
              <a:gdLst/>
              <a:ahLst/>
              <a:cxnLst/>
              <a:rect l="l" t="t" r="r" b="b"/>
              <a:pathLst>
                <a:path w="3240" h="11588" extrusionOk="0">
                  <a:moveTo>
                    <a:pt x="2577" y="0"/>
                  </a:moveTo>
                  <a:cubicBezTo>
                    <a:pt x="2428" y="0"/>
                    <a:pt x="2282" y="70"/>
                    <a:pt x="2195" y="239"/>
                  </a:cubicBezTo>
                  <a:cubicBezTo>
                    <a:pt x="461" y="3503"/>
                    <a:pt x="0" y="8666"/>
                    <a:pt x="2693" y="11561"/>
                  </a:cubicBezTo>
                  <a:cubicBezTo>
                    <a:pt x="2716" y="11579"/>
                    <a:pt x="2741" y="11587"/>
                    <a:pt x="2766" y="11587"/>
                  </a:cubicBezTo>
                  <a:cubicBezTo>
                    <a:pt x="2840" y="11587"/>
                    <a:pt x="2909" y="11515"/>
                    <a:pt x="2896" y="11432"/>
                  </a:cubicBezTo>
                  <a:cubicBezTo>
                    <a:pt x="2213" y="9680"/>
                    <a:pt x="1513" y="8113"/>
                    <a:pt x="1457" y="6176"/>
                  </a:cubicBezTo>
                  <a:cubicBezTo>
                    <a:pt x="1420" y="4222"/>
                    <a:pt x="1974" y="2304"/>
                    <a:pt x="3025" y="681"/>
                  </a:cubicBezTo>
                  <a:cubicBezTo>
                    <a:pt x="3239" y="328"/>
                    <a:pt x="2901" y="0"/>
                    <a:pt x="2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4783275" y="3369825"/>
              <a:ext cx="197700" cy="150600"/>
            </a:xfrm>
            <a:custGeom>
              <a:avLst/>
              <a:gdLst/>
              <a:ahLst/>
              <a:cxnLst/>
              <a:rect l="l" t="t" r="r" b="b"/>
              <a:pathLst>
                <a:path w="7908" h="6024" extrusionOk="0">
                  <a:moveTo>
                    <a:pt x="677" y="0"/>
                  </a:moveTo>
                  <a:cubicBezTo>
                    <a:pt x="354" y="0"/>
                    <a:pt x="0" y="284"/>
                    <a:pt x="125" y="694"/>
                  </a:cubicBezTo>
                  <a:cubicBezTo>
                    <a:pt x="1047" y="3977"/>
                    <a:pt x="4994" y="4991"/>
                    <a:pt x="7852" y="6023"/>
                  </a:cubicBezTo>
                  <a:cubicBezTo>
                    <a:pt x="7870" y="6023"/>
                    <a:pt x="7907" y="5987"/>
                    <a:pt x="7870" y="5950"/>
                  </a:cubicBezTo>
                  <a:cubicBezTo>
                    <a:pt x="5510" y="4530"/>
                    <a:pt x="1804" y="3350"/>
                    <a:pt x="1121" y="362"/>
                  </a:cubicBezTo>
                  <a:cubicBezTo>
                    <a:pt x="1065" y="109"/>
                    <a:pt x="877" y="0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4868450" y="3550525"/>
              <a:ext cx="111750" cy="258850"/>
            </a:xfrm>
            <a:custGeom>
              <a:avLst/>
              <a:gdLst/>
              <a:ahLst/>
              <a:cxnLst/>
              <a:rect l="l" t="t" r="r" b="b"/>
              <a:pathLst>
                <a:path w="4470" h="10354" extrusionOk="0">
                  <a:moveTo>
                    <a:pt x="4391" y="1"/>
                  </a:moveTo>
                  <a:cubicBezTo>
                    <a:pt x="4379" y="1"/>
                    <a:pt x="4365" y="4"/>
                    <a:pt x="4353" y="12"/>
                  </a:cubicBezTo>
                  <a:cubicBezTo>
                    <a:pt x="1531" y="2410"/>
                    <a:pt x="1" y="6319"/>
                    <a:pt x="849" y="9970"/>
                  </a:cubicBezTo>
                  <a:cubicBezTo>
                    <a:pt x="913" y="10239"/>
                    <a:pt x="1104" y="10353"/>
                    <a:pt x="1307" y="10353"/>
                  </a:cubicBezTo>
                  <a:cubicBezTo>
                    <a:pt x="1634" y="10353"/>
                    <a:pt x="1991" y="10059"/>
                    <a:pt x="1900" y="9638"/>
                  </a:cubicBezTo>
                  <a:cubicBezTo>
                    <a:pt x="1163" y="6135"/>
                    <a:pt x="1900" y="2705"/>
                    <a:pt x="4426" y="86"/>
                  </a:cubicBezTo>
                  <a:cubicBezTo>
                    <a:pt x="4469" y="43"/>
                    <a:pt x="4435" y="1"/>
                    <a:pt x="43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4796600" y="3562350"/>
              <a:ext cx="124425" cy="136250"/>
            </a:xfrm>
            <a:custGeom>
              <a:avLst/>
              <a:gdLst/>
              <a:ahLst/>
              <a:cxnLst/>
              <a:rect l="l" t="t" r="r" b="b"/>
              <a:pathLst>
                <a:path w="4977" h="5450" extrusionOk="0">
                  <a:moveTo>
                    <a:pt x="4903" y="0"/>
                  </a:moveTo>
                  <a:cubicBezTo>
                    <a:pt x="2506" y="554"/>
                    <a:pt x="459" y="2471"/>
                    <a:pt x="53" y="4942"/>
                  </a:cubicBezTo>
                  <a:cubicBezTo>
                    <a:pt x="1" y="5260"/>
                    <a:pt x="257" y="5450"/>
                    <a:pt x="503" y="5450"/>
                  </a:cubicBezTo>
                  <a:cubicBezTo>
                    <a:pt x="685" y="5450"/>
                    <a:pt x="862" y="5344"/>
                    <a:pt x="902" y="5108"/>
                  </a:cubicBezTo>
                  <a:cubicBezTo>
                    <a:pt x="1307" y="2748"/>
                    <a:pt x="2617" y="922"/>
                    <a:pt x="4922" y="93"/>
                  </a:cubicBezTo>
                  <a:cubicBezTo>
                    <a:pt x="4977" y="74"/>
                    <a:pt x="4940" y="0"/>
                    <a:pt x="4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5013150" y="3545750"/>
              <a:ext cx="205175" cy="193950"/>
            </a:xfrm>
            <a:custGeom>
              <a:avLst/>
              <a:gdLst/>
              <a:ahLst/>
              <a:cxnLst/>
              <a:rect l="l" t="t" r="r" b="b"/>
              <a:pathLst>
                <a:path w="8207" h="7758" extrusionOk="0">
                  <a:moveTo>
                    <a:pt x="151" y="0"/>
                  </a:moveTo>
                  <a:cubicBezTo>
                    <a:pt x="76" y="0"/>
                    <a:pt x="0" y="53"/>
                    <a:pt x="21" y="148"/>
                  </a:cubicBezTo>
                  <a:cubicBezTo>
                    <a:pt x="630" y="3855"/>
                    <a:pt x="3746" y="7026"/>
                    <a:pt x="7434" y="7746"/>
                  </a:cubicBezTo>
                  <a:cubicBezTo>
                    <a:pt x="7473" y="7754"/>
                    <a:pt x="7511" y="7758"/>
                    <a:pt x="7546" y="7758"/>
                  </a:cubicBezTo>
                  <a:cubicBezTo>
                    <a:pt x="8066" y="7758"/>
                    <a:pt x="8207" y="6926"/>
                    <a:pt x="7637" y="6805"/>
                  </a:cubicBezTo>
                  <a:cubicBezTo>
                    <a:pt x="4060" y="5957"/>
                    <a:pt x="1460" y="3541"/>
                    <a:pt x="280" y="93"/>
                  </a:cubicBezTo>
                  <a:cubicBezTo>
                    <a:pt x="264" y="30"/>
                    <a:pt x="208" y="0"/>
                    <a:pt x="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4972175" y="3599125"/>
              <a:ext cx="67900" cy="192375"/>
            </a:xfrm>
            <a:custGeom>
              <a:avLst/>
              <a:gdLst/>
              <a:ahLst/>
              <a:cxnLst/>
              <a:rect l="l" t="t" r="r" b="b"/>
              <a:pathLst>
                <a:path w="2716" h="7695" extrusionOk="0">
                  <a:moveTo>
                    <a:pt x="852" y="1"/>
                  </a:moveTo>
                  <a:cubicBezTo>
                    <a:pt x="813" y="1"/>
                    <a:pt x="773" y="20"/>
                    <a:pt x="757" y="60"/>
                  </a:cubicBezTo>
                  <a:cubicBezTo>
                    <a:pt x="1" y="2365"/>
                    <a:pt x="425" y="5518"/>
                    <a:pt x="1808" y="7491"/>
                  </a:cubicBezTo>
                  <a:cubicBezTo>
                    <a:pt x="1896" y="7635"/>
                    <a:pt x="2021" y="7694"/>
                    <a:pt x="2145" y="7694"/>
                  </a:cubicBezTo>
                  <a:cubicBezTo>
                    <a:pt x="2434" y="7694"/>
                    <a:pt x="2715" y="7372"/>
                    <a:pt x="2509" y="7049"/>
                  </a:cubicBezTo>
                  <a:cubicBezTo>
                    <a:pt x="1937" y="6035"/>
                    <a:pt x="1347" y="5057"/>
                    <a:pt x="1070" y="3896"/>
                  </a:cubicBezTo>
                  <a:cubicBezTo>
                    <a:pt x="738" y="2642"/>
                    <a:pt x="831" y="1388"/>
                    <a:pt x="941" y="97"/>
                  </a:cubicBezTo>
                  <a:cubicBezTo>
                    <a:pt x="952" y="34"/>
                    <a:pt x="903" y="1"/>
                    <a:pt x="8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5055975" y="3518100"/>
              <a:ext cx="234025" cy="54525"/>
            </a:xfrm>
            <a:custGeom>
              <a:avLst/>
              <a:gdLst/>
              <a:ahLst/>
              <a:cxnLst/>
              <a:rect l="l" t="t" r="r" b="b"/>
              <a:pathLst>
                <a:path w="9361" h="2181" extrusionOk="0">
                  <a:moveTo>
                    <a:pt x="8720" y="0"/>
                  </a:moveTo>
                  <a:cubicBezTo>
                    <a:pt x="8660" y="0"/>
                    <a:pt x="8594" y="12"/>
                    <a:pt x="8524" y="37"/>
                  </a:cubicBezTo>
                  <a:cubicBezTo>
                    <a:pt x="7197" y="572"/>
                    <a:pt x="6053" y="1217"/>
                    <a:pt x="4597" y="1365"/>
                  </a:cubicBezTo>
                  <a:cubicBezTo>
                    <a:pt x="4340" y="1390"/>
                    <a:pt x="4083" y="1402"/>
                    <a:pt x="3827" y="1402"/>
                  </a:cubicBezTo>
                  <a:cubicBezTo>
                    <a:pt x="2557" y="1402"/>
                    <a:pt x="1306" y="1100"/>
                    <a:pt x="171" y="517"/>
                  </a:cubicBezTo>
                  <a:cubicBezTo>
                    <a:pt x="154" y="508"/>
                    <a:pt x="138" y="504"/>
                    <a:pt x="123" y="504"/>
                  </a:cubicBezTo>
                  <a:cubicBezTo>
                    <a:pt x="42" y="504"/>
                    <a:pt x="1" y="620"/>
                    <a:pt x="79" y="683"/>
                  </a:cubicBezTo>
                  <a:cubicBezTo>
                    <a:pt x="1448" y="1567"/>
                    <a:pt x="3370" y="2181"/>
                    <a:pt x="5217" y="2181"/>
                  </a:cubicBezTo>
                  <a:cubicBezTo>
                    <a:pt x="6604" y="2181"/>
                    <a:pt x="7949" y="1834"/>
                    <a:pt x="8985" y="996"/>
                  </a:cubicBezTo>
                  <a:cubicBezTo>
                    <a:pt x="9361" y="686"/>
                    <a:pt x="9187" y="0"/>
                    <a:pt x="8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5061450" y="3552025"/>
              <a:ext cx="132975" cy="97950"/>
            </a:xfrm>
            <a:custGeom>
              <a:avLst/>
              <a:gdLst/>
              <a:ahLst/>
              <a:cxnLst/>
              <a:rect l="l" t="t" r="r" b="b"/>
              <a:pathLst>
                <a:path w="5319" h="3918" extrusionOk="0">
                  <a:moveTo>
                    <a:pt x="99" y="0"/>
                  </a:moveTo>
                  <a:cubicBezTo>
                    <a:pt x="52" y="0"/>
                    <a:pt x="1" y="37"/>
                    <a:pt x="26" y="100"/>
                  </a:cubicBezTo>
                  <a:cubicBezTo>
                    <a:pt x="837" y="2073"/>
                    <a:pt x="2902" y="3585"/>
                    <a:pt x="4986" y="3917"/>
                  </a:cubicBezTo>
                  <a:cubicBezTo>
                    <a:pt x="5244" y="3917"/>
                    <a:pt x="5318" y="3567"/>
                    <a:pt x="5078" y="3475"/>
                  </a:cubicBezTo>
                  <a:cubicBezTo>
                    <a:pt x="2902" y="2884"/>
                    <a:pt x="1501" y="1833"/>
                    <a:pt x="155" y="26"/>
                  </a:cubicBezTo>
                  <a:cubicBezTo>
                    <a:pt x="143" y="9"/>
                    <a:pt x="122" y="0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5086975" y="3480225"/>
              <a:ext cx="95175" cy="20575"/>
            </a:xfrm>
            <a:custGeom>
              <a:avLst/>
              <a:gdLst/>
              <a:ahLst/>
              <a:cxnLst/>
              <a:rect l="l" t="t" r="r" b="b"/>
              <a:pathLst>
                <a:path w="3807" h="823" extrusionOk="0">
                  <a:moveTo>
                    <a:pt x="3506" y="1"/>
                  </a:moveTo>
                  <a:cubicBezTo>
                    <a:pt x="3494" y="1"/>
                    <a:pt x="3481" y="2"/>
                    <a:pt x="3467" y="3"/>
                  </a:cubicBezTo>
                  <a:cubicBezTo>
                    <a:pt x="2914" y="40"/>
                    <a:pt x="2361" y="224"/>
                    <a:pt x="1808" y="298"/>
                  </a:cubicBezTo>
                  <a:cubicBezTo>
                    <a:pt x="1236" y="390"/>
                    <a:pt x="664" y="446"/>
                    <a:pt x="111" y="501"/>
                  </a:cubicBezTo>
                  <a:cubicBezTo>
                    <a:pt x="0" y="519"/>
                    <a:pt x="0" y="667"/>
                    <a:pt x="111" y="685"/>
                  </a:cubicBezTo>
                  <a:cubicBezTo>
                    <a:pt x="581" y="766"/>
                    <a:pt x="1103" y="822"/>
                    <a:pt x="1630" y="822"/>
                  </a:cubicBezTo>
                  <a:cubicBezTo>
                    <a:pt x="2302" y="822"/>
                    <a:pt x="2980" y="731"/>
                    <a:pt x="3559" y="483"/>
                  </a:cubicBezTo>
                  <a:cubicBezTo>
                    <a:pt x="3806" y="377"/>
                    <a:pt x="3783" y="1"/>
                    <a:pt x="3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4997075" y="3280325"/>
              <a:ext cx="79975" cy="185500"/>
            </a:xfrm>
            <a:custGeom>
              <a:avLst/>
              <a:gdLst/>
              <a:ahLst/>
              <a:cxnLst/>
              <a:rect l="l" t="t" r="r" b="b"/>
              <a:pathLst>
                <a:path w="3199" h="7420" extrusionOk="0">
                  <a:moveTo>
                    <a:pt x="2791" y="0"/>
                  </a:moveTo>
                  <a:cubicBezTo>
                    <a:pt x="2722" y="0"/>
                    <a:pt x="2653" y="26"/>
                    <a:pt x="2601" y="88"/>
                  </a:cubicBezTo>
                  <a:cubicBezTo>
                    <a:pt x="1015" y="2025"/>
                    <a:pt x="1" y="4754"/>
                    <a:pt x="296" y="7262"/>
                  </a:cubicBezTo>
                  <a:cubicBezTo>
                    <a:pt x="306" y="7363"/>
                    <a:pt x="394" y="7420"/>
                    <a:pt x="477" y="7420"/>
                  </a:cubicBezTo>
                  <a:cubicBezTo>
                    <a:pt x="546" y="7420"/>
                    <a:pt x="611" y="7381"/>
                    <a:pt x="628" y="7298"/>
                  </a:cubicBezTo>
                  <a:cubicBezTo>
                    <a:pt x="1015" y="4717"/>
                    <a:pt x="1623" y="2615"/>
                    <a:pt x="3062" y="420"/>
                  </a:cubicBezTo>
                  <a:cubicBezTo>
                    <a:pt x="3198" y="215"/>
                    <a:pt x="2991" y="0"/>
                    <a:pt x="2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4880900" y="3330500"/>
              <a:ext cx="51425" cy="133900"/>
            </a:xfrm>
            <a:custGeom>
              <a:avLst/>
              <a:gdLst/>
              <a:ahLst/>
              <a:cxnLst/>
              <a:rect l="l" t="t" r="r" b="b"/>
              <a:pathLst>
                <a:path w="2057" h="5356" extrusionOk="0">
                  <a:moveTo>
                    <a:pt x="582" y="0"/>
                  </a:moveTo>
                  <a:cubicBezTo>
                    <a:pt x="443" y="0"/>
                    <a:pt x="302" y="84"/>
                    <a:pt x="259" y="257"/>
                  </a:cubicBezTo>
                  <a:cubicBezTo>
                    <a:pt x="1" y="1087"/>
                    <a:pt x="240" y="2230"/>
                    <a:pt x="517" y="3023"/>
                  </a:cubicBezTo>
                  <a:cubicBezTo>
                    <a:pt x="812" y="3872"/>
                    <a:pt x="1292" y="4664"/>
                    <a:pt x="1900" y="5328"/>
                  </a:cubicBezTo>
                  <a:cubicBezTo>
                    <a:pt x="1914" y="5347"/>
                    <a:pt x="1932" y="5355"/>
                    <a:pt x="1950" y="5355"/>
                  </a:cubicBezTo>
                  <a:cubicBezTo>
                    <a:pt x="2002" y="5355"/>
                    <a:pt x="2057" y="5286"/>
                    <a:pt x="2029" y="5218"/>
                  </a:cubicBezTo>
                  <a:cubicBezTo>
                    <a:pt x="1587" y="4480"/>
                    <a:pt x="1292" y="3669"/>
                    <a:pt x="1107" y="2820"/>
                  </a:cubicBezTo>
                  <a:cubicBezTo>
                    <a:pt x="904" y="1972"/>
                    <a:pt x="1033" y="1142"/>
                    <a:pt x="904" y="313"/>
                  </a:cubicBezTo>
                  <a:cubicBezTo>
                    <a:pt x="894" y="107"/>
                    <a:pt x="739" y="0"/>
                    <a:pt x="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4791475" y="3514400"/>
              <a:ext cx="133700" cy="53625"/>
            </a:xfrm>
            <a:custGeom>
              <a:avLst/>
              <a:gdLst/>
              <a:ahLst/>
              <a:cxnLst/>
              <a:rect l="l" t="t" r="r" b="b"/>
              <a:pathLst>
                <a:path w="5348" h="2145" extrusionOk="0">
                  <a:moveTo>
                    <a:pt x="3640" y="1"/>
                  </a:moveTo>
                  <a:cubicBezTo>
                    <a:pt x="2266" y="1"/>
                    <a:pt x="904" y="625"/>
                    <a:pt x="111" y="1808"/>
                  </a:cubicBezTo>
                  <a:cubicBezTo>
                    <a:pt x="1" y="1987"/>
                    <a:pt x="168" y="2145"/>
                    <a:pt x="336" y="2145"/>
                  </a:cubicBezTo>
                  <a:cubicBezTo>
                    <a:pt x="394" y="2145"/>
                    <a:pt x="451" y="2127"/>
                    <a:pt x="498" y="2084"/>
                  </a:cubicBezTo>
                  <a:cubicBezTo>
                    <a:pt x="1592" y="975"/>
                    <a:pt x="2964" y="303"/>
                    <a:pt x="4479" y="303"/>
                  </a:cubicBezTo>
                  <a:cubicBezTo>
                    <a:pt x="4752" y="303"/>
                    <a:pt x="5030" y="324"/>
                    <a:pt x="5311" y="370"/>
                  </a:cubicBezTo>
                  <a:cubicBezTo>
                    <a:pt x="5330" y="370"/>
                    <a:pt x="5348" y="333"/>
                    <a:pt x="5330" y="333"/>
                  </a:cubicBezTo>
                  <a:cubicBezTo>
                    <a:pt x="4791" y="110"/>
                    <a:pt x="4214" y="1"/>
                    <a:pt x="3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4839425" y="3649550"/>
              <a:ext cx="30625" cy="98325"/>
            </a:xfrm>
            <a:custGeom>
              <a:avLst/>
              <a:gdLst/>
              <a:ahLst/>
              <a:cxnLst/>
              <a:rect l="l" t="t" r="r" b="b"/>
              <a:pathLst>
                <a:path w="1225" h="3933" extrusionOk="0">
                  <a:moveTo>
                    <a:pt x="1172" y="0"/>
                  </a:moveTo>
                  <a:cubicBezTo>
                    <a:pt x="1160" y="0"/>
                    <a:pt x="1149" y="5"/>
                    <a:pt x="1143" y="16"/>
                  </a:cubicBezTo>
                  <a:cubicBezTo>
                    <a:pt x="369" y="1104"/>
                    <a:pt x="0" y="2450"/>
                    <a:pt x="129" y="3796"/>
                  </a:cubicBezTo>
                  <a:cubicBezTo>
                    <a:pt x="129" y="3886"/>
                    <a:pt x="208" y="3932"/>
                    <a:pt x="285" y="3932"/>
                  </a:cubicBezTo>
                  <a:cubicBezTo>
                    <a:pt x="365" y="3932"/>
                    <a:pt x="443" y="3882"/>
                    <a:pt x="424" y="3778"/>
                  </a:cubicBezTo>
                  <a:cubicBezTo>
                    <a:pt x="277" y="2469"/>
                    <a:pt x="553" y="1159"/>
                    <a:pt x="1199" y="35"/>
                  </a:cubicBezTo>
                  <a:cubicBezTo>
                    <a:pt x="1224" y="22"/>
                    <a:pt x="1197" y="0"/>
                    <a:pt x="1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4936675" y="3692550"/>
              <a:ext cx="16700" cy="78300"/>
            </a:xfrm>
            <a:custGeom>
              <a:avLst/>
              <a:gdLst/>
              <a:ahLst/>
              <a:cxnLst/>
              <a:rect l="l" t="t" r="r" b="b"/>
              <a:pathLst>
                <a:path w="668" h="3132" extrusionOk="0">
                  <a:moveTo>
                    <a:pt x="375" y="1"/>
                  </a:moveTo>
                  <a:cubicBezTo>
                    <a:pt x="348" y="1"/>
                    <a:pt x="323" y="16"/>
                    <a:pt x="314" y="48"/>
                  </a:cubicBezTo>
                  <a:cubicBezTo>
                    <a:pt x="93" y="988"/>
                    <a:pt x="1" y="2058"/>
                    <a:pt x="259" y="2998"/>
                  </a:cubicBezTo>
                  <a:cubicBezTo>
                    <a:pt x="282" y="3091"/>
                    <a:pt x="360" y="3132"/>
                    <a:pt x="441" y="3132"/>
                  </a:cubicBezTo>
                  <a:cubicBezTo>
                    <a:pt x="552" y="3132"/>
                    <a:pt x="668" y="3053"/>
                    <a:pt x="646" y="2925"/>
                  </a:cubicBezTo>
                  <a:cubicBezTo>
                    <a:pt x="462" y="1947"/>
                    <a:pt x="314" y="1062"/>
                    <a:pt x="444" y="66"/>
                  </a:cubicBezTo>
                  <a:cubicBezTo>
                    <a:pt x="444" y="25"/>
                    <a:pt x="409" y="1"/>
                    <a:pt x="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5023825" y="3660200"/>
              <a:ext cx="67475" cy="90050"/>
            </a:xfrm>
            <a:custGeom>
              <a:avLst/>
              <a:gdLst/>
              <a:ahLst/>
              <a:cxnLst/>
              <a:rect l="l" t="t" r="r" b="b"/>
              <a:pathLst>
                <a:path w="2699" h="3602" extrusionOk="0">
                  <a:moveTo>
                    <a:pt x="424" y="0"/>
                  </a:moveTo>
                  <a:cubicBezTo>
                    <a:pt x="415" y="0"/>
                    <a:pt x="406" y="5"/>
                    <a:pt x="406" y="14"/>
                  </a:cubicBezTo>
                  <a:cubicBezTo>
                    <a:pt x="0" y="1305"/>
                    <a:pt x="1217" y="2946"/>
                    <a:pt x="2268" y="3573"/>
                  </a:cubicBezTo>
                  <a:cubicBezTo>
                    <a:pt x="2302" y="3593"/>
                    <a:pt x="2335" y="3601"/>
                    <a:pt x="2368" y="3601"/>
                  </a:cubicBezTo>
                  <a:cubicBezTo>
                    <a:pt x="2552" y="3601"/>
                    <a:pt x="2699" y="3330"/>
                    <a:pt x="2526" y="3204"/>
                  </a:cubicBezTo>
                  <a:cubicBezTo>
                    <a:pt x="1973" y="2854"/>
                    <a:pt x="1494" y="2375"/>
                    <a:pt x="1143" y="1821"/>
                  </a:cubicBezTo>
                  <a:cubicBezTo>
                    <a:pt x="775" y="1250"/>
                    <a:pt x="701" y="604"/>
                    <a:pt x="443" y="14"/>
                  </a:cubicBezTo>
                  <a:cubicBezTo>
                    <a:pt x="443" y="5"/>
                    <a:pt x="434" y="0"/>
                    <a:pt x="4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4841200" y="3357700"/>
              <a:ext cx="45250" cy="81975"/>
            </a:xfrm>
            <a:custGeom>
              <a:avLst/>
              <a:gdLst/>
              <a:ahLst/>
              <a:cxnLst/>
              <a:rect l="l" t="t" r="r" b="b"/>
              <a:pathLst>
                <a:path w="1810" h="3279" extrusionOk="0">
                  <a:moveTo>
                    <a:pt x="261" y="0"/>
                  </a:moveTo>
                  <a:cubicBezTo>
                    <a:pt x="127" y="0"/>
                    <a:pt x="0" y="90"/>
                    <a:pt x="21" y="257"/>
                  </a:cubicBezTo>
                  <a:cubicBezTo>
                    <a:pt x="113" y="1401"/>
                    <a:pt x="777" y="2470"/>
                    <a:pt x="1589" y="3245"/>
                  </a:cubicBezTo>
                  <a:cubicBezTo>
                    <a:pt x="1613" y="3269"/>
                    <a:pt x="1641" y="3279"/>
                    <a:pt x="1667" y="3279"/>
                  </a:cubicBezTo>
                  <a:cubicBezTo>
                    <a:pt x="1743" y="3279"/>
                    <a:pt x="1809" y="3197"/>
                    <a:pt x="1755" y="3115"/>
                  </a:cubicBezTo>
                  <a:cubicBezTo>
                    <a:pt x="1238" y="2157"/>
                    <a:pt x="906" y="1179"/>
                    <a:pt x="519" y="165"/>
                  </a:cubicBezTo>
                  <a:cubicBezTo>
                    <a:pt x="471" y="53"/>
                    <a:pt x="364" y="0"/>
                    <a:pt x="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4769550" y="3476950"/>
              <a:ext cx="69425" cy="24650"/>
            </a:xfrm>
            <a:custGeom>
              <a:avLst/>
              <a:gdLst/>
              <a:ahLst/>
              <a:cxnLst/>
              <a:rect l="l" t="t" r="r" b="b"/>
              <a:pathLst>
                <a:path w="2777" h="986" extrusionOk="0">
                  <a:moveTo>
                    <a:pt x="258" y="0"/>
                  </a:moveTo>
                  <a:cubicBezTo>
                    <a:pt x="100" y="0"/>
                    <a:pt x="0" y="166"/>
                    <a:pt x="84" y="300"/>
                  </a:cubicBezTo>
                  <a:cubicBezTo>
                    <a:pt x="473" y="823"/>
                    <a:pt x="1242" y="985"/>
                    <a:pt x="1930" y="985"/>
                  </a:cubicBezTo>
                  <a:cubicBezTo>
                    <a:pt x="2189" y="985"/>
                    <a:pt x="2436" y="962"/>
                    <a:pt x="2648" y="927"/>
                  </a:cubicBezTo>
                  <a:cubicBezTo>
                    <a:pt x="2777" y="927"/>
                    <a:pt x="2777" y="743"/>
                    <a:pt x="2648" y="743"/>
                  </a:cubicBezTo>
                  <a:cubicBezTo>
                    <a:pt x="2168" y="743"/>
                    <a:pt x="1707" y="650"/>
                    <a:pt x="1265" y="466"/>
                  </a:cubicBezTo>
                  <a:cubicBezTo>
                    <a:pt x="933" y="337"/>
                    <a:pt x="656" y="97"/>
                    <a:pt x="306" y="5"/>
                  </a:cubicBezTo>
                  <a:cubicBezTo>
                    <a:pt x="289" y="2"/>
                    <a:pt x="274" y="0"/>
                    <a:pt x="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030875" y="3321125"/>
              <a:ext cx="74775" cy="108400"/>
            </a:xfrm>
            <a:custGeom>
              <a:avLst/>
              <a:gdLst/>
              <a:ahLst/>
              <a:cxnLst/>
              <a:rect l="l" t="t" r="r" b="b"/>
              <a:pathLst>
                <a:path w="2991" h="4336" extrusionOk="0">
                  <a:moveTo>
                    <a:pt x="2672" y="0"/>
                  </a:moveTo>
                  <a:cubicBezTo>
                    <a:pt x="2621" y="0"/>
                    <a:pt x="2568" y="18"/>
                    <a:pt x="2521" y="61"/>
                  </a:cubicBezTo>
                  <a:cubicBezTo>
                    <a:pt x="1267" y="1185"/>
                    <a:pt x="400" y="2661"/>
                    <a:pt x="13" y="4283"/>
                  </a:cubicBezTo>
                  <a:cubicBezTo>
                    <a:pt x="0" y="4309"/>
                    <a:pt x="33" y="4336"/>
                    <a:pt x="54" y="4336"/>
                  </a:cubicBezTo>
                  <a:cubicBezTo>
                    <a:pt x="62" y="4336"/>
                    <a:pt x="69" y="4331"/>
                    <a:pt x="69" y="4320"/>
                  </a:cubicBezTo>
                  <a:cubicBezTo>
                    <a:pt x="788" y="2864"/>
                    <a:pt x="1728" y="1536"/>
                    <a:pt x="2835" y="356"/>
                  </a:cubicBezTo>
                  <a:cubicBezTo>
                    <a:pt x="2991" y="200"/>
                    <a:pt x="2841" y="0"/>
                    <a:pt x="2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5075875" y="3226150"/>
              <a:ext cx="30400" cy="22950"/>
            </a:xfrm>
            <a:custGeom>
              <a:avLst/>
              <a:gdLst/>
              <a:ahLst/>
              <a:cxnLst/>
              <a:rect l="l" t="t" r="r" b="b"/>
              <a:pathLst>
                <a:path w="1216" h="918" extrusionOk="0">
                  <a:moveTo>
                    <a:pt x="706" y="0"/>
                  </a:moveTo>
                  <a:cubicBezTo>
                    <a:pt x="595" y="0"/>
                    <a:pt x="482" y="41"/>
                    <a:pt x="389" y="135"/>
                  </a:cubicBezTo>
                  <a:lnTo>
                    <a:pt x="297" y="227"/>
                  </a:lnTo>
                  <a:cubicBezTo>
                    <a:pt x="0" y="536"/>
                    <a:pt x="470" y="918"/>
                    <a:pt x="823" y="918"/>
                  </a:cubicBezTo>
                  <a:cubicBezTo>
                    <a:pt x="976" y="918"/>
                    <a:pt x="1106" y="847"/>
                    <a:pt x="1145" y="669"/>
                  </a:cubicBezTo>
                  <a:lnTo>
                    <a:pt x="1164" y="540"/>
                  </a:lnTo>
                  <a:cubicBezTo>
                    <a:pt x="1215" y="229"/>
                    <a:pt x="967" y="0"/>
                    <a:pt x="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4883200" y="3274925"/>
              <a:ext cx="34100" cy="26675"/>
            </a:xfrm>
            <a:custGeom>
              <a:avLst/>
              <a:gdLst/>
              <a:ahLst/>
              <a:cxnLst/>
              <a:rect l="l" t="t" r="r" b="b"/>
              <a:pathLst>
                <a:path w="1364" h="1067" extrusionOk="0">
                  <a:moveTo>
                    <a:pt x="599" y="0"/>
                  </a:moveTo>
                  <a:cubicBezTo>
                    <a:pt x="412" y="0"/>
                    <a:pt x="223" y="100"/>
                    <a:pt x="130" y="286"/>
                  </a:cubicBezTo>
                  <a:cubicBezTo>
                    <a:pt x="1" y="526"/>
                    <a:pt x="93" y="839"/>
                    <a:pt x="351" y="968"/>
                  </a:cubicBezTo>
                  <a:cubicBezTo>
                    <a:pt x="425" y="1005"/>
                    <a:pt x="517" y="1042"/>
                    <a:pt x="609" y="1060"/>
                  </a:cubicBezTo>
                  <a:cubicBezTo>
                    <a:pt x="638" y="1065"/>
                    <a:pt x="666" y="1067"/>
                    <a:pt x="693" y="1067"/>
                  </a:cubicBezTo>
                  <a:cubicBezTo>
                    <a:pt x="1122" y="1067"/>
                    <a:pt x="1363" y="542"/>
                    <a:pt x="1034" y="212"/>
                  </a:cubicBezTo>
                  <a:cubicBezTo>
                    <a:pt x="978" y="157"/>
                    <a:pt x="904" y="101"/>
                    <a:pt x="812" y="46"/>
                  </a:cubicBezTo>
                  <a:cubicBezTo>
                    <a:pt x="745" y="15"/>
                    <a:pt x="672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4758075" y="3566825"/>
              <a:ext cx="33625" cy="25650"/>
            </a:xfrm>
            <a:custGeom>
              <a:avLst/>
              <a:gdLst/>
              <a:ahLst/>
              <a:cxnLst/>
              <a:rect l="l" t="t" r="r" b="b"/>
              <a:pathLst>
                <a:path w="1345" h="1026" extrusionOk="0">
                  <a:moveTo>
                    <a:pt x="643" y="0"/>
                  </a:moveTo>
                  <a:cubicBezTo>
                    <a:pt x="474" y="0"/>
                    <a:pt x="308" y="83"/>
                    <a:pt x="211" y="282"/>
                  </a:cubicBezTo>
                  <a:cubicBezTo>
                    <a:pt x="1" y="679"/>
                    <a:pt x="348" y="1026"/>
                    <a:pt x="694" y="1026"/>
                  </a:cubicBezTo>
                  <a:cubicBezTo>
                    <a:pt x="862" y="1026"/>
                    <a:pt x="1031" y="943"/>
                    <a:pt x="1133" y="743"/>
                  </a:cubicBezTo>
                  <a:cubicBezTo>
                    <a:pt x="1344" y="347"/>
                    <a:pt x="988" y="0"/>
                    <a:pt x="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4941400" y="3791875"/>
              <a:ext cx="31250" cy="23750"/>
            </a:xfrm>
            <a:custGeom>
              <a:avLst/>
              <a:gdLst/>
              <a:ahLst/>
              <a:cxnLst/>
              <a:rect l="l" t="t" r="r" b="b"/>
              <a:pathLst>
                <a:path w="1250" h="950" extrusionOk="0">
                  <a:moveTo>
                    <a:pt x="421" y="1"/>
                  </a:moveTo>
                  <a:cubicBezTo>
                    <a:pt x="264" y="1"/>
                    <a:pt x="128" y="75"/>
                    <a:pt x="89" y="261"/>
                  </a:cubicBezTo>
                  <a:lnTo>
                    <a:pt x="52" y="390"/>
                  </a:lnTo>
                  <a:cubicBezTo>
                    <a:pt x="1" y="710"/>
                    <a:pt x="260" y="950"/>
                    <a:pt x="534" y="950"/>
                  </a:cubicBezTo>
                  <a:cubicBezTo>
                    <a:pt x="656" y="950"/>
                    <a:pt x="780" y="903"/>
                    <a:pt x="881" y="796"/>
                  </a:cubicBezTo>
                  <a:lnTo>
                    <a:pt x="955" y="703"/>
                  </a:lnTo>
                  <a:cubicBezTo>
                    <a:pt x="1250" y="383"/>
                    <a:pt x="780" y="1"/>
                    <a:pt x="4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5208025" y="3646425"/>
              <a:ext cx="33650" cy="25800"/>
            </a:xfrm>
            <a:custGeom>
              <a:avLst/>
              <a:gdLst/>
              <a:ahLst/>
              <a:cxnLst/>
              <a:rect l="l" t="t" r="r" b="b"/>
              <a:pathLst>
                <a:path w="1346" h="1032" extrusionOk="0">
                  <a:moveTo>
                    <a:pt x="642" y="1"/>
                  </a:moveTo>
                  <a:cubicBezTo>
                    <a:pt x="477" y="1"/>
                    <a:pt x="312" y="80"/>
                    <a:pt x="211" y="270"/>
                  </a:cubicBezTo>
                  <a:cubicBezTo>
                    <a:pt x="0" y="680"/>
                    <a:pt x="341" y="1031"/>
                    <a:pt x="687" y="1031"/>
                  </a:cubicBezTo>
                  <a:cubicBezTo>
                    <a:pt x="855" y="1031"/>
                    <a:pt x="1025" y="948"/>
                    <a:pt x="1133" y="750"/>
                  </a:cubicBezTo>
                  <a:cubicBezTo>
                    <a:pt x="1346" y="350"/>
                    <a:pt x="991" y="1"/>
                    <a:pt x="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5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●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○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■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●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○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■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●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○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Montserrat"/>
              <a:buChar char="■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8" r:id="rId4"/>
    <p:sldLayoutId id="2147483660" r:id="rId5"/>
    <p:sldLayoutId id="2147483661" r:id="rId6"/>
    <p:sldLayoutId id="214748367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9" name="Google Shape;2259;p32"/>
          <p:cNvGrpSpPr/>
          <p:nvPr/>
        </p:nvGrpSpPr>
        <p:grpSpPr>
          <a:xfrm>
            <a:off x="3623604" y="4653583"/>
            <a:ext cx="1841133" cy="180772"/>
            <a:chOff x="3623604" y="4248056"/>
            <a:chExt cx="1841133" cy="180772"/>
          </a:xfrm>
        </p:grpSpPr>
        <p:grpSp>
          <p:nvGrpSpPr>
            <p:cNvPr id="2260" name="Google Shape;2260;p32"/>
            <p:cNvGrpSpPr/>
            <p:nvPr/>
          </p:nvGrpSpPr>
          <p:grpSpPr>
            <a:xfrm>
              <a:off x="3623604" y="4248056"/>
              <a:ext cx="230802" cy="180772"/>
              <a:chOff x="6872416" y="539494"/>
              <a:chExt cx="230802" cy="180772"/>
            </a:xfrm>
          </p:grpSpPr>
          <p:sp>
            <p:nvSpPr>
              <p:cNvPr id="2261" name="Google Shape;2261;p32"/>
              <p:cNvSpPr/>
              <p:nvPr/>
            </p:nvSpPr>
            <p:spPr>
              <a:xfrm>
                <a:off x="6916807" y="686224"/>
                <a:ext cx="129532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477" extrusionOk="0">
                    <a:moveTo>
                      <a:pt x="203" y="1"/>
                    </a:moveTo>
                    <a:cubicBezTo>
                      <a:pt x="163" y="1"/>
                      <a:pt x="122" y="4"/>
                      <a:pt x="81" y="9"/>
                    </a:cubicBezTo>
                    <a:cubicBezTo>
                      <a:pt x="9" y="18"/>
                      <a:pt x="0" y="117"/>
                      <a:pt x="54" y="153"/>
                    </a:cubicBezTo>
                    <a:cubicBezTo>
                      <a:pt x="306" y="297"/>
                      <a:pt x="620" y="314"/>
                      <a:pt x="898" y="359"/>
                    </a:cubicBezTo>
                    <a:cubicBezTo>
                      <a:pt x="1186" y="404"/>
                      <a:pt x="1473" y="440"/>
                      <a:pt x="1760" y="476"/>
                    </a:cubicBezTo>
                    <a:cubicBezTo>
                      <a:pt x="1814" y="476"/>
                      <a:pt x="1814" y="404"/>
                      <a:pt x="1778" y="386"/>
                    </a:cubicBezTo>
                    <a:lnTo>
                      <a:pt x="1778" y="386"/>
                    </a:lnTo>
                    <a:lnTo>
                      <a:pt x="1778" y="395"/>
                    </a:lnTo>
                    <a:cubicBezTo>
                      <a:pt x="1464" y="297"/>
                      <a:pt x="1159" y="207"/>
                      <a:pt x="844" y="126"/>
                    </a:cubicBezTo>
                    <a:cubicBezTo>
                      <a:pt x="625" y="73"/>
                      <a:pt x="419" y="1"/>
                      <a:pt x="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2"/>
              <p:cNvSpPr/>
              <p:nvPr/>
            </p:nvSpPr>
            <p:spPr>
              <a:xfrm>
                <a:off x="687241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187" y="0"/>
                    </a:moveTo>
                    <a:cubicBezTo>
                      <a:pt x="70" y="0"/>
                      <a:pt x="1" y="137"/>
                      <a:pt x="84" y="228"/>
                    </a:cubicBezTo>
                    <a:cubicBezTo>
                      <a:pt x="398" y="614"/>
                      <a:pt x="892" y="829"/>
                      <a:pt x="1314" y="1072"/>
                    </a:cubicBezTo>
                    <a:cubicBezTo>
                      <a:pt x="1790" y="1341"/>
                      <a:pt x="2257" y="1610"/>
                      <a:pt x="2741" y="1853"/>
                    </a:cubicBezTo>
                    <a:cubicBezTo>
                      <a:pt x="2752" y="1859"/>
                      <a:pt x="2763" y="1862"/>
                      <a:pt x="2774" y="1862"/>
                    </a:cubicBezTo>
                    <a:cubicBezTo>
                      <a:pt x="2825" y="1862"/>
                      <a:pt x="2867" y="1799"/>
                      <a:pt x="2822" y="1754"/>
                    </a:cubicBezTo>
                    <a:lnTo>
                      <a:pt x="2813" y="1754"/>
                    </a:lnTo>
                    <a:cubicBezTo>
                      <a:pt x="2409" y="1431"/>
                      <a:pt x="1987" y="1117"/>
                      <a:pt x="1565" y="820"/>
                    </a:cubicBezTo>
                    <a:cubicBezTo>
                      <a:pt x="1134" y="515"/>
                      <a:pt x="721" y="138"/>
                      <a:pt x="218" y="3"/>
                    </a:cubicBezTo>
                    <a:cubicBezTo>
                      <a:pt x="208" y="1"/>
                      <a:pt x="197" y="0"/>
                      <a:pt x="1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2"/>
              <p:cNvSpPr/>
              <p:nvPr/>
            </p:nvSpPr>
            <p:spPr>
              <a:xfrm>
                <a:off x="7022144" y="539494"/>
                <a:ext cx="81073" cy="135313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896" extrusionOk="0">
                    <a:moveTo>
                      <a:pt x="160" y="1"/>
                    </a:moveTo>
                    <a:cubicBezTo>
                      <a:pt x="78" y="1"/>
                      <a:pt x="1" y="51"/>
                      <a:pt x="6" y="153"/>
                    </a:cubicBezTo>
                    <a:cubicBezTo>
                      <a:pt x="33" y="790"/>
                      <a:pt x="572" y="1419"/>
                      <a:pt x="976" y="1877"/>
                    </a:cubicBezTo>
                    <a:cubicBezTo>
                      <a:pt x="993" y="1890"/>
                      <a:pt x="1012" y="1895"/>
                      <a:pt x="1031" y="1895"/>
                    </a:cubicBezTo>
                    <a:cubicBezTo>
                      <a:pt x="1087" y="1895"/>
                      <a:pt x="1135" y="1841"/>
                      <a:pt x="1101" y="1787"/>
                    </a:cubicBezTo>
                    <a:cubicBezTo>
                      <a:pt x="931" y="1517"/>
                      <a:pt x="787" y="1239"/>
                      <a:pt x="661" y="952"/>
                    </a:cubicBezTo>
                    <a:cubicBezTo>
                      <a:pt x="545" y="664"/>
                      <a:pt x="482" y="332"/>
                      <a:pt x="311" y="72"/>
                    </a:cubicBezTo>
                    <a:cubicBezTo>
                      <a:pt x="275" y="24"/>
                      <a:pt x="216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4" name="Google Shape;2264;p32"/>
            <p:cNvGrpSpPr/>
            <p:nvPr/>
          </p:nvGrpSpPr>
          <p:grpSpPr>
            <a:xfrm>
              <a:off x="5233506" y="4248056"/>
              <a:ext cx="231231" cy="180772"/>
              <a:chOff x="7771356" y="539494"/>
              <a:chExt cx="231231" cy="180772"/>
            </a:xfrm>
          </p:grpSpPr>
          <p:sp>
            <p:nvSpPr>
              <p:cNvPr id="2265" name="Google Shape;2265;p32"/>
              <p:cNvSpPr/>
              <p:nvPr/>
            </p:nvSpPr>
            <p:spPr>
              <a:xfrm>
                <a:off x="7828664" y="686224"/>
                <a:ext cx="128890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77" extrusionOk="0">
                    <a:moveTo>
                      <a:pt x="1612" y="1"/>
                    </a:moveTo>
                    <a:cubicBezTo>
                      <a:pt x="1396" y="1"/>
                      <a:pt x="1190" y="73"/>
                      <a:pt x="971" y="126"/>
                    </a:cubicBezTo>
                    <a:cubicBezTo>
                      <a:pt x="656" y="207"/>
                      <a:pt x="351" y="297"/>
                      <a:pt x="37" y="395"/>
                    </a:cubicBezTo>
                    <a:lnTo>
                      <a:pt x="37" y="386"/>
                    </a:lnTo>
                    <a:lnTo>
                      <a:pt x="37" y="386"/>
                    </a:lnTo>
                    <a:cubicBezTo>
                      <a:pt x="1" y="404"/>
                      <a:pt x="10" y="476"/>
                      <a:pt x="55" y="476"/>
                    </a:cubicBezTo>
                    <a:cubicBezTo>
                      <a:pt x="342" y="440"/>
                      <a:pt x="629" y="404"/>
                      <a:pt x="917" y="359"/>
                    </a:cubicBezTo>
                    <a:cubicBezTo>
                      <a:pt x="1195" y="314"/>
                      <a:pt x="1509" y="297"/>
                      <a:pt x="1761" y="153"/>
                    </a:cubicBezTo>
                    <a:cubicBezTo>
                      <a:pt x="1806" y="117"/>
                      <a:pt x="1806" y="18"/>
                      <a:pt x="1734" y="9"/>
                    </a:cubicBezTo>
                    <a:cubicBezTo>
                      <a:pt x="1693" y="4"/>
                      <a:pt x="1652" y="1"/>
                      <a:pt x="1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2"/>
              <p:cNvSpPr/>
              <p:nvPr/>
            </p:nvSpPr>
            <p:spPr>
              <a:xfrm>
                <a:off x="779797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2680" y="0"/>
                    </a:moveTo>
                    <a:cubicBezTo>
                      <a:pt x="2670" y="0"/>
                      <a:pt x="2659" y="1"/>
                      <a:pt x="2649" y="3"/>
                    </a:cubicBezTo>
                    <a:cubicBezTo>
                      <a:pt x="2146" y="138"/>
                      <a:pt x="1733" y="515"/>
                      <a:pt x="1302" y="820"/>
                    </a:cubicBezTo>
                    <a:cubicBezTo>
                      <a:pt x="880" y="1117"/>
                      <a:pt x="467" y="1431"/>
                      <a:pt x="54" y="1754"/>
                    </a:cubicBezTo>
                    <a:lnTo>
                      <a:pt x="45" y="1754"/>
                    </a:lnTo>
                    <a:cubicBezTo>
                      <a:pt x="0" y="1799"/>
                      <a:pt x="42" y="1862"/>
                      <a:pt x="93" y="1862"/>
                    </a:cubicBezTo>
                    <a:cubicBezTo>
                      <a:pt x="104" y="1862"/>
                      <a:pt x="115" y="1859"/>
                      <a:pt x="126" y="1853"/>
                    </a:cubicBezTo>
                    <a:cubicBezTo>
                      <a:pt x="610" y="1610"/>
                      <a:pt x="1077" y="1341"/>
                      <a:pt x="1553" y="1072"/>
                    </a:cubicBezTo>
                    <a:cubicBezTo>
                      <a:pt x="1975" y="829"/>
                      <a:pt x="2469" y="614"/>
                      <a:pt x="2783" y="228"/>
                    </a:cubicBezTo>
                    <a:cubicBezTo>
                      <a:pt x="2866" y="137"/>
                      <a:pt x="2796" y="0"/>
                      <a:pt x="26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2"/>
              <p:cNvSpPr/>
              <p:nvPr/>
            </p:nvSpPr>
            <p:spPr>
              <a:xfrm>
                <a:off x="7771356" y="539494"/>
                <a:ext cx="81502" cy="13588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04" extrusionOk="0">
                    <a:moveTo>
                      <a:pt x="978" y="1"/>
                    </a:moveTo>
                    <a:cubicBezTo>
                      <a:pt x="922" y="1"/>
                      <a:pt x="864" y="24"/>
                      <a:pt x="831" y="72"/>
                    </a:cubicBezTo>
                    <a:cubicBezTo>
                      <a:pt x="660" y="332"/>
                      <a:pt x="597" y="664"/>
                      <a:pt x="481" y="952"/>
                    </a:cubicBezTo>
                    <a:cubicBezTo>
                      <a:pt x="355" y="1239"/>
                      <a:pt x="211" y="1517"/>
                      <a:pt x="41" y="1787"/>
                    </a:cubicBezTo>
                    <a:cubicBezTo>
                      <a:pt x="1" y="1840"/>
                      <a:pt x="49" y="1903"/>
                      <a:pt x="107" y="1903"/>
                    </a:cubicBezTo>
                    <a:cubicBezTo>
                      <a:pt x="127" y="1903"/>
                      <a:pt x="148" y="1895"/>
                      <a:pt x="166" y="1877"/>
                    </a:cubicBezTo>
                    <a:cubicBezTo>
                      <a:pt x="570" y="1419"/>
                      <a:pt x="1109" y="790"/>
                      <a:pt x="1136" y="153"/>
                    </a:cubicBezTo>
                    <a:cubicBezTo>
                      <a:pt x="1141" y="51"/>
                      <a:pt x="1061" y="1"/>
                      <a:pt x="9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68" name="Google Shape;2268;p32"/>
          <p:cNvSpPr txBox="1">
            <a:spLocks noGrp="1"/>
          </p:cNvSpPr>
          <p:nvPr>
            <p:ph type="ctrTitle"/>
          </p:nvPr>
        </p:nvSpPr>
        <p:spPr>
          <a:xfrm>
            <a:off x="1186200" y="1761120"/>
            <a:ext cx="6771600" cy="16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Unit 9: </a:t>
            </a:r>
            <a:br>
              <a:rPr lang="en" dirty="0"/>
            </a:br>
            <a:r>
              <a:rPr lang="en-US" dirty="0"/>
              <a:t>FESTIVALS AROUND THE WORLD</a:t>
            </a:r>
            <a:br>
              <a:rPr lang="en-US" dirty="0"/>
            </a:br>
            <a:endParaRPr dirty="0"/>
          </a:p>
        </p:txBody>
      </p:sp>
      <p:sp>
        <p:nvSpPr>
          <p:cNvPr id="2269" name="Google Shape;2269;p32"/>
          <p:cNvSpPr txBox="1">
            <a:spLocks noGrp="1"/>
          </p:cNvSpPr>
          <p:nvPr>
            <p:ph type="subTitle" idx="1"/>
          </p:nvPr>
        </p:nvSpPr>
        <p:spPr>
          <a:xfrm>
            <a:off x="609936" y="3373820"/>
            <a:ext cx="7859299" cy="3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Lesson 7: Looking back+   Project</a:t>
            </a:r>
            <a:endParaRPr sz="2400" dirty="0"/>
          </a:p>
        </p:txBody>
      </p:sp>
      <p:grpSp>
        <p:nvGrpSpPr>
          <p:cNvPr id="2270" name="Google Shape;2270;p32"/>
          <p:cNvGrpSpPr/>
          <p:nvPr/>
        </p:nvGrpSpPr>
        <p:grpSpPr>
          <a:xfrm rot="-625062">
            <a:off x="1014840" y="1479479"/>
            <a:ext cx="525249" cy="518661"/>
            <a:chOff x="142673" y="2253301"/>
            <a:chExt cx="642606" cy="634469"/>
          </a:xfrm>
        </p:grpSpPr>
        <p:grpSp>
          <p:nvGrpSpPr>
            <p:cNvPr id="2271" name="Google Shape;2271;p32"/>
            <p:cNvGrpSpPr/>
            <p:nvPr/>
          </p:nvGrpSpPr>
          <p:grpSpPr>
            <a:xfrm>
              <a:off x="372115" y="2413468"/>
              <a:ext cx="413164" cy="474303"/>
              <a:chOff x="372115" y="2413468"/>
              <a:chExt cx="413164" cy="474303"/>
            </a:xfrm>
          </p:grpSpPr>
          <p:sp>
            <p:nvSpPr>
              <p:cNvPr id="2272" name="Google Shape;2272;p32"/>
              <p:cNvSpPr/>
              <p:nvPr/>
            </p:nvSpPr>
            <p:spPr>
              <a:xfrm>
                <a:off x="372115" y="2413468"/>
                <a:ext cx="110140" cy="216271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942" extrusionOk="0">
                    <a:moveTo>
                      <a:pt x="181" y="0"/>
                    </a:moveTo>
                    <a:cubicBezTo>
                      <a:pt x="127" y="0"/>
                      <a:pt x="78" y="18"/>
                      <a:pt x="46" y="65"/>
                    </a:cubicBezTo>
                    <a:cubicBezTo>
                      <a:pt x="10" y="119"/>
                      <a:pt x="1" y="191"/>
                      <a:pt x="19" y="262"/>
                    </a:cubicBezTo>
                    <a:cubicBezTo>
                      <a:pt x="109" y="819"/>
                      <a:pt x="216" y="1385"/>
                      <a:pt x="351" y="1942"/>
                    </a:cubicBezTo>
                    <a:cubicBezTo>
                      <a:pt x="531" y="1430"/>
                      <a:pt x="746" y="927"/>
                      <a:pt x="989" y="442"/>
                    </a:cubicBezTo>
                    <a:lnTo>
                      <a:pt x="423" y="83"/>
                    </a:lnTo>
                    <a:cubicBezTo>
                      <a:pt x="353" y="40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2"/>
              <p:cNvSpPr/>
              <p:nvPr/>
            </p:nvSpPr>
            <p:spPr>
              <a:xfrm>
                <a:off x="411204" y="2462691"/>
                <a:ext cx="173061" cy="356034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3197" extrusionOk="0">
                    <a:moveTo>
                      <a:pt x="638" y="0"/>
                    </a:moveTo>
                    <a:cubicBezTo>
                      <a:pt x="395" y="485"/>
                      <a:pt x="180" y="979"/>
                      <a:pt x="0" y="1491"/>
                    </a:cubicBezTo>
                    <a:cubicBezTo>
                      <a:pt x="135" y="2065"/>
                      <a:pt x="296" y="2631"/>
                      <a:pt x="476" y="3197"/>
                    </a:cubicBezTo>
                    <a:cubicBezTo>
                      <a:pt x="745" y="2281"/>
                      <a:pt x="1105" y="1401"/>
                      <a:pt x="1554" y="566"/>
                    </a:cubicBezTo>
                    <a:lnTo>
                      <a:pt x="638" y="0"/>
                    </a:ln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2"/>
              <p:cNvSpPr/>
              <p:nvPr/>
            </p:nvSpPr>
            <p:spPr>
              <a:xfrm>
                <a:off x="464214" y="2526614"/>
                <a:ext cx="321065" cy="361157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43" extrusionOk="0">
                    <a:moveTo>
                      <a:pt x="1078" y="1"/>
                    </a:moveTo>
                    <a:cubicBezTo>
                      <a:pt x="629" y="836"/>
                      <a:pt x="269" y="1716"/>
                      <a:pt x="0" y="2623"/>
                    </a:cubicBezTo>
                    <a:cubicBezTo>
                      <a:pt x="36" y="2739"/>
                      <a:pt x="81" y="2847"/>
                      <a:pt x="117" y="2964"/>
                    </a:cubicBezTo>
                    <a:cubicBezTo>
                      <a:pt x="187" y="3165"/>
                      <a:pt x="276" y="3243"/>
                      <a:pt x="373" y="3243"/>
                    </a:cubicBezTo>
                    <a:cubicBezTo>
                      <a:pt x="648" y="3243"/>
                      <a:pt x="993" y="2620"/>
                      <a:pt x="1185" y="2434"/>
                    </a:cubicBezTo>
                    <a:cubicBezTo>
                      <a:pt x="1652" y="2021"/>
                      <a:pt x="2164" y="1662"/>
                      <a:pt x="2721" y="1384"/>
                    </a:cubicBezTo>
                    <a:cubicBezTo>
                      <a:pt x="2784" y="1348"/>
                      <a:pt x="2855" y="1312"/>
                      <a:pt x="2864" y="1240"/>
                    </a:cubicBezTo>
                    <a:cubicBezTo>
                      <a:pt x="2882" y="1150"/>
                      <a:pt x="2802" y="1078"/>
                      <a:pt x="2712" y="1024"/>
                    </a:cubicBezTo>
                    <a:lnTo>
                      <a:pt x="10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75" name="Google Shape;2275;p32"/>
            <p:cNvSpPr/>
            <p:nvPr/>
          </p:nvSpPr>
          <p:spPr>
            <a:xfrm rot="415976">
              <a:off x="155611" y="2268998"/>
              <a:ext cx="274067" cy="230970"/>
            </a:xfrm>
            <a:custGeom>
              <a:avLst/>
              <a:gdLst/>
              <a:ahLst/>
              <a:cxnLst/>
              <a:rect l="l" t="t" r="r" b="b"/>
              <a:pathLst>
                <a:path w="2461" h="2074" extrusionOk="0">
                  <a:moveTo>
                    <a:pt x="2316" y="0"/>
                  </a:moveTo>
                  <a:cubicBezTo>
                    <a:pt x="2272" y="0"/>
                    <a:pt x="2236" y="18"/>
                    <a:pt x="2209" y="45"/>
                  </a:cubicBezTo>
                  <a:cubicBezTo>
                    <a:pt x="2038" y="153"/>
                    <a:pt x="1930" y="332"/>
                    <a:pt x="1921" y="530"/>
                  </a:cubicBezTo>
                  <a:cubicBezTo>
                    <a:pt x="1921" y="692"/>
                    <a:pt x="1984" y="799"/>
                    <a:pt x="1912" y="961"/>
                  </a:cubicBezTo>
                  <a:cubicBezTo>
                    <a:pt x="1832" y="835"/>
                    <a:pt x="1751" y="692"/>
                    <a:pt x="1607" y="629"/>
                  </a:cubicBezTo>
                  <a:cubicBezTo>
                    <a:pt x="1463" y="557"/>
                    <a:pt x="1302" y="593"/>
                    <a:pt x="1158" y="566"/>
                  </a:cubicBezTo>
                  <a:cubicBezTo>
                    <a:pt x="978" y="521"/>
                    <a:pt x="835" y="377"/>
                    <a:pt x="781" y="198"/>
                  </a:cubicBezTo>
                  <a:lnTo>
                    <a:pt x="574" y="288"/>
                  </a:lnTo>
                  <a:cubicBezTo>
                    <a:pt x="637" y="440"/>
                    <a:pt x="718" y="566"/>
                    <a:pt x="835" y="683"/>
                  </a:cubicBezTo>
                  <a:cubicBezTo>
                    <a:pt x="943" y="799"/>
                    <a:pt x="1095" y="862"/>
                    <a:pt x="1257" y="862"/>
                  </a:cubicBezTo>
                  <a:cubicBezTo>
                    <a:pt x="1356" y="862"/>
                    <a:pt x="1454" y="835"/>
                    <a:pt x="1553" y="826"/>
                  </a:cubicBezTo>
                  <a:lnTo>
                    <a:pt x="1553" y="826"/>
                  </a:lnTo>
                  <a:cubicBezTo>
                    <a:pt x="1427" y="844"/>
                    <a:pt x="1311" y="898"/>
                    <a:pt x="1221" y="988"/>
                  </a:cubicBezTo>
                  <a:cubicBezTo>
                    <a:pt x="1185" y="1033"/>
                    <a:pt x="1149" y="1078"/>
                    <a:pt x="1104" y="1123"/>
                  </a:cubicBezTo>
                  <a:cubicBezTo>
                    <a:pt x="1022" y="1190"/>
                    <a:pt x="915" y="1226"/>
                    <a:pt x="804" y="1226"/>
                  </a:cubicBezTo>
                  <a:cubicBezTo>
                    <a:pt x="782" y="1226"/>
                    <a:pt x="759" y="1224"/>
                    <a:pt x="736" y="1221"/>
                  </a:cubicBezTo>
                  <a:cubicBezTo>
                    <a:pt x="503" y="1203"/>
                    <a:pt x="269" y="1096"/>
                    <a:pt x="108" y="934"/>
                  </a:cubicBezTo>
                  <a:cubicBezTo>
                    <a:pt x="101" y="927"/>
                    <a:pt x="94" y="924"/>
                    <a:pt x="88" y="924"/>
                  </a:cubicBezTo>
                  <a:cubicBezTo>
                    <a:pt x="41" y="924"/>
                    <a:pt x="1" y="1072"/>
                    <a:pt x="9" y="1096"/>
                  </a:cubicBezTo>
                  <a:cubicBezTo>
                    <a:pt x="27" y="1177"/>
                    <a:pt x="108" y="1212"/>
                    <a:pt x="170" y="1239"/>
                  </a:cubicBezTo>
                  <a:cubicBezTo>
                    <a:pt x="368" y="1347"/>
                    <a:pt x="583" y="1401"/>
                    <a:pt x="799" y="1410"/>
                  </a:cubicBezTo>
                  <a:cubicBezTo>
                    <a:pt x="871" y="1410"/>
                    <a:pt x="934" y="1401"/>
                    <a:pt x="996" y="1392"/>
                  </a:cubicBezTo>
                  <a:cubicBezTo>
                    <a:pt x="1171" y="1342"/>
                    <a:pt x="1345" y="1109"/>
                    <a:pt x="1533" y="1109"/>
                  </a:cubicBezTo>
                  <a:cubicBezTo>
                    <a:pt x="1549" y="1109"/>
                    <a:pt x="1564" y="1110"/>
                    <a:pt x="1580" y="1114"/>
                  </a:cubicBezTo>
                  <a:cubicBezTo>
                    <a:pt x="1697" y="1132"/>
                    <a:pt x="1742" y="1221"/>
                    <a:pt x="1652" y="1284"/>
                  </a:cubicBezTo>
                  <a:cubicBezTo>
                    <a:pt x="1517" y="1374"/>
                    <a:pt x="1374" y="1329"/>
                    <a:pt x="1266" y="1500"/>
                  </a:cubicBezTo>
                  <a:cubicBezTo>
                    <a:pt x="1239" y="1563"/>
                    <a:pt x="1203" y="1626"/>
                    <a:pt x="1158" y="1679"/>
                  </a:cubicBezTo>
                  <a:cubicBezTo>
                    <a:pt x="1113" y="1715"/>
                    <a:pt x="1059" y="1733"/>
                    <a:pt x="996" y="1751"/>
                  </a:cubicBezTo>
                  <a:cubicBezTo>
                    <a:pt x="907" y="1778"/>
                    <a:pt x="197" y="1886"/>
                    <a:pt x="556" y="2057"/>
                  </a:cubicBezTo>
                  <a:cubicBezTo>
                    <a:pt x="584" y="2069"/>
                    <a:pt x="615" y="2074"/>
                    <a:pt x="648" y="2074"/>
                  </a:cubicBezTo>
                  <a:cubicBezTo>
                    <a:pt x="784" y="2074"/>
                    <a:pt x="951" y="1987"/>
                    <a:pt x="1059" y="1958"/>
                  </a:cubicBezTo>
                  <a:cubicBezTo>
                    <a:pt x="1230" y="1931"/>
                    <a:pt x="1392" y="1832"/>
                    <a:pt x="1490" y="1679"/>
                  </a:cubicBezTo>
                  <a:cubicBezTo>
                    <a:pt x="1508" y="1617"/>
                    <a:pt x="1544" y="1563"/>
                    <a:pt x="1580" y="1509"/>
                  </a:cubicBezTo>
                  <a:cubicBezTo>
                    <a:pt x="1688" y="1401"/>
                    <a:pt x="2020" y="1455"/>
                    <a:pt x="2065" y="1302"/>
                  </a:cubicBezTo>
                  <a:cubicBezTo>
                    <a:pt x="2074" y="1302"/>
                    <a:pt x="2074" y="1293"/>
                    <a:pt x="2065" y="1293"/>
                  </a:cubicBezTo>
                  <a:cubicBezTo>
                    <a:pt x="2110" y="1239"/>
                    <a:pt x="2128" y="1186"/>
                    <a:pt x="2146" y="1123"/>
                  </a:cubicBezTo>
                  <a:cubicBezTo>
                    <a:pt x="2155" y="1060"/>
                    <a:pt x="2155" y="1006"/>
                    <a:pt x="2155" y="952"/>
                  </a:cubicBezTo>
                  <a:lnTo>
                    <a:pt x="2155" y="728"/>
                  </a:lnTo>
                  <a:cubicBezTo>
                    <a:pt x="2155" y="647"/>
                    <a:pt x="2164" y="575"/>
                    <a:pt x="2182" y="503"/>
                  </a:cubicBezTo>
                  <a:cubicBezTo>
                    <a:pt x="2245" y="368"/>
                    <a:pt x="2334" y="261"/>
                    <a:pt x="2460" y="189"/>
                  </a:cubicBezTo>
                  <a:cubicBezTo>
                    <a:pt x="2442" y="144"/>
                    <a:pt x="2424" y="99"/>
                    <a:pt x="2397" y="63"/>
                  </a:cubicBezTo>
                  <a:cubicBezTo>
                    <a:pt x="2379" y="36"/>
                    <a:pt x="2343" y="9"/>
                    <a:pt x="23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6" name="Google Shape;2276;p32"/>
          <p:cNvGrpSpPr/>
          <p:nvPr/>
        </p:nvGrpSpPr>
        <p:grpSpPr>
          <a:xfrm>
            <a:off x="3854400" y="4585434"/>
            <a:ext cx="1379100" cy="469520"/>
            <a:chOff x="3882450" y="737700"/>
            <a:chExt cx="1379100" cy="469520"/>
          </a:xfrm>
        </p:grpSpPr>
        <p:sp>
          <p:nvSpPr>
            <p:cNvPr id="2277" name="Google Shape;2277;p32"/>
            <p:cNvSpPr txBox="1"/>
            <p:nvPr/>
          </p:nvSpPr>
          <p:spPr>
            <a:xfrm>
              <a:off x="3882450" y="737700"/>
              <a:ext cx="1379100" cy="29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accent4"/>
                  </a:solidFill>
                  <a:latin typeface="Caveat Brush"/>
                  <a:ea typeface="Caveat Brush"/>
                  <a:cs typeface="Caveat Brush"/>
                  <a:sym typeface="Caveat Brush"/>
                </a:rPr>
                <a:t>March 12</a:t>
              </a:r>
              <a:r>
                <a:rPr lang="en" sz="1800" baseline="30000" dirty="0">
                  <a:solidFill>
                    <a:schemeClr val="accent4"/>
                  </a:solidFill>
                  <a:latin typeface="Caveat Brush"/>
                  <a:ea typeface="Caveat Brush"/>
                  <a:cs typeface="Caveat Brush"/>
                  <a:sym typeface="Caveat Brush"/>
                </a:rPr>
                <a:t>th</a:t>
              </a:r>
              <a:r>
                <a:rPr lang="en" sz="1800" dirty="0">
                  <a:solidFill>
                    <a:schemeClr val="accent4"/>
                  </a:solidFill>
                  <a:latin typeface="Caveat Brush"/>
                  <a:ea typeface="Caveat Brush"/>
                  <a:cs typeface="Caveat Brush"/>
                  <a:sym typeface="Caveat Brush"/>
                </a:rPr>
                <a:t> </a:t>
              </a:r>
              <a:endParaRPr sz="1800" dirty="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endParaRPr>
            </a:p>
          </p:txBody>
        </p:sp>
        <p:sp>
          <p:nvSpPr>
            <p:cNvPr id="2278" name="Google Shape;2278;p32"/>
            <p:cNvSpPr/>
            <p:nvPr/>
          </p:nvSpPr>
          <p:spPr>
            <a:xfrm rot="318210">
              <a:off x="3998680" y="1015446"/>
              <a:ext cx="1146655" cy="139078"/>
            </a:xfrm>
            <a:custGeom>
              <a:avLst/>
              <a:gdLst/>
              <a:ahLst/>
              <a:cxnLst/>
              <a:rect l="l" t="t" r="r" b="b"/>
              <a:pathLst>
                <a:path w="11136" h="2484" extrusionOk="0">
                  <a:moveTo>
                    <a:pt x="6773" y="0"/>
                  </a:moveTo>
                  <a:cubicBezTo>
                    <a:pt x="6760" y="0"/>
                    <a:pt x="6747" y="1"/>
                    <a:pt x="6733" y="2"/>
                  </a:cubicBezTo>
                  <a:cubicBezTo>
                    <a:pt x="6158" y="55"/>
                    <a:pt x="6176" y="693"/>
                    <a:pt x="5952" y="1070"/>
                  </a:cubicBezTo>
                  <a:cubicBezTo>
                    <a:pt x="5786" y="1339"/>
                    <a:pt x="5640" y="1440"/>
                    <a:pt x="5504" y="1440"/>
                  </a:cubicBezTo>
                  <a:cubicBezTo>
                    <a:pt x="5118" y="1440"/>
                    <a:pt x="4819" y="624"/>
                    <a:pt x="4408" y="531"/>
                  </a:cubicBezTo>
                  <a:cubicBezTo>
                    <a:pt x="4365" y="522"/>
                    <a:pt x="4325" y="517"/>
                    <a:pt x="4288" y="517"/>
                  </a:cubicBezTo>
                  <a:cubicBezTo>
                    <a:pt x="3881" y="517"/>
                    <a:pt x="3795" y="1067"/>
                    <a:pt x="3572" y="1330"/>
                  </a:cubicBezTo>
                  <a:cubicBezTo>
                    <a:pt x="3390" y="1554"/>
                    <a:pt x="3233" y="1637"/>
                    <a:pt x="3090" y="1637"/>
                  </a:cubicBezTo>
                  <a:cubicBezTo>
                    <a:pt x="2686" y="1637"/>
                    <a:pt x="2395" y="974"/>
                    <a:pt x="1965" y="974"/>
                  </a:cubicBezTo>
                  <a:cubicBezTo>
                    <a:pt x="1889" y="974"/>
                    <a:pt x="1809" y="994"/>
                    <a:pt x="1723" y="1043"/>
                  </a:cubicBezTo>
                  <a:cubicBezTo>
                    <a:pt x="1624" y="1106"/>
                    <a:pt x="1543" y="1205"/>
                    <a:pt x="1507" y="1321"/>
                  </a:cubicBezTo>
                  <a:cubicBezTo>
                    <a:pt x="1444" y="1465"/>
                    <a:pt x="1435" y="1627"/>
                    <a:pt x="1373" y="1770"/>
                  </a:cubicBezTo>
                  <a:cubicBezTo>
                    <a:pt x="1240" y="2070"/>
                    <a:pt x="926" y="2358"/>
                    <a:pt x="610" y="2358"/>
                  </a:cubicBezTo>
                  <a:cubicBezTo>
                    <a:pt x="433" y="2358"/>
                    <a:pt x="255" y="2268"/>
                    <a:pt x="106" y="2040"/>
                  </a:cubicBezTo>
                  <a:cubicBezTo>
                    <a:pt x="96" y="2027"/>
                    <a:pt x="82" y="2021"/>
                    <a:pt x="68" y="2021"/>
                  </a:cubicBezTo>
                  <a:cubicBezTo>
                    <a:pt x="34" y="2021"/>
                    <a:pt x="0" y="2055"/>
                    <a:pt x="26" y="2094"/>
                  </a:cubicBezTo>
                  <a:cubicBezTo>
                    <a:pt x="163" y="2344"/>
                    <a:pt x="418" y="2483"/>
                    <a:pt x="682" y="2483"/>
                  </a:cubicBezTo>
                  <a:cubicBezTo>
                    <a:pt x="816" y="2483"/>
                    <a:pt x="952" y="2448"/>
                    <a:pt x="1076" y="2372"/>
                  </a:cubicBezTo>
                  <a:cubicBezTo>
                    <a:pt x="1364" y="2201"/>
                    <a:pt x="1507" y="1869"/>
                    <a:pt x="1669" y="1600"/>
                  </a:cubicBezTo>
                  <a:cubicBezTo>
                    <a:pt x="1714" y="1528"/>
                    <a:pt x="1768" y="1456"/>
                    <a:pt x="1839" y="1402"/>
                  </a:cubicBezTo>
                  <a:cubicBezTo>
                    <a:pt x="1911" y="1366"/>
                    <a:pt x="1992" y="1348"/>
                    <a:pt x="2073" y="1348"/>
                  </a:cubicBezTo>
                  <a:cubicBezTo>
                    <a:pt x="2288" y="1366"/>
                    <a:pt x="2495" y="1456"/>
                    <a:pt x="2648" y="1609"/>
                  </a:cubicBezTo>
                  <a:cubicBezTo>
                    <a:pt x="2775" y="1736"/>
                    <a:pt x="2950" y="1807"/>
                    <a:pt x="3128" y="1807"/>
                  </a:cubicBezTo>
                  <a:cubicBezTo>
                    <a:pt x="3138" y="1807"/>
                    <a:pt x="3149" y="1807"/>
                    <a:pt x="3159" y="1806"/>
                  </a:cubicBezTo>
                  <a:cubicBezTo>
                    <a:pt x="3492" y="1752"/>
                    <a:pt x="3671" y="1357"/>
                    <a:pt x="3860" y="1115"/>
                  </a:cubicBezTo>
                  <a:cubicBezTo>
                    <a:pt x="4055" y="859"/>
                    <a:pt x="4210" y="762"/>
                    <a:pt x="4344" y="762"/>
                  </a:cubicBezTo>
                  <a:cubicBezTo>
                    <a:pt x="4753" y="762"/>
                    <a:pt x="4965" y="1656"/>
                    <a:pt x="5495" y="1656"/>
                  </a:cubicBezTo>
                  <a:cubicBezTo>
                    <a:pt x="5529" y="1656"/>
                    <a:pt x="5565" y="1653"/>
                    <a:pt x="5602" y="1645"/>
                  </a:cubicBezTo>
                  <a:cubicBezTo>
                    <a:pt x="5781" y="1591"/>
                    <a:pt x="5934" y="1465"/>
                    <a:pt x="6024" y="1304"/>
                  </a:cubicBezTo>
                  <a:cubicBezTo>
                    <a:pt x="6224" y="1003"/>
                    <a:pt x="6395" y="224"/>
                    <a:pt x="6744" y="224"/>
                  </a:cubicBezTo>
                  <a:cubicBezTo>
                    <a:pt x="6863" y="224"/>
                    <a:pt x="7003" y="315"/>
                    <a:pt x="7173" y="549"/>
                  </a:cubicBezTo>
                  <a:cubicBezTo>
                    <a:pt x="7406" y="865"/>
                    <a:pt x="7593" y="1551"/>
                    <a:pt x="8075" y="1551"/>
                  </a:cubicBezTo>
                  <a:cubicBezTo>
                    <a:pt x="8114" y="1551"/>
                    <a:pt x="8154" y="1546"/>
                    <a:pt x="8197" y="1537"/>
                  </a:cubicBezTo>
                  <a:cubicBezTo>
                    <a:pt x="8421" y="1492"/>
                    <a:pt x="8583" y="1277"/>
                    <a:pt x="8682" y="1088"/>
                  </a:cubicBezTo>
                  <a:cubicBezTo>
                    <a:pt x="8727" y="989"/>
                    <a:pt x="8762" y="881"/>
                    <a:pt x="8798" y="783"/>
                  </a:cubicBezTo>
                  <a:cubicBezTo>
                    <a:pt x="8861" y="477"/>
                    <a:pt x="9068" y="307"/>
                    <a:pt x="9418" y="280"/>
                  </a:cubicBezTo>
                  <a:cubicBezTo>
                    <a:pt x="9624" y="361"/>
                    <a:pt x="9813" y="477"/>
                    <a:pt x="9975" y="621"/>
                  </a:cubicBezTo>
                  <a:cubicBezTo>
                    <a:pt x="10177" y="764"/>
                    <a:pt x="10404" y="877"/>
                    <a:pt x="10616" y="877"/>
                  </a:cubicBezTo>
                  <a:cubicBezTo>
                    <a:pt x="10790" y="877"/>
                    <a:pt x="10955" y="801"/>
                    <a:pt x="11088" y="603"/>
                  </a:cubicBezTo>
                  <a:cubicBezTo>
                    <a:pt x="11135" y="536"/>
                    <a:pt x="11066" y="458"/>
                    <a:pt x="10994" y="458"/>
                  </a:cubicBezTo>
                  <a:cubicBezTo>
                    <a:pt x="10970" y="458"/>
                    <a:pt x="10947" y="466"/>
                    <a:pt x="10926" y="486"/>
                  </a:cubicBezTo>
                  <a:cubicBezTo>
                    <a:pt x="10831" y="580"/>
                    <a:pt x="10729" y="618"/>
                    <a:pt x="10624" y="618"/>
                  </a:cubicBezTo>
                  <a:cubicBezTo>
                    <a:pt x="10203" y="618"/>
                    <a:pt x="9713" y="25"/>
                    <a:pt x="9247" y="25"/>
                  </a:cubicBezTo>
                  <a:cubicBezTo>
                    <a:pt x="9181" y="25"/>
                    <a:pt x="9115" y="37"/>
                    <a:pt x="9050" y="64"/>
                  </a:cubicBezTo>
                  <a:cubicBezTo>
                    <a:pt x="8843" y="154"/>
                    <a:pt x="8736" y="352"/>
                    <a:pt x="8646" y="549"/>
                  </a:cubicBezTo>
                  <a:cubicBezTo>
                    <a:pt x="8601" y="648"/>
                    <a:pt x="8574" y="765"/>
                    <a:pt x="8529" y="864"/>
                  </a:cubicBezTo>
                  <a:cubicBezTo>
                    <a:pt x="8466" y="971"/>
                    <a:pt x="8403" y="1097"/>
                    <a:pt x="8331" y="1214"/>
                  </a:cubicBezTo>
                  <a:cubicBezTo>
                    <a:pt x="8238" y="1242"/>
                    <a:pt x="8153" y="1256"/>
                    <a:pt x="8076" y="1256"/>
                  </a:cubicBezTo>
                  <a:cubicBezTo>
                    <a:pt x="7854" y="1256"/>
                    <a:pt x="7697" y="1141"/>
                    <a:pt x="7604" y="908"/>
                  </a:cubicBezTo>
                  <a:cubicBezTo>
                    <a:pt x="7395" y="594"/>
                    <a:pt x="7228" y="0"/>
                    <a:pt x="677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9" name="Google Shape;2279;p32"/>
          <p:cNvGrpSpPr/>
          <p:nvPr/>
        </p:nvGrpSpPr>
        <p:grpSpPr>
          <a:xfrm>
            <a:off x="4279924" y="3937107"/>
            <a:ext cx="579488" cy="558142"/>
            <a:chOff x="3808725" y="1872800"/>
            <a:chExt cx="1363500" cy="1313275"/>
          </a:xfrm>
        </p:grpSpPr>
        <p:sp>
          <p:nvSpPr>
            <p:cNvPr id="2280" name="Google Shape;2280;p32"/>
            <p:cNvSpPr/>
            <p:nvPr/>
          </p:nvSpPr>
          <p:spPr>
            <a:xfrm>
              <a:off x="3808725" y="1872800"/>
              <a:ext cx="1363500" cy="1298450"/>
            </a:xfrm>
            <a:custGeom>
              <a:avLst/>
              <a:gdLst/>
              <a:ahLst/>
              <a:cxnLst/>
              <a:rect l="l" t="t" r="r" b="b"/>
              <a:pathLst>
                <a:path w="54540" h="51938" extrusionOk="0">
                  <a:moveTo>
                    <a:pt x="27960" y="1"/>
                  </a:moveTo>
                  <a:cubicBezTo>
                    <a:pt x="17901" y="1"/>
                    <a:pt x="8710" y="5816"/>
                    <a:pt x="4437" y="15004"/>
                  </a:cubicBezTo>
                  <a:cubicBezTo>
                    <a:pt x="0" y="24511"/>
                    <a:pt x="1735" y="35752"/>
                    <a:pt x="8807" y="43524"/>
                  </a:cubicBezTo>
                  <a:cubicBezTo>
                    <a:pt x="13820" y="48985"/>
                    <a:pt x="20809" y="51937"/>
                    <a:pt x="27958" y="51937"/>
                  </a:cubicBezTo>
                  <a:cubicBezTo>
                    <a:pt x="30942" y="51937"/>
                    <a:pt x="33953" y="51423"/>
                    <a:pt x="36860" y="50363"/>
                  </a:cubicBezTo>
                  <a:cubicBezTo>
                    <a:pt x="46734" y="46793"/>
                    <a:pt x="53472" y="37587"/>
                    <a:pt x="53906" y="27113"/>
                  </a:cubicBezTo>
                  <a:cubicBezTo>
                    <a:pt x="54539" y="12769"/>
                    <a:pt x="43431" y="627"/>
                    <a:pt x="29121" y="26"/>
                  </a:cubicBezTo>
                  <a:cubicBezTo>
                    <a:pt x="28733" y="9"/>
                    <a:pt x="28346" y="1"/>
                    <a:pt x="279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2"/>
            <p:cNvSpPr/>
            <p:nvPr/>
          </p:nvSpPr>
          <p:spPr>
            <a:xfrm>
              <a:off x="3842925" y="1876600"/>
              <a:ext cx="1326800" cy="1309475"/>
            </a:xfrm>
            <a:custGeom>
              <a:avLst/>
              <a:gdLst/>
              <a:ahLst/>
              <a:cxnLst/>
              <a:rect l="l" t="t" r="r" b="b"/>
              <a:pathLst>
                <a:path w="53072" h="52379" extrusionOk="0">
                  <a:moveTo>
                    <a:pt x="26033" y="402"/>
                  </a:moveTo>
                  <a:cubicBezTo>
                    <a:pt x="26217" y="402"/>
                    <a:pt x="26401" y="404"/>
                    <a:pt x="26586" y="408"/>
                  </a:cubicBezTo>
                  <a:cubicBezTo>
                    <a:pt x="26986" y="408"/>
                    <a:pt x="27353" y="408"/>
                    <a:pt x="27720" y="442"/>
                  </a:cubicBezTo>
                  <a:cubicBezTo>
                    <a:pt x="41496" y="1075"/>
                    <a:pt x="52304" y="12584"/>
                    <a:pt x="52004" y="26360"/>
                  </a:cubicBezTo>
                  <a:cubicBezTo>
                    <a:pt x="51704" y="40170"/>
                    <a:pt x="40429" y="51211"/>
                    <a:pt x="26652" y="51245"/>
                  </a:cubicBezTo>
                  <a:cubicBezTo>
                    <a:pt x="26252" y="51245"/>
                    <a:pt x="25885" y="51211"/>
                    <a:pt x="25518" y="51211"/>
                  </a:cubicBezTo>
                  <a:cubicBezTo>
                    <a:pt x="11475" y="50911"/>
                    <a:pt x="334" y="39303"/>
                    <a:pt x="634" y="25259"/>
                  </a:cubicBezTo>
                  <a:cubicBezTo>
                    <a:pt x="930" y="11434"/>
                    <a:pt x="12271" y="402"/>
                    <a:pt x="26033" y="402"/>
                  </a:cubicBezTo>
                  <a:close/>
                  <a:moveTo>
                    <a:pt x="26698" y="1"/>
                  </a:moveTo>
                  <a:cubicBezTo>
                    <a:pt x="12632" y="1"/>
                    <a:pt x="1026" y="11123"/>
                    <a:pt x="500" y="25226"/>
                  </a:cubicBezTo>
                  <a:cubicBezTo>
                    <a:pt x="0" y="39570"/>
                    <a:pt x="11108" y="51645"/>
                    <a:pt x="25452" y="52345"/>
                  </a:cubicBezTo>
                  <a:cubicBezTo>
                    <a:pt x="25852" y="52379"/>
                    <a:pt x="26252" y="52379"/>
                    <a:pt x="26652" y="52379"/>
                  </a:cubicBezTo>
                  <a:cubicBezTo>
                    <a:pt x="40996" y="52379"/>
                    <a:pt x="52671" y="40871"/>
                    <a:pt x="52871" y="26527"/>
                  </a:cubicBezTo>
                  <a:cubicBezTo>
                    <a:pt x="53071" y="12183"/>
                    <a:pt x="41663" y="375"/>
                    <a:pt x="27320" y="8"/>
                  </a:cubicBezTo>
                  <a:cubicBezTo>
                    <a:pt x="27112" y="3"/>
                    <a:pt x="26905" y="1"/>
                    <a:pt x="26698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2"/>
            <p:cNvSpPr/>
            <p:nvPr/>
          </p:nvSpPr>
          <p:spPr>
            <a:xfrm>
              <a:off x="4493375" y="1980875"/>
              <a:ext cx="29225" cy="61950"/>
            </a:xfrm>
            <a:custGeom>
              <a:avLst/>
              <a:gdLst/>
              <a:ahLst/>
              <a:cxnLst/>
              <a:rect l="l" t="t" r="r" b="b"/>
              <a:pathLst>
                <a:path w="1169" h="2478" extrusionOk="0">
                  <a:moveTo>
                    <a:pt x="554" y="0"/>
                  </a:moveTo>
                  <a:cubicBezTo>
                    <a:pt x="387" y="0"/>
                    <a:pt x="225" y="136"/>
                    <a:pt x="134" y="474"/>
                  </a:cubicBezTo>
                  <a:cubicBezTo>
                    <a:pt x="1" y="941"/>
                    <a:pt x="1" y="1441"/>
                    <a:pt x="101" y="1941"/>
                  </a:cubicBezTo>
                  <a:cubicBezTo>
                    <a:pt x="134" y="2175"/>
                    <a:pt x="268" y="2475"/>
                    <a:pt x="534" y="2475"/>
                  </a:cubicBezTo>
                  <a:cubicBezTo>
                    <a:pt x="548" y="2477"/>
                    <a:pt x="561" y="2478"/>
                    <a:pt x="574" y="2478"/>
                  </a:cubicBezTo>
                  <a:cubicBezTo>
                    <a:pt x="787" y="2478"/>
                    <a:pt x="940" y="2226"/>
                    <a:pt x="1035" y="1975"/>
                  </a:cubicBezTo>
                  <a:cubicBezTo>
                    <a:pt x="1101" y="1674"/>
                    <a:pt x="1168" y="1341"/>
                    <a:pt x="1168" y="1041"/>
                  </a:cubicBezTo>
                  <a:cubicBezTo>
                    <a:pt x="1168" y="941"/>
                    <a:pt x="1135" y="841"/>
                    <a:pt x="1135" y="740"/>
                  </a:cubicBezTo>
                  <a:cubicBezTo>
                    <a:pt x="1094" y="333"/>
                    <a:pt x="817" y="0"/>
                    <a:pt x="554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2"/>
            <p:cNvSpPr/>
            <p:nvPr/>
          </p:nvSpPr>
          <p:spPr>
            <a:xfrm>
              <a:off x="4493375" y="3000775"/>
              <a:ext cx="29225" cy="62725"/>
            </a:xfrm>
            <a:custGeom>
              <a:avLst/>
              <a:gdLst/>
              <a:ahLst/>
              <a:cxnLst/>
              <a:rect l="l" t="t" r="r" b="b"/>
              <a:pathLst>
                <a:path w="1169" h="2509" extrusionOk="0">
                  <a:moveTo>
                    <a:pt x="554" y="0"/>
                  </a:moveTo>
                  <a:cubicBezTo>
                    <a:pt x="387" y="0"/>
                    <a:pt x="225" y="136"/>
                    <a:pt x="134" y="473"/>
                  </a:cubicBezTo>
                  <a:cubicBezTo>
                    <a:pt x="1" y="974"/>
                    <a:pt x="1" y="1474"/>
                    <a:pt x="101" y="1941"/>
                  </a:cubicBezTo>
                  <a:cubicBezTo>
                    <a:pt x="134" y="2208"/>
                    <a:pt x="268" y="2475"/>
                    <a:pt x="534" y="2508"/>
                  </a:cubicBezTo>
                  <a:cubicBezTo>
                    <a:pt x="768" y="2508"/>
                    <a:pt x="935" y="2241"/>
                    <a:pt x="1035" y="2008"/>
                  </a:cubicBezTo>
                  <a:cubicBezTo>
                    <a:pt x="1101" y="1674"/>
                    <a:pt x="1168" y="1374"/>
                    <a:pt x="1168" y="1041"/>
                  </a:cubicBezTo>
                  <a:cubicBezTo>
                    <a:pt x="1168" y="940"/>
                    <a:pt x="1135" y="840"/>
                    <a:pt x="1135" y="740"/>
                  </a:cubicBezTo>
                  <a:cubicBezTo>
                    <a:pt x="1094" y="333"/>
                    <a:pt x="817" y="0"/>
                    <a:pt x="554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2"/>
            <p:cNvSpPr/>
            <p:nvPr/>
          </p:nvSpPr>
          <p:spPr>
            <a:xfrm>
              <a:off x="3957175" y="2508075"/>
              <a:ext cx="72575" cy="28150"/>
            </a:xfrm>
            <a:custGeom>
              <a:avLst/>
              <a:gdLst/>
              <a:ahLst/>
              <a:cxnLst/>
              <a:rect l="l" t="t" r="r" b="b"/>
              <a:pathLst>
                <a:path w="2903" h="1126" extrusionOk="0">
                  <a:moveTo>
                    <a:pt x="1134" y="0"/>
                  </a:moveTo>
                  <a:cubicBezTo>
                    <a:pt x="467" y="100"/>
                    <a:pt x="0" y="768"/>
                    <a:pt x="867" y="1001"/>
                  </a:cubicBezTo>
                  <a:cubicBezTo>
                    <a:pt x="1150" y="1082"/>
                    <a:pt x="1457" y="1126"/>
                    <a:pt x="1759" y="1126"/>
                  </a:cubicBezTo>
                  <a:cubicBezTo>
                    <a:pt x="1956" y="1126"/>
                    <a:pt x="2151" y="1107"/>
                    <a:pt x="2335" y="1068"/>
                  </a:cubicBezTo>
                  <a:cubicBezTo>
                    <a:pt x="2602" y="1001"/>
                    <a:pt x="2869" y="868"/>
                    <a:pt x="2869" y="634"/>
                  </a:cubicBezTo>
                  <a:cubicBezTo>
                    <a:pt x="2902" y="367"/>
                    <a:pt x="2635" y="200"/>
                    <a:pt x="2368" y="134"/>
                  </a:cubicBezTo>
                  <a:cubicBezTo>
                    <a:pt x="2068" y="34"/>
                    <a:pt x="1735" y="0"/>
                    <a:pt x="1434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2"/>
            <p:cNvSpPr/>
            <p:nvPr/>
          </p:nvSpPr>
          <p:spPr>
            <a:xfrm>
              <a:off x="4977050" y="2508075"/>
              <a:ext cx="72575" cy="28150"/>
            </a:xfrm>
            <a:custGeom>
              <a:avLst/>
              <a:gdLst/>
              <a:ahLst/>
              <a:cxnLst/>
              <a:rect l="l" t="t" r="r" b="b"/>
              <a:pathLst>
                <a:path w="2903" h="1126" extrusionOk="0">
                  <a:moveTo>
                    <a:pt x="1135" y="0"/>
                  </a:moveTo>
                  <a:cubicBezTo>
                    <a:pt x="468" y="100"/>
                    <a:pt x="1" y="768"/>
                    <a:pt x="901" y="1001"/>
                  </a:cubicBezTo>
                  <a:cubicBezTo>
                    <a:pt x="1184" y="1082"/>
                    <a:pt x="1479" y="1126"/>
                    <a:pt x="1772" y="1126"/>
                  </a:cubicBezTo>
                  <a:cubicBezTo>
                    <a:pt x="1962" y="1126"/>
                    <a:pt x="2152" y="1107"/>
                    <a:pt x="2336" y="1068"/>
                  </a:cubicBezTo>
                  <a:cubicBezTo>
                    <a:pt x="2603" y="1001"/>
                    <a:pt x="2903" y="868"/>
                    <a:pt x="2903" y="634"/>
                  </a:cubicBezTo>
                  <a:cubicBezTo>
                    <a:pt x="2903" y="367"/>
                    <a:pt x="2636" y="200"/>
                    <a:pt x="2403" y="134"/>
                  </a:cubicBezTo>
                  <a:cubicBezTo>
                    <a:pt x="2069" y="34"/>
                    <a:pt x="1769" y="0"/>
                    <a:pt x="143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2"/>
            <p:cNvSpPr/>
            <p:nvPr/>
          </p:nvSpPr>
          <p:spPr>
            <a:xfrm>
              <a:off x="4740850" y="2935675"/>
              <a:ext cx="42750" cy="56850"/>
            </a:xfrm>
            <a:custGeom>
              <a:avLst/>
              <a:gdLst/>
              <a:ahLst/>
              <a:cxnLst/>
              <a:rect l="l" t="t" r="r" b="b"/>
              <a:pathLst>
                <a:path w="1710" h="2274" extrusionOk="0">
                  <a:moveTo>
                    <a:pt x="441" y="1"/>
                  </a:moveTo>
                  <a:cubicBezTo>
                    <a:pt x="185" y="1"/>
                    <a:pt x="1" y="206"/>
                    <a:pt x="109" y="676"/>
                  </a:cubicBezTo>
                  <a:cubicBezTo>
                    <a:pt x="242" y="1176"/>
                    <a:pt x="476" y="1610"/>
                    <a:pt x="809" y="1977"/>
                  </a:cubicBezTo>
                  <a:cubicBezTo>
                    <a:pt x="942" y="2136"/>
                    <a:pt x="1137" y="2273"/>
                    <a:pt x="1329" y="2273"/>
                  </a:cubicBezTo>
                  <a:cubicBezTo>
                    <a:pt x="1379" y="2273"/>
                    <a:pt x="1428" y="2264"/>
                    <a:pt x="1476" y="2244"/>
                  </a:cubicBezTo>
                  <a:cubicBezTo>
                    <a:pt x="1677" y="2110"/>
                    <a:pt x="1710" y="1810"/>
                    <a:pt x="1643" y="1543"/>
                  </a:cubicBezTo>
                  <a:cubicBezTo>
                    <a:pt x="1577" y="1243"/>
                    <a:pt x="1443" y="943"/>
                    <a:pt x="1276" y="642"/>
                  </a:cubicBezTo>
                  <a:cubicBezTo>
                    <a:pt x="1243" y="576"/>
                    <a:pt x="1176" y="476"/>
                    <a:pt x="1110" y="409"/>
                  </a:cubicBezTo>
                  <a:cubicBezTo>
                    <a:pt x="926" y="149"/>
                    <a:pt x="658" y="1"/>
                    <a:pt x="441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2"/>
            <p:cNvSpPr/>
            <p:nvPr/>
          </p:nvSpPr>
          <p:spPr>
            <a:xfrm>
              <a:off x="4034225" y="2757825"/>
              <a:ext cx="63075" cy="39600"/>
            </a:xfrm>
            <a:custGeom>
              <a:avLst/>
              <a:gdLst/>
              <a:ahLst/>
              <a:cxnLst/>
              <a:rect l="l" t="t" r="r" b="b"/>
              <a:pathLst>
                <a:path w="2523" h="1584" extrusionOk="0">
                  <a:moveTo>
                    <a:pt x="1956" y="1"/>
                  </a:moveTo>
                  <a:cubicBezTo>
                    <a:pt x="1879" y="1"/>
                    <a:pt x="1799" y="8"/>
                    <a:pt x="1721" y="17"/>
                  </a:cubicBezTo>
                  <a:cubicBezTo>
                    <a:pt x="1421" y="84"/>
                    <a:pt x="1121" y="218"/>
                    <a:pt x="821" y="384"/>
                  </a:cubicBezTo>
                  <a:cubicBezTo>
                    <a:pt x="754" y="451"/>
                    <a:pt x="654" y="484"/>
                    <a:pt x="587" y="551"/>
                  </a:cubicBezTo>
                  <a:cubicBezTo>
                    <a:pt x="82" y="908"/>
                    <a:pt x="0" y="1584"/>
                    <a:pt x="604" y="1584"/>
                  </a:cubicBezTo>
                  <a:cubicBezTo>
                    <a:pt x="677" y="1584"/>
                    <a:pt x="760" y="1574"/>
                    <a:pt x="854" y="1552"/>
                  </a:cubicBezTo>
                  <a:cubicBezTo>
                    <a:pt x="1355" y="1418"/>
                    <a:pt x="1788" y="1185"/>
                    <a:pt x="2155" y="851"/>
                  </a:cubicBezTo>
                  <a:cubicBezTo>
                    <a:pt x="2322" y="685"/>
                    <a:pt x="2522" y="418"/>
                    <a:pt x="2389" y="184"/>
                  </a:cubicBezTo>
                  <a:cubicBezTo>
                    <a:pt x="2318" y="42"/>
                    <a:pt x="2146" y="1"/>
                    <a:pt x="1956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2"/>
            <p:cNvSpPr/>
            <p:nvPr/>
          </p:nvSpPr>
          <p:spPr>
            <a:xfrm>
              <a:off x="4917425" y="2247750"/>
              <a:ext cx="63000" cy="39575"/>
            </a:xfrm>
            <a:custGeom>
              <a:avLst/>
              <a:gdLst/>
              <a:ahLst/>
              <a:cxnLst/>
              <a:rect l="l" t="t" r="r" b="b"/>
              <a:pathLst>
                <a:path w="2520" h="1583" extrusionOk="0">
                  <a:moveTo>
                    <a:pt x="2001" y="1"/>
                  </a:moveTo>
                  <a:cubicBezTo>
                    <a:pt x="1909" y="1"/>
                    <a:pt x="1812" y="16"/>
                    <a:pt x="1719" y="39"/>
                  </a:cubicBezTo>
                  <a:cubicBezTo>
                    <a:pt x="1418" y="106"/>
                    <a:pt x="1118" y="206"/>
                    <a:pt x="818" y="373"/>
                  </a:cubicBezTo>
                  <a:cubicBezTo>
                    <a:pt x="751" y="440"/>
                    <a:pt x="651" y="473"/>
                    <a:pt x="585" y="540"/>
                  </a:cubicBezTo>
                  <a:cubicBezTo>
                    <a:pt x="87" y="920"/>
                    <a:pt x="0" y="1582"/>
                    <a:pt x="571" y="1582"/>
                  </a:cubicBezTo>
                  <a:cubicBezTo>
                    <a:pt x="651" y="1582"/>
                    <a:pt x="745" y="1569"/>
                    <a:pt x="851" y="1540"/>
                  </a:cubicBezTo>
                  <a:cubicBezTo>
                    <a:pt x="1352" y="1407"/>
                    <a:pt x="1785" y="1173"/>
                    <a:pt x="2152" y="840"/>
                  </a:cubicBezTo>
                  <a:cubicBezTo>
                    <a:pt x="2352" y="673"/>
                    <a:pt x="2519" y="440"/>
                    <a:pt x="2419" y="206"/>
                  </a:cubicBezTo>
                  <a:cubicBezTo>
                    <a:pt x="2332" y="54"/>
                    <a:pt x="2174" y="1"/>
                    <a:pt x="2001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2"/>
            <p:cNvSpPr/>
            <p:nvPr/>
          </p:nvSpPr>
          <p:spPr>
            <a:xfrm>
              <a:off x="4031625" y="2246525"/>
              <a:ext cx="64000" cy="41875"/>
            </a:xfrm>
            <a:custGeom>
              <a:avLst/>
              <a:gdLst/>
              <a:ahLst/>
              <a:cxnLst/>
              <a:rect l="l" t="t" r="r" b="b"/>
              <a:pathLst>
                <a:path w="2560" h="1675" extrusionOk="0">
                  <a:moveTo>
                    <a:pt x="798" y="0"/>
                  </a:moveTo>
                  <a:cubicBezTo>
                    <a:pt x="330" y="0"/>
                    <a:pt x="0" y="331"/>
                    <a:pt x="491" y="822"/>
                  </a:cubicBezTo>
                  <a:cubicBezTo>
                    <a:pt x="825" y="1189"/>
                    <a:pt x="1258" y="1456"/>
                    <a:pt x="1759" y="1623"/>
                  </a:cubicBezTo>
                  <a:cubicBezTo>
                    <a:pt x="1860" y="1652"/>
                    <a:pt x="1974" y="1674"/>
                    <a:pt x="2082" y="1674"/>
                  </a:cubicBezTo>
                  <a:cubicBezTo>
                    <a:pt x="2222" y="1674"/>
                    <a:pt x="2350" y="1636"/>
                    <a:pt x="2426" y="1523"/>
                  </a:cubicBezTo>
                  <a:cubicBezTo>
                    <a:pt x="2559" y="1289"/>
                    <a:pt x="2426" y="1022"/>
                    <a:pt x="2226" y="822"/>
                  </a:cubicBezTo>
                  <a:cubicBezTo>
                    <a:pt x="2026" y="589"/>
                    <a:pt x="1759" y="388"/>
                    <a:pt x="1492" y="222"/>
                  </a:cubicBezTo>
                  <a:cubicBezTo>
                    <a:pt x="1392" y="188"/>
                    <a:pt x="1292" y="155"/>
                    <a:pt x="1225" y="88"/>
                  </a:cubicBezTo>
                  <a:cubicBezTo>
                    <a:pt x="1082" y="28"/>
                    <a:pt x="935" y="0"/>
                    <a:pt x="798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2"/>
            <p:cNvSpPr/>
            <p:nvPr/>
          </p:nvSpPr>
          <p:spPr>
            <a:xfrm>
              <a:off x="4915400" y="2756875"/>
              <a:ext cx="64175" cy="41400"/>
            </a:xfrm>
            <a:custGeom>
              <a:avLst/>
              <a:gdLst/>
              <a:ahLst/>
              <a:cxnLst/>
              <a:rect l="l" t="t" r="r" b="b"/>
              <a:pathLst>
                <a:path w="2567" h="1656" extrusionOk="0">
                  <a:moveTo>
                    <a:pt x="777" y="1"/>
                  </a:moveTo>
                  <a:cubicBezTo>
                    <a:pt x="316" y="1"/>
                    <a:pt x="0" y="332"/>
                    <a:pt x="465" y="823"/>
                  </a:cubicBezTo>
                  <a:cubicBezTo>
                    <a:pt x="832" y="1190"/>
                    <a:pt x="1266" y="1456"/>
                    <a:pt x="1733" y="1590"/>
                  </a:cubicBezTo>
                  <a:cubicBezTo>
                    <a:pt x="1830" y="1631"/>
                    <a:pt x="1944" y="1656"/>
                    <a:pt x="2053" y="1656"/>
                  </a:cubicBezTo>
                  <a:cubicBezTo>
                    <a:pt x="2208" y="1656"/>
                    <a:pt x="2355" y="1607"/>
                    <a:pt x="2433" y="1490"/>
                  </a:cubicBezTo>
                  <a:cubicBezTo>
                    <a:pt x="2567" y="1290"/>
                    <a:pt x="2400" y="989"/>
                    <a:pt x="2233" y="823"/>
                  </a:cubicBezTo>
                  <a:cubicBezTo>
                    <a:pt x="2000" y="589"/>
                    <a:pt x="1733" y="389"/>
                    <a:pt x="1466" y="222"/>
                  </a:cubicBezTo>
                  <a:lnTo>
                    <a:pt x="1199" y="89"/>
                  </a:lnTo>
                  <a:cubicBezTo>
                    <a:pt x="1057" y="29"/>
                    <a:pt x="910" y="1"/>
                    <a:pt x="77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2"/>
            <p:cNvSpPr/>
            <p:nvPr/>
          </p:nvSpPr>
          <p:spPr>
            <a:xfrm>
              <a:off x="4229975" y="2936650"/>
              <a:ext cx="44950" cy="55850"/>
            </a:xfrm>
            <a:custGeom>
              <a:avLst/>
              <a:gdLst/>
              <a:ahLst/>
              <a:cxnLst/>
              <a:rect l="l" t="t" r="r" b="b"/>
              <a:pathLst>
                <a:path w="1798" h="2234" extrusionOk="0">
                  <a:moveTo>
                    <a:pt x="1401" y="1"/>
                  </a:moveTo>
                  <a:cubicBezTo>
                    <a:pt x="1232" y="1"/>
                    <a:pt x="1048" y="119"/>
                    <a:pt x="930" y="236"/>
                  </a:cubicBezTo>
                  <a:cubicBezTo>
                    <a:pt x="696" y="470"/>
                    <a:pt x="496" y="703"/>
                    <a:pt x="329" y="1004"/>
                  </a:cubicBezTo>
                  <a:cubicBezTo>
                    <a:pt x="263" y="1070"/>
                    <a:pt x="229" y="1170"/>
                    <a:pt x="196" y="1271"/>
                  </a:cubicBezTo>
                  <a:cubicBezTo>
                    <a:pt x="1" y="1734"/>
                    <a:pt x="145" y="2233"/>
                    <a:pt x="484" y="2233"/>
                  </a:cubicBezTo>
                  <a:cubicBezTo>
                    <a:pt x="608" y="2233"/>
                    <a:pt x="760" y="2166"/>
                    <a:pt x="930" y="2004"/>
                  </a:cubicBezTo>
                  <a:cubicBezTo>
                    <a:pt x="1297" y="1637"/>
                    <a:pt x="1564" y="1204"/>
                    <a:pt x="1697" y="737"/>
                  </a:cubicBezTo>
                  <a:cubicBezTo>
                    <a:pt x="1797" y="503"/>
                    <a:pt x="1797" y="203"/>
                    <a:pt x="1597" y="70"/>
                  </a:cubicBezTo>
                  <a:cubicBezTo>
                    <a:pt x="1538" y="21"/>
                    <a:pt x="1471" y="1"/>
                    <a:pt x="1401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2"/>
            <p:cNvSpPr/>
            <p:nvPr/>
          </p:nvSpPr>
          <p:spPr>
            <a:xfrm>
              <a:off x="4739750" y="2053200"/>
              <a:ext cx="45525" cy="55675"/>
            </a:xfrm>
            <a:custGeom>
              <a:avLst/>
              <a:gdLst/>
              <a:ahLst/>
              <a:cxnLst/>
              <a:rect l="l" t="t" r="r" b="b"/>
              <a:pathLst>
                <a:path w="1821" h="2227" extrusionOk="0">
                  <a:moveTo>
                    <a:pt x="1437" y="1"/>
                  </a:moveTo>
                  <a:cubicBezTo>
                    <a:pt x="1255" y="1"/>
                    <a:pt x="1069" y="125"/>
                    <a:pt x="920" y="249"/>
                  </a:cubicBezTo>
                  <a:cubicBezTo>
                    <a:pt x="687" y="449"/>
                    <a:pt x="486" y="716"/>
                    <a:pt x="353" y="1016"/>
                  </a:cubicBezTo>
                  <a:cubicBezTo>
                    <a:pt x="286" y="1083"/>
                    <a:pt x="253" y="1183"/>
                    <a:pt x="220" y="1250"/>
                  </a:cubicBezTo>
                  <a:cubicBezTo>
                    <a:pt x="1" y="1712"/>
                    <a:pt x="136" y="2227"/>
                    <a:pt x="484" y="2227"/>
                  </a:cubicBezTo>
                  <a:cubicBezTo>
                    <a:pt x="614" y="2227"/>
                    <a:pt x="773" y="2156"/>
                    <a:pt x="953" y="1984"/>
                  </a:cubicBezTo>
                  <a:cubicBezTo>
                    <a:pt x="1287" y="1650"/>
                    <a:pt x="1554" y="1217"/>
                    <a:pt x="1721" y="750"/>
                  </a:cubicBezTo>
                  <a:cubicBezTo>
                    <a:pt x="1787" y="483"/>
                    <a:pt x="1821" y="182"/>
                    <a:pt x="1621" y="49"/>
                  </a:cubicBezTo>
                  <a:cubicBezTo>
                    <a:pt x="1561" y="15"/>
                    <a:pt x="1499" y="1"/>
                    <a:pt x="14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2"/>
            <p:cNvSpPr/>
            <p:nvPr/>
          </p:nvSpPr>
          <p:spPr>
            <a:xfrm>
              <a:off x="4462525" y="2233700"/>
              <a:ext cx="96750" cy="243000"/>
            </a:xfrm>
            <a:custGeom>
              <a:avLst/>
              <a:gdLst/>
              <a:ahLst/>
              <a:cxnLst/>
              <a:rect l="l" t="t" r="r" b="b"/>
              <a:pathLst>
                <a:path w="3870" h="9720" extrusionOk="0">
                  <a:moveTo>
                    <a:pt x="1935" y="1"/>
                  </a:moveTo>
                  <a:cubicBezTo>
                    <a:pt x="1768" y="1"/>
                    <a:pt x="1602" y="201"/>
                    <a:pt x="1502" y="301"/>
                  </a:cubicBezTo>
                  <a:cubicBezTo>
                    <a:pt x="1101" y="768"/>
                    <a:pt x="734" y="1235"/>
                    <a:pt x="434" y="1769"/>
                  </a:cubicBezTo>
                  <a:cubicBezTo>
                    <a:pt x="0" y="2569"/>
                    <a:pt x="67" y="3303"/>
                    <a:pt x="201" y="4137"/>
                  </a:cubicBezTo>
                  <a:cubicBezTo>
                    <a:pt x="434" y="5571"/>
                    <a:pt x="568" y="7039"/>
                    <a:pt x="734" y="8507"/>
                  </a:cubicBezTo>
                  <a:cubicBezTo>
                    <a:pt x="768" y="8874"/>
                    <a:pt x="768" y="9307"/>
                    <a:pt x="1101" y="9508"/>
                  </a:cubicBezTo>
                  <a:cubicBezTo>
                    <a:pt x="1337" y="9665"/>
                    <a:pt x="1593" y="9719"/>
                    <a:pt x="1870" y="9719"/>
                  </a:cubicBezTo>
                  <a:cubicBezTo>
                    <a:pt x="1946" y="9719"/>
                    <a:pt x="2023" y="9715"/>
                    <a:pt x="2102" y="9708"/>
                  </a:cubicBezTo>
                  <a:cubicBezTo>
                    <a:pt x="2436" y="9708"/>
                    <a:pt x="2769" y="9574"/>
                    <a:pt x="2969" y="9307"/>
                  </a:cubicBezTo>
                  <a:cubicBezTo>
                    <a:pt x="3103" y="9074"/>
                    <a:pt x="3169" y="8774"/>
                    <a:pt x="3169" y="8507"/>
                  </a:cubicBezTo>
                  <a:cubicBezTo>
                    <a:pt x="3336" y="7039"/>
                    <a:pt x="3470" y="5605"/>
                    <a:pt x="3670" y="4137"/>
                  </a:cubicBezTo>
                  <a:cubicBezTo>
                    <a:pt x="3803" y="3303"/>
                    <a:pt x="3870" y="2569"/>
                    <a:pt x="3436" y="1769"/>
                  </a:cubicBezTo>
                  <a:cubicBezTo>
                    <a:pt x="3136" y="1235"/>
                    <a:pt x="2769" y="768"/>
                    <a:pt x="2335" y="301"/>
                  </a:cubicBezTo>
                  <a:cubicBezTo>
                    <a:pt x="2235" y="201"/>
                    <a:pt x="2102" y="1"/>
                    <a:pt x="1935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2"/>
            <p:cNvSpPr/>
            <p:nvPr/>
          </p:nvSpPr>
          <p:spPr>
            <a:xfrm>
              <a:off x="4251550" y="2107275"/>
              <a:ext cx="235075" cy="383350"/>
            </a:xfrm>
            <a:custGeom>
              <a:avLst/>
              <a:gdLst/>
              <a:ahLst/>
              <a:cxnLst/>
              <a:rect l="l" t="t" r="r" b="b"/>
              <a:pathLst>
                <a:path w="9403" h="15334" extrusionOk="0">
                  <a:moveTo>
                    <a:pt x="654" y="1"/>
                  </a:moveTo>
                  <a:cubicBezTo>
                    <a:pt x="612" y="1"/>
                    <a:pt x="570" y="9"/>
                    <a:pt x="534" y="21"/>
                  </a:cubicBezTo>
                  <a:cubicBezTo>
                    <a:pt x="434" y="88"/>
                    <a:pt x="367" y="188"/>
                    <a:pt x="367" y="321"/>
                  </a:cubicBezTo>
                  <a:lnTo>
                    <a:pt x="0" y="3790"/>
                  </a:lnTo>
                  <a:cubicBezTo>
                    <a:pt x="0" y="3957"/>
                    <a:pt x="0" y="4157"/>
                    <a:pt x="134" y="4257"/>
                  </a:cubicBezTo>
                  <a:cubicBezTo>
                    <a:pt x="184" y="4274"/>
                    <a:pt x="234" y="4282"/>
                    <a:pt x="279" y="4282"/>
                  </a:cubicBezTo>
                  <a:cubicBezTo>
                    <a:pt x="325" y="4282"/>
                    <a:pt x="367" y="4274"/>
                    <a:pt x="400" y="4257"/>
                  </a:cubicBezTo>
                  <a:cubicBezTo>
                    <a:pt x="934" y="4157"/>
                    <a:pt x="1434" y="4024"/>
                    <a:pt x="1901" y="3790"/>
                  </a:cubicBezTo>
                  <a:lnTo>
                    <a:pt x="8106" y="14665"/>
                  </a:lnTo>
                  <a:cubicBezTo>
                    <a:pt x="8206" y="14865"/>
                    <a:pt x="8339" y="15032"/>
                    <a:pt x="8506" y="15198"/>
                  </a:cubicBezTo>
                  <a:cubicBezTo>
                    <a:pt x="8600" y="15292"/>
                    <a:pt x="8715" y="15333"/>
                    <a:pt x="8829" y="15333"/>
                  </a:cubicBezTo>
                  <a:cubicBezTo>
                    <a:pt x="9120" y="15333"/>
                    <a:pt x="9403" y="15067"/>
                    <a:pt x="9307" y="14731"/>
                  </a:cubicBezTo>
                  <a:cubicBezTo>
                    <a:pt x="9307" y="14665"/>
                    <a:pt x="9273" y="14631"/>
                    <a:pt x="9240" y="14565"/>
                  </a:cubicBezTo>
                  <a:cubicBezTo>
                    <a:pt x="9207" y="14431"/>
                    <a:pt x="9140" y="14298"/>
                    <a:pt x="9073" y="14198"/>
                  </a:cubicBezTo>
                  <a:lnTo>
                    <a:pt x="2802" y="3323"/>
                  </a:lnTo>
                  <a:cubicBezTo>
                    <a:pt x="3169" y="3023"/>
                    <a:pt x="3536" y="2723"/>
                    <a:pt x="3870" y="2389"/>
                  </a:cubicBezTo>
                  <a:cubicBezTo>
                    <a:pt x="3936" y="2289"/>
                    <a:pt x="4036" y="2189"/>
                    <a:pt x="4070" y="2056"/>
                  </a:cubicBezTo>
                  <a:cubicBezTo>
                    <a:pt x="4070" y="1922"/>
                    <a:pt x="4003" y="1822"/>
                    <a:pt x="3903" y="1755"/>
                  </a:cubicBezTo>
                  <a:cubicBezTo>
                    <a:pt x="3669" y="1622"/>
                    <a:pt x="3436" y="1489"/>
                    <a:pt x="3169" y="1355"/>
                  </a:cubicBezTo>
                  <a:lnTo>
                    <a:pt x="2402" y="922"/>
                  </a:lnTo>
                  <a:lnTo>
                    <a:pt x="867" y="88"/>
                  </a:lnTo>
                  <a:cubicBezTo>
                    <a:pt x="804" y="24"/>
                    <a:pt x="727" y="1"/>
                    <a:pt x="654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2"/>
            <p:cNvSpPr/>
            <p:nvPr/>
          </p:nvSpPr>
          <p:spPr>
            <a:xfrm>
              <a:off x="4413425" y="2450425"/>
              <a:ext cx="190900" cy="143300"/>
            </a:xfrm>
            <a:custGeom>
              <a:avLst/>
              <a:gdLst/>
              <a:ahLst/>
              <a:cxnLst/>
              <a:rect l="l" t="t" r="r" b="b"/>
              <a:pathLst>
                <a:path w="7636" h="5732" extrusionOk="0">
                  <a:moveTo>
                    <a:pt x="3772" y="0"/>
                  </a:moveTo>
                  <a:cubicBezTo>
                    <a:pt x="1338" y="0"/>
                    <a:pt x="0" y="2947"/>
                    <a:pt x="1698" y="4808"/>
                  </a:cubicBezTo>
                  <a:cubicBezTo>
                    <a:pt x="2259" y="5422"/>
                    <a:pt x="3024" y="5732"/>
                    <a:pt x="3797" y="5732"/>
                  </a:cubicBezTo>
                  <a:cubicBezTo>
                    <a:pt x="4494" y="5732"/>
                    <a:pt x="5198" y="5481"/>
                    <a:pt x="5767" y="4975"/>
                  </a:cubicBezTo>
                  <a:cubicBezTo>
                    <a:pt x="7635" y="3240"/>
                    <a:pt x="6501" y="105"/>
                    <a:pt x="3933" y="5"/>
                  </a:cubicBezTo>
                  <a:cubicBezTo>
                    <a:pt x="3878" y="2"/>
                    <a:pt x="3825" y="0"/>
                    <a:pt x="3772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2"/>
            <p:cNvSpPr/>
            <p:nvPr/>
          </p:nvSpPr>
          <p:spPr>
            <a:xfrm>
              <a:off x="4445000" y="2466750"/>
              <a:ext cx="59250" cy="99100"/>
            </a:xfrm>
            <a:custGeom>
              <a:avLst/>
              <a:gdLst/>
              <a:ahLst/>
              <a:cxnLst/>
              <a:rect l="l" t="t" r="r" b="b"/>
              <a:pathLst>
                <a:path w="2370" h="3964" extrusionOk="0">
                  <a:moveTo>
                    <a:pt x="2017" y="1"/>
                  </a:moveTo>
                  <a:cubicBezTo>
                    <a:pt x="1724" y="1"/>
                    <a:pt x="1391" y="204"/>
                    <a:pt x="1168" y="352"/>
                  </a:cubicBezTo>
                  <a:cubicBezTo>
                    <a:pt x="802" y="619"/>
                    <a:pt x="501" y="1020"/>
                    <a:pt x="335" y="1453"/>
                  </a:cubicBezTo>
                  <a:cubicBezTo>
                    <a:pt x="1" y="2354"/>
                    <a:pt x="201" y="3521"/>
                    <a:pt x="1102" y="3955"/>
                  </a:cubicBezTo>
                  <a:cubicBezTo>
                    <a:pt x="1119" y="3961"/>
                    <a:pt x="1137" y="3964"/>
                    <a:pt x="1154" y="3964"/>
                  </a:cubicBezTo>
                  <a:cubicBezTo>
                    <a:pt x="1233" y="3964"/>
                    <a:pt x="1296" y="3904"/>
                    <a:pt x="1269" y="3822"/>
                  </a:cubicBezTo>
                  <a:cubicBezTo>
                    <a:pt x="1002" y="3188"/>
                    <a:pt x="735" y="2421"/>
                    <a:pt x="1002" y="1687"/>
                  </a:cubicBezTo>
                  <a:cubicBezTo>
                    <a:pt x="1102" y="1386"/>
                    <a:pt x="1335" y="1086"/>
                    <a:pt x="1602" y="853"/>
                  </a:cubicBezTo>
                  <a:cubicBezTo>
                    <a:pt x="1802" y="653"/>
                    <a:pt x="2203" y="519"/>
                    <a:pt x="2336" y="252"/>
                  </a:cubicBezTo>
                  <a:cubicBezTo>
                    <a:pt x="2369" y="186"/>
                    <a:pt x="2369" y="119"/>
                    <a:pt x="2303" y="86"/>
                  </a:cubicBezTo>
                  <a:cubicBezTo>
                    <a:pt x="2216" y="25"/>
                    <a:pt x="2119" y="1"/>
                    <a:pt x="2017" y="1"/>
                  </a:cubicBez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2"/>
            <p:cNvSpPr/>
            <p:nvPr/>
          </p:nvSpPr>
          <p:spPr>
            <a:xfrm>
              <a:off x="4473375" y="2258725"/>
              <a:ext cx="33375" cy="153400"/>
            </a:xfrm>
            <a:custGeom>
              <a:avLst/>
              <a:gdLst/>
              <a:ahLst/>
              <a:cxnLst/>
              <a:rect l="l" t="t" r="r" b="b"/>
              <a:pathLst>
                <a:path w="1335" h="6136" extrusionOk="0">
                  <a:moveTo>
                    <a:pt x="1234" y="1"/>
                  </a:moveTo>
                  <a:cubicBezTo>
                    <a:pt x="801" y="134"/>
                    <a:pt x="434" y="434"/>
                    <a:pt x="200" y="834"/>
                  </a:cubicBezTo>
                  <a:cubicBezTo>
                    <a:pt x="67" y="1301"/>
                    <a:pt x="0" y="1802"/>
                    <a:pt x="33" y="2302"/>
                  </a:cubicBezTo>
                  <a:cubicBezTo>
                    <a:pt x="67" y="3570"/>
                    <a:pt x="33" y="4937"/>
                    <a:pt x="567" y="6072"/>
                  </a:cubicBezTo>
                  <a:cubicBezTo>
                    <a:pt x="590" y="6118"/>
                    <a:pt x="625" y="6136"/>
                    <a:pt x="661" y="6136"/>
                  </a:cubicBezTo>
                  <a:cubicBezTo>
                    <a:pt x="729" y="6136"/>
                    <a:pt x="801" y="6070"/>
                    <a:pt x="801" y="6005"/>
                  </a:cubicBezTo>
                  <a:cubicBezTo>
                    <a:pt x="901" y="4837"/>
                    <a:pt x="701" y="3636"/>
                    <a:pt x="634" y="2436"/>
                  </a:cubicBezTo>
                  <a:cubicBezTo>
                    <a:pt x="634" y="2002"/>
                    <a:pt x="434" y="1301"/>
                    <a:pt x="667" y="868"/>
                  </a:cubicBezTo>
                  <a:cubicBezTo>
                    <a:pt x="867" y="568"/>
                    <a:pt x="1334" y="501"/>
                    <a:pt x="1334" y="67"/>
                  </a:cubicBezTo>
                  <a:cubicBezTo>
                    <a:pt x="1334" y="1"/>
                    <a:pt x="1268" y="1"/>
                    <a:pt x="1234" y="1"/>
                  </a:cubicBez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2"/>
            <p:cNvSpPr/>
            <p:nvPr/>
          </p:nvSpPr>
          <p:spPr>
            <a:xfrm>
              <a:off x="4259050" y="2122800"/>
              <a:ext cx="18375" cy="65700"/>
            </a:xfrm>
            <a:custGeom>
              <a:avLst/>
              <a:gdLst/>
              <a:ahLst/>
              <a:cxnLst/>
              <a:rect l="l" t="t" r="r" b="b"/>
              <a:pathLst>
                <a:path w="735" h="2628" extrusionOk="0">
                  <a:moveTo>
                    <a:pt x="401" y="0"/>
                  </a:moveTo>
                  <a:cubicBezTo>
                    <a:pt x="167" y="334"/>
                    <a:pt x="67" y="734"/>
                    <a:pt x="67" y="1168"/>
                  </a:cubicBezTo>
                  <a:cubicBezTo>
                    <a:pt x="0" y="1635"/>
                    <a:pt x="34" y="2135"/>
                    <a:pt x="167" y="2602"/>
                  </a:cubicBezTo>
                  <a:cubicBezTo>
                    <a:pt x="184" y="2619"/>
                    <a:pt x="217" y="2627"/>
                    <a:pt x="251" y="2627"/>
                  </a:cubicBezTo>
                  <a:cubicBezTo>
                    <a:pt x="284" y="2627"/>
                    <a:pt x="317" y="2619"/>
                    <a:pt x="334" y="2602"/>
                  </a:cubicBezTo>
                  <a:cubicBezTo>
                    <a:pt x="534" y="2169"/>
                    <a:pt x="634" y="1735"/>
                    <a:pt x="634" y="1268"/>
                  </a:cubicBezTo>
                  <a:cubicBezTo>
                    <a:pt x="634" y="868"/>
                    <a:pt x="734" y="367"/>
                    <a:pt x="467" y="0"/>
                  </a:cubicBez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B701D-5FC7-C232-9F0E-D59DF722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39588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D42895AF-D2B6-1FEC-51C2-B45081F42E7C}"/>
              </a:ext>
            </a:extLst>
          </p:cNvPr>
          <p:cNvSpPr/>
          <p:nvPr/>
        </p:nvSpPr>
        <p:spPr>
          <a:xfrm>
            <a:off x="2251316" y="1745673"/>
            <a:ext cx="5013434" cy="191192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Festivals around the word</a:t>
            </a:r>
          </a:p>
        </p:txBody>
      </p:sp>
    </p:spTree>
    <p:extLst>
      <p:ext uri="{BB962C8B-B14F-4D97-AF65-F5344CB8AC3E}">
        <p14:creationId xmlns:p14="http://schemas.microsoft.com/office/powerpoint/2010/main" val="84800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p36"/>
          <p:cNvSpPr txBox="1">
            <a:spLocks noGrp="1"/>
          </p:cNvSpPr>
          <p:nvPr>
            <p:ph type="title"/>
          </p:nvPr>
        </p:nvSpPr>
        <p:spPr>
          <a:xfrm>
            <a:off x="713225" y="34103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Complete each sentence by filling in the blank with a word or phrase in the box</a:t>
            </a:r>
            <a:endParaRPr sz="3600" dirty="0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0F8C3E29-ED06-B450-C0C7-D2E6268E5EDC}"/>
              </a:ext>
            </a:extLst>
          </p:cNvPr>
          <p:cNvSpPr/>
          <p:nvPr/>
        </p:nvSpPr>
        <p:spPr>
          <a:xfrm>
            <a:off x="436439" y="1091611"/>
            <a:ext cx="8416939" cy="6668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floats            Bunny            lion dances            costumes            gathering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9D7B1B-40F7-B18B-6E05-571242A91DDF}"/>
              </a:ext>
            </a:extLst>
          </p:cNvPr>
          <p:cNvSpPr/>
          <p:nvPr/>
        </p:nvSpPr>
        <p:spPr>
          <a:xfrm>
            <a:off x="449350" y="1813320"/>
            <a:ext cx="7842324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best part of the Mid-Autumn Festival is the performance of </a:t>
            </a:r>
            <a:r>
              <a:rPr lang="en-US" sz="2000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57175" indent="-257175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There are flower ____________ in the Tulip Festival. </a:t>
            </a:r>
          </a:p>
          <a:p>
            <a:pPr marL="257175" indent="-257175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 like to wear traditional ____________ at Tet. </a:t>
            </a:r>
          </a:p>
          <a:p>
            <a:pPr marL="257175" indent="-257175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One of the symbols of Easter is the Easter ____________. </a:t>
            </a:r>
          </a:p>
          <a:p>
            <a:pPr marL="257175" indent="-257175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Twins Day Festival is the largest ____________ for twins in the world.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2D7381-315E-650F-4BB2-84FC3619790A}"/>
              </a:ext>
            </a:extLst>
          </p:cNvPr>
          <p:cNvSpPr txBox="1"/>
          <p:nvPr/>
        </p:nvSpPr>
        <p:spPr>
          <a:xfrm>
            <a:off x="825469" y="2350717"/>
            <a:ext cx="2076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lion dances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4C0D7C-46EF-1247-355C-76F70B7E4CFD}"/>
              </a:ext>
            </a:extLst>
          </p:cNvPr>
          <p:cNvSpPr txBox="1"/>
          <p:nvPr/>
        </p:nvSpPr>
        <p:spPr>
          <a:xfrm>
            <a:off x="2972476" y="2805707"/>
            <a:ext cx="3891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floats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39EA52-4668-F0FE-2F8A-9041F0BD8F75}"/>
              </a:ext>
            </a:extLst>
          </p:cNvPr>
          <p:cNvSpPr txBox="1"/>
          <p:nvPr/>
        </p:nvSpPr>
        <p:spPr>
          <a:xfrm>
            <a:off x="3800792" y="3284720"/>
            <a:ext cx="3380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costumes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EDFBA8-D525-950B-A8DA-C634EE85BF8A}"/>
              </a:ext>
            </a:extLst>
          </p:cNvPr>
          <p:cNvSpPr txBox="1"/>
          <p:nvPr/>
        </p:nvSpPr>
        <p:spPr>
          <a:xfrm>
            <a:off x="5410981" y="3725868"/>
            <a:ext cx="2224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Bunny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268F50-B8D4-36D5-D3F3-C661E870C192}"/>
              </a:ext>
            </a:extLst>
          </p:cNvPr>
          <p:cNvSpPr txBox="1"/>
          <p:nvPr/>
        </p:nvSpPr>
        <p:spPr>
          <a:xfrm>
            <a:off x="5021959" y="4169441"/>
            <a:ext cx="2335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gathering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1" name="Google Shape;2531;p38"/>
          <p:cNvSpPr txBox="1">
            <a:spLocks noGrp="1"/>
          </p:cNvSpPr>
          <p:nvPr>
            <p:ph type="title"/>
          </p:nvPr>
        </p:nvSpPr>
        <p:spPr>
          <a:xfrm>
            <a:off x="713225" y="35662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Choose the correct question A or B.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ACE370-0A52-632A-02CC-7FA98162ABD7}"/>
              </a:ext>
            </a:extLst>
          </p:cNvPr>
          <p:cNvSpPr/>
          <p:nvPr/>
        </p:nvSpPr>
        <p:spPr>
          <a:xfrm>
            <a:off x="1026058" y="1063723"/>
            <a:ext cx="81408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1.  A. </a:t>
            </a:r>
            <a:r>
              <a:rPr lang="en-US" sz="1800" dirty="0"/>
              <a:t>Did you go to the Lim Festival yesterday? </a:t>
            </a:r>
          </a:p>
          <a:p>
            <a:r>
              <a:rPr lang="en-US" sz="1800" dirty="0"/>
              <a:t>     </a:t>
            </a:r>
            <a:r>
              <a:rPr lang="en-US" sz="1800" b="1" dirty="0"/>
              <a:t>B. </a:t>
            </a:r>
            <a:r>
              <a:rPr lang="en-US" sz="1800" dirty="0"/>
              <a:t>Are you go to the Lim Festival yesterday?</a:t>
            </a:r>
          </a:p>
          <a:p>
            <a:endParaRPr lang="en-US" sz="1800" dirty="0"/>
          </a:p>
          <a:p>
            <a:r>
              <a:rPr lang="en-US" sz="1800" b="1" dirty="0"/>
              <a:t>2.  A. </a:t>
            </a:r>
            <a:r>
              <a:rPr lang="en-US" sz="1800" dirty="0"/>
              <a:t>Are they always celebrate the festival in May? </a:t>
            </a:r>
          </a:p>
          <a:p>
            <a:r>
              <a:rPr lang="en-US" sz="1800" dirty="0"/>
              <a:t>     </a:t>
            </a:r>
            <a:r>
              <a:rPr lang="en-US" sz="1800" b="1" dirty="0"/>
              <a:t>B. </a:t>
            </a:r>
            <a:r>
              <a:rPr lang="en-US" sz="1800" dirty="0"/>
              <a:t>Do they always celebrate the festival in May? </a:t>
            </a:r>
          </a:p>
          <a:p>
            <a:endParaRPr lang="en-US" sz="1800" dirty="0"/>
          </a:p>
          <a:p>
            <a:r>
              <a:rPr lang="en-US" sz="1800" b="1" dirty="0"/>
              <a:t>3.  A. </a:t>
            </a:r>
            <a:r>
              <a:rPr lang="en-US" sz="1800" dirty="0"/>
              <a:t>Will you wear a costume for Halloween? </a:t>
            </a:r>
          </a:p>
          <a:p>
            <a:r>
              <a:rPr lang="en-US" sz="1800" b="1" dirty="0"/>
              <a:t>     B. </a:t>
            </a:r>
            <a:r>
              <a:rPr lang="en-US" sz="1800" dirty="0"/>
              <a:t>Will do you wear a costume for Halloween?</a:t>
            </a:r>
          </a:p>
          <a:p>
            <a:endParaRPr lang="en-US" sz="1800" dirty="0"/>
          </a:p>
          <a:p>
            <a:r>
              <a:rPr lang="en-US" sz="1800" b="1" dirty="0"/>
              <a:t>4.  A. </a:t>
            </a:r>
            <a:r>
              <a:rPr lang="en-US" sz="1800" dirty="0"/>
              <a:t>Does he interested in joining the festival?</a:t>
            </a:r>
          </a:p>
          <a:p>
            <a:r>
              <a:rPr lang="en-US" sz="1800" dirty="0"/>
              <a:t>     </a:t>
            </a:r>
            <a:r>
              <a:rPr lang="en-US" sz="1800" b="1" dirty="0"/>
              <a:t>B. </a:t>
            </a:r>
            <a:r>
              <a:rPr lang="en-US" sz="1800" dirty="0"/>
              <a:t>Is he interested in joining the festival?</a:t>
            </a:r>
          </a:p>
          <a:p>
            <a:endParaRPr lang="en-US" sz="1800" dirty="0"/>
          </a:p>
          <a:p>
            <a:r>
              <a:rPr lang="en-US" sz="1800" b="1" dirty="0"/>
              <a:t>5.  A. </a:t>
            </a:r>
            <a:r>
              <a:rPr lang="en-US" sz="1800" dirty="0"/>
              <a:t>Do people listen to traditional songs at the Hoi </a:t>
            </a:r>
            <a:r>
              <a:rPr lang="en-US" sz="1800" dirty="0" err="1"/>
              <a:t>Mua</a:t>
            </a:r>
            <a:r>
              <a:rPr lang="en-US" sz="1800" dirty="0"/>
              <a:t> Festival last year? </a:t>
            </a:r>
          </a:p>
          <a:p>
            <a:r>
              <a:rPr lang="en-US" sz="1800" dirty="0"/>
              <a:t>     </a:t>
            </a:r>
            <a:r>
              <a:rPr lang="en-US" sz="1800" b="1" dirty="0"/>
              <a:t>B. </a:t>
            </a:r>
            <a:r>
              <a:rPr lang="en-US" sz="1800" dirty="0"/>
              <a:t>Did people listen to traditional songs at the Hoi </a:t>
            </a:r>
            <a:r>
              <a:rPr lang="en-US" sz="1800" dirty="0" err="1"/>
              <a:t>Mua</a:t>
            </a:r>
            <a:r>
              <a:rPr lang="en-US" sz="1800" dirty="0"/>
              <a:t> Festival last year?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2792D11-02CD-0C3F-494D-6A86EEFE29BF}"/>
              </a:ext>
            </a:extLst>
          </p:cNvPr>
          <p:cNvSpPr/>
          <p:nvPr/>
        </p:nvSpPr>
        <p:spPr>
          <a:xfrm>
            <a:off x="1353667" y="1122495"/>
            <a:ext cx="314661" cy="2754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FE67F2-12D9-4605-7F3E-8AD8A0845AFB}"/>
              </a:ext>
            </a:extLst>
          </p:cNvPr>
          <p:cNvSpPr/>
          <p:nvPr/>
        </p:nvSpPr>
        <p:spPr>
          <a:xfrm>
            <a:off x="1353670" y="2217038"/>
            <a:ext cx="314661" cy="2754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D1F1D7-3D29-6C79-E49D-F90A2DBE273C}"/>
              </a:ext>
            </a:extLst>
          </p:cNvPr>
          <p:cNvSpPr/>
          <p:nvPr/>
        </p:nvSpPr>
        <p:spPr>
          <a:xfrm>
            <a:off x="1360836" y="2775893"/>
            <a:ext cx="314661" cy="2754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94E082-A0D4-7520-FC7F-3D5A45620B9E}"/>
              </a:ext>
            </a:extLst>
          </p:cNvPr>
          <p:cNvSpPr/>
          <p:nvPr/>
        </p:nvSpPr>
        <p:spPr>
          <a:xfrm>
            <a:off x="1353668" y="3855197"/>
            <a:ext cx="314661" cy="2754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12544E9-A379-36D2-9EE5-8138B21FE359}"/>
              </a:ext>
            </a:extLst>
          </p:cNvPr>
          <p:cNvSpPr/>
          <p:nvPr/>
        </p:nvSpPr>
        <p:spPr>
          <a:xfrm>
            <a:off x="1353666" y="4672008"/>
            <a:ext cx="314661" cy="2754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9" name="Google Shape;2639;p40"/>
          <p:cNvSpPr/>
          <p:nvPr/>
        </p:nvSpPr>
        <p:spPr>
          <a:xfrm rot="-395707">
            <a:off x="5903641" y="1544900"/>
            <a:ext cx="2595603" cy="3366272"/>
          </a:xfrm>
          <a:custGeom>
            <a:avLst/>
            <a:gdLst/>
            <a:ahLst/>
            <a:cxnLst/>
            <a:rect l="l" t="t" r="r" b="b"/>
            <a:pathLst>
              <a:path w="31858" h="38726" extrusionOk="0">
                <a:moveTo>
                  <a:pt x="6430" y="1"/>
                </a:moveTo>
                <a:cubicBezTo>
                  <a:pt x="4523" y="1"/>
                  <a:pt x="3314" y="274"/>
                  <a:pt x="3169" y="818"/>
                </a:cubicBezTo>
                <a:cubicBezTo>
                  <a:pt x="2897" y="1826"/>
                  <a:pt x="1" y="35748"/>
                  <a:pt x="1185" y="37028"/>
                </a:cubicBezTo>
                <a:cubicBezTo>
                  <a:pt x="2369" y="38308"/>
                  <a:pt x="25651" y="37188"/>
                  <a:pt x="29011" y="38724"/>
                </a:cubicBezTo>
                <a:cubicBezTo>
                  <a:pt x="29012" y="38725"/>
                  <a:pt x="29014" y="38725"/>
                  <a:pt x="29015" y="38725"/>
                </a:cubicBezTo>
                <a:cubicBezTo>
                  <a:pt x="29438" y="38725"/>
                  <a:pt x="31108" y="9433"/>
                  <a:pt x="31491" y="6546"/>
                </a:cubicBezTo>
                <a:cubicBezTo>
                  <a:pt x="31858" y="3783"/>
                  <a:pt x="31583" y="2215"/>
                  <a:pt x="30807" y="2215"/>
                </a:cubicBezTo>
                <a:cubicBezTo>
                  <a:pt x="30770" y="2215"/>
                  <a:pt x="30731" y="2218"/>
                  <a:pt x="30691" y="2226"/>
                </a:cubicBezTo>
                <a:cubicBezTo>
                  <a:pt x="30616" y="2239"/>
                  <a:pt x="30464" y="2246"/>
                  <a:pt x="30244" y="2246"/>
                </a:cubicBezTo>
                <a:cubicBezTo>
                  <a:pt x="27883" y="2246"/>
                  <a:pt x="17770" y="1491"/>
                  <a:pt x="12866" y="642"/>
                </a:cubicBezTo>
                <a:cubicBezTo>
                  <a:pt x="10344" y="214"/>
                  <a:pt x="8115" y="1"/>
                  <a:pt x="6430" y="1"/>
                </a:cubicBezTo>
                <a:close/>
              </a:path>
            </a:pathLst>
          </a:custGeom>
          <a:solidFill>
            <a:srgbClr val="F9B2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640" name="Google Shape;2640;p40"/>
          <p:cNvGraphicFramePr/>
          <p:nvPr>
            <p:extLst>
              <p:ext uri="{D42A27DB-BD31-4B8C-83A1-F6EECF244321}">
                <p14:modId xmlns:p14="http://schemas.microsoft.com/office/powerpoint/2010/main" val="2679795833"/>
              </p:ext>
            </p:extLst>
          </p:nvPr>
        </p:nvGraphicFramePr>
        <p:xfrm>
          <a:off x="6507878" y="1398323"/>
          <a:ext cx="1696650" cy="3030600"/>
        </p:xfrm>
        <a:graphic>
          <a:graphicData uri="http://schemas.openxmlformats.org/drawingml/2006/table">
            <a:tbl>
              <a:tblPr>
                <a:noFill/>
                <a:tableStyleId>{F0634A2C-9917-48B9-A337-10CFD88DF6D1}</a:tableStyleId>
              </a:tblPr>
              <a:tblGrid>
                <a:gridCol w="169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7666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7666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7666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7666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42" name="Google Shape;2642;p40"/>
          <p:cNvSpPr txBox="1">
            <a:spLocks noGrp="1"/>
          </p:cNvSpPr>
          <p:nvPr>
            <p:ph type="title"/>
          </p:nvPr>
        </p:nvSpPr>
        <p:spPr>
          <a:xfrm>
            <a:off x="96005" y="82144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Answer the following questions about yourself.</a:t>
            </a:r>
          </a:p>
        </p:txBody>
      </p:sp>
      <p:sp>
        <p:nvSpPr>
          <p:cNvPr id="2643" name="Google Shape;2643;p40"/>
          <p:cNvSpPr/>
          <p:nvPr/>
        </p:nvSpPr>
        <p:spPr>
          <a:xfrm>
            <a:off x="6231453" y="1840385"/>
            <a:ext cx="236577" cy="257222"/>
          </a:xfrm>
          <a:custGeom>
            <a:avLst/>
            <a:gdLst/>
            <a:ahLst/>
            <a:cxnLst/>
            <a:rect l="l" t="t" r="r" b="b"/>
            <a:pathLst>
              <a:path w="2037" h="2215" extrusionOk="0">
                <a:moveTo>
                  <a:pt x="582" y="0"/>
                </a:moveTo>
                <a:cubicBezTo>
                  <a:pt x="525" y="0"/>
                  <a:pt x="471" y="39"/>
                  <a:pt x="485" y="111"/>
                </a:cubicBezTo>
                <a:cubicBezTo>
                  <a:pt x="521" y="371"/>
                  <a:pt x="557" y="623"/>
                  <a:pt x="593" y="883"/>
                </a:cubicBezTo>
                <a:cubicBezTo>
                  <a:pt x="458" y="784"/>
                  <a:pt x="323" y="685"/>
                  <a:pt x="180" y="596"/>
                </a:cubicBezTo>
                <a:cubicBezTo>
                  <a:pt x="160" y="580"/>
                  <a:pt x="137" y="573"/>
                  <a:pt x="114" y="573"/>
                </a:cubicBezTo>
                <a:cubicBezTo>
                  <a:pt x="85" y="573"/>
                  <a:pt x="56" y="585"/>
                  <a:pt x="36" y="605"/>
                </a:cubicBezTo>
                <a:cubicBezTo>
                  <a:pt x="0" y="650"/>
                  <a:pt x="0" y="721"/>
                  <a:pt x="45" y="757"/>
                </a:cubicBezTo>
                <a:cubicBezTo>
                  <a:pt x="225" y="874"/>
                  <a:pt x="395" y="991"/>
                  <a:pt x="566" y="1117"/>
                </a:cubicBezTo>
                <a:cubicBezTo>
                  <a:pt x="449" y="1117"/>
                  <a:pt x="341" y="1108"/>
                  <a:pt x="234" y="1099"/>
                </a:cubicBezTo>
                <a:cubicBezTo>
                  <a:pt x="231" y="1098"/>
                  <a:pt x="228" y="1098"/>
                  <a:pt x="225" y="1098"/>
                </a:cubicBezTo>
                <a:cubicBezTo>
                  <a:pt x="98" y="1098"/>
                  <a:pt x="66" y="1296"/>
                  <a:pt x="198" y="1305"/>
                </a:cubicBezTo>
                <a:cubicBezTo>
                  <a:pt x="332" y="1323"/>
                  <a:pt x="476" y="1332"/>
                  <a:pt x="620" y="1332"/>
                </a:cubicBezTo>
                <a:cubicBezTo>
                  <a:pt x="539" y="1458"/>
                  <a:pt x="449" y="1592"/>
                  <a:pt x="368" y="1727"/>
                </a:cubicBezTo>
                <a:cubicBezTo>
                  <a:pt x="362" y="1801"/>
                  <a:pt x="423" y="1854"/>
                  <a:pt x="486" y="1854"/>
                </a:cubicBezTo>
                <a:cubicBezTo>
                  <a:pt x="514" y="1854"/>
                  <a:pt x="543" y="1842"/>
                  <a:pt x="566" y="1817"/>
                </a:cubicBezTo>
                <a:cubicBezTo>
                  <a:pt x="611" y="1736"/>
                  <a:pt x="656" y="1664"/>
                  <a:pt x="701" y="1592"/>
                </a:cubicBezTo>
                <a:cubicBezTo>
                  <a:pt x="728" y="1772"/>
                  <a:pt x="754" y="1943"/>
                  <a:pt x="781" y="2122"/>
                </a:cubicBezTo>
                <a:cubicBezTo>
                  <a:pt x="794" y="2185"/>
                  <a:pt x="846" y="2215"/>
                  <a:pt x="895" y="2215"/>
                </a:cubicBezTo>
                <a:cubicBezTo>
                  <a:pt x="952" y="2215"/>
                  <a:pt x="1006" y="2176"/>
                  <a:pt x="997" y="2104"/>
                </a:cubicBezTo>
                <a:cubicBezTo>
                  <a:pt x="961" y="1853"/>
                  <a:pt x="925" y="1610"/>
                  <a:pt x="880" y="1359"/>
                </a:cubicBezTo>
                <a:lnTo>
                  <a:pt x="880" y="1359"/>
                </a:lnTo>
                <a:cubicBezTo>
                  <a:pt x="1069" y="1503"/>
                  <a:pt x="1248" y="1655"/>
                  <a:pt x="1428" y="1808"/>
                </a:cubicBezTo>
                <a:cubicBezTo>
                  <a:pt x="1448" y="1826"/>
                  <a:pt x="1470" y="1834"/>
                  <a:pt x="1492" y="1834"/>
                </a:cubicBezTo>
                <a:cubicBezTo>
                  <a:pt x="1575" y="1834"/>
                  <a:pt x="1648" y="1718"/>
                  <a:pt x="1563" y="1646"/>
                </a:cubicBezTo>
                <a:cubicBezTo>
                  <a:pt x="1428" y="1521"/>
                  <a:pt x="1293" y="1413"/>
                  <a:pt x="1150" y="1296"/>
                </a:cubicBezTo>
                <a:cubicBezTo>
                  <a:pt x="1410" y="1269"/>
                  <a:pt x="1661" y="1215"/>
                  <a:pt x="1913" y="1134"/>
                </a:cubicBezTo>
                <a:cubicBezTo>
                  <a:pt x="2036" y="1110"/>
                  <a:pt x="1986" y="942"/>
                  <a:pt x="1873" y="942"/>
                </a:cubicBezTo>
                <a:cubicBezTo>
                  <a:pt x="1863" y="942"/>
                  <a:pt x="1852" y="943"/>
                  <a:pt x="1841" y="946"/>
                </a:cubicBezTo>
                <a:cubicBezTo>
                  <a:pt x="1581" y="1027"/>
                  <a:pt x="1311" y="1081"/>
                  <a:pt x="1042" y="1108"/>
                </a:cubicBezTo>
                <a:cubicBezTo>
                  <a:pt x="1168" y="928"/>
                  <a:pt x="1293" y="757"/>
                  <a:pt x="1428" y="596"/>
                </a:cubicBezTo>
                <a:cubicBezTo>
                  <a:pt x="1463" y="518"/>
                  <a:pt x="1399" y="441"/>
                  <a:pt x="1327" y="441"/>
                </a:cubicBezTo>
                <a:cubicBezTo>
                  <a:pt x="1307" y="441"/>
                  <a:pt x="1286" y="447"/>
                  <a:pt x="1266" y="461"/>
                </a:cubicBezTo>
                <a:cubicBezTo>
                  <a:pt x="1114" y="641"/>
                  <a:pt x="970" y="829"/>
                  <a:pt x="835" y="1018"/>
                </a:cubicBezTo>
                <a:lnTo>
                  <a:pt x="692" y="93"/>
                </a:lnTo>
                <a:cubicBezTo>
                  <a:pt x="683" y="30"/>
                  <a:pt x="632" y="0"/>
                  <a:pt x="5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40"/>
          <p:cNvSpPr/>
          <p:nvPr/>
        </p:nvSpPr>
        <p:spPr>
          <a:xfrm>
            <a:off x="6507878" y="2097620"/>
            <a:ext cx="1639275" cy="57525"/>
          </a:xfrm>
          <a:custGeom>
            <a:avLst/>
            <a:gdLst/>
            <a:ahLst/>
            <a:cxnLst/>
            <a:rect l="l" t="t" r="r" b="b"/>
            <a:pathLst>
              <a:path w="65571" h="2301" extrusionOk="0">
                <a:moveTo>
                  <a:pt x="0" y="908"/>
                </a:moveTo>
                <a:cubicBezTo>
                  <a:pt x="4292" y="775"/>
                  <a:pt x="17388" y="-110"/>
                  <a:pt x="25750" y="111"/>
                </a:cubicBezTo>
                <a:cubicBezTo>
                  <a:pt x="34112" y="332"/>
                  <a:pt x="43537" y="2102"/>
                  <a:pt x="50174" y="2235"/>
                </a:cubicBezTo>
                <a:cubicBezTo>
                  <a:pt x="56811" y="2368"/>
                  <a:pt x="63005" y="1129"/>
                  <a:pt x="65571" y="908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45" name="Google Shape;2645;p40"/>
          <p:cNvSpPr/>
          <p:nvPr/>
        </p:nvSpPr>
        <p:spPr>
          <a:xfrm>
            <a:off x="6231453" y="2603360"/>
            <a:ext cx="236577" cy="257222"/>
          </a:xfrm>
          <a:custGeom>
            <a:avLst/>
            <a:gdLst/>
            <a:ahLst/>
            <a:cxnLst/>
            <a:rect l="l" t="t" r="r" b="b"/>
            <a:pathLst>
              <a:path w="2037" h="2215" extrusionOk="0">
                <a:moveTo>
                  <a:pt x="582" y="0"/>
                </a:moveTo>
                <a:cubicBezTo>
                  <a:pt x="525" y="0"/>
                  <a:pt x="471" y="39"/>
                  <a:pt x="485" y="111"/>
                </a:cubicBezTo>
                <a:cubicBezTo>
                  <a:pt x="521" y="371"/>
                  <a:pt x="557" y="623"/>
                  <a:pt x="593" y="883"/>
                </a:cubicBezTo>
                <a:cubicBezTo>
                  <a:pt x="458" y="784"/>
                  <a:pt x="323" y="685"/>
                  <a:pt x="180" y="596"/>
                </a:cubicBezTo>
                <a:cubicBezTo>
                  <a:pt x="160" y="580"/>
                  <a:pt x="137" y="573"/>
                  <a:pt x="114" y="573"/>
                </a:cubicBezTo>
                <a:cubicBezTo>
                  <a:pt x="85" y="573"/>
                  <a:pt x="56" y="585"/>
                  <a:pt x="36" y="605"/>
                </a:cubicBezTo>
                <a:cubicBezTo>
                  <a:pt x="0" y="650"/>
                  <a:pt x="0" y="721"/>
                  <a:pt x="45" y="757"/>
                </a:cubicBezTo>
                <a:cubicBezTo>
                  <a:pt x="225" y="874"/>
                  <a:pt x="395" y="991"/>
                  <a:pt x="566" y="1117"/>
                </a:cubicBezTo>
                <a:cubicBezTo>
                  <a:pt x="449" y="1117"/>
                  <a:pt x="341" y="1108"/>
                  <a:pt x="234" y="1099"/>
                </a:cubicBezTo>
                <a:cubicBezTo>
                  <a:pt x="231" y="1098"/>
                  <a:pt x="228" y="1098"/>
                  <a:pt x="225" y="1098"/>
                </a:cubicBezTo>
                <a:cubicBezTo>
                  <a:pt x="98" y="1098"/>
                  <a:pt x="66" y="1296"/>
                  <a:pt x="198" y="1305"/>
                </a:cubicBezTo>
                <a:cubicBezTo>
                  <a:pt x="332" y="1323"/>
                  <a:pt x="476" y="1332"/>
                  <a:pt x="620" y="1332"/>
                </a:cubicBezTo>
                <a:cubicBezTo>
                  <a:pt x="539" y="1458"/>
                  <a:pt x="449" y="1592"/>
                  <a:pt x="368" y="1727"/>
                </a:cubicBezTo>
                <a:cubicBezTo>
                  <a:pt x="362" y="1801"/>
                  <a:pt x="423" y="1854"/>
                  <a:pt x="486" y="1854"/>
                </a:cubicBezTo>
                <a:cubicBezTo>
                  <a:pt x="514" y="1854"/>
                  <a:pt x="543" y="1842"/>
                  <a:pt x="566" y="1817"/>
                </a:cubicBezTo>
                <a:cubicBezTo>
                  <a:pt x="611" y="1736"/>
                  <a:pt x="656" y="1664"/>
                  <a:pt x="701" y="1592"/>
                </a:cubicBezTo>
                <a:cubicBezTo>
                  <a:pt x="728" y="1772"/>
                  <a:pt x="754" y="1943"/>
                  <a:pt x="781" y="2122"/>
                </a:cubicBezTo>
                <a:cubicBezTo>
                  <a:pt x="794" y="2185"/>
                  <a:pt x="846" y="2215"/>
                  <a:pt x="895" y="2215"/>
                </a:cubicBezTo>
                <a:cubicBezTo>
                  <a:pt x="952" y="2215"/>
                  <a:pt x="1006" y="2176"/>
                  <a:pt x="997" y="2104"/>
                </a:cubicBezTo>
                <a:cubicBezTo>
                  <a:pt x="961" y="1853"/>
                  <a:pt x="925" y="1610"/>
                  <a:pt x="880" y="1359"/>
                </a:cubicBezTo>
                <a:lnTo>
                  <a:pt x="880" y="1359"/>
                </a:lnTo>
                <a:cubicBezTo>
                  <a:pt x="1069" y="1503"/>
                  <a:pt x="1248" y="1655"/>
                  <a:pt x="1428" y="1808"/>
                </a:cubicBezTo>
                <a:cubicBezTo>
                  <a:pt x="1448" y="1826"/>
                  <a:pt x="1470" y="1834"/>
                  <a:pt x="1492" y="1834"/>
                </a:cubicBezTo>
                <a:cubicBezTo>
                  <a:pt x="1575" y="1834"/>
                  <a:pt x="1648" y="1718"/>
                  <a:pt x="1563" y="1646"/>
                </a:cubicBezTo>
                <a:cubicBezTo>
                  <a:pt x="1428" y="1521"/>
                  <a:pt x="1293" y="1413"/>
                  <a:pt x="1150" y="1296"/>
                </a:cubicBezTo>
                <a:cubicBezTo>
                  <a:pt x="1410" y="1269"/>
                  <a:pt x="1661" y="1215"/>
                  <a:pt x="1913" y="1134"/>
                </a:cubicBezTo>
                <a:cubicBezTo>
                  <a:pt x="2036" y="1110"/>
                  <a:pt x="1986" y="942"/>
                  <a:pt x="1873" y="942"/>
                </a:cubicBezTo>
                <a:cubicBezTo>
                  <a:pt x="1863" y="942"/>
                  <a:pt x="1852" y="943"/>
                  <a:pt x="1841" y="946"/>
                </a:cubicBezTo>
                <a:cubicBezTo>
                  <a:pt x="1581" y="1027"/>
                  <a:pt x="1311" y="1081"/>
                  <a:pt x="1042" y="1108"/>
                </a:cubicBezTo>
                <a:cubicBezTo>
                  <a:pt x="1168" y="928"/>
                  <a:pt x="1293" y="757"/>
                  <a:pt x="1428" y="596"/>
                </a:cubicBezTo>
                <a:cubicBezTo>
                  <a:pt x="1463" y="518"/>
                  <a:pt x="1399" y="441"/>
                  <a:pt x="1327" y="441"/>
                </a:cubicBezTo>
                <a:cubicBezTo>
                  <a:pt x="1307" y="441"/>
                  <a:pt x="1286" y="447"/>
                  <a:pt x="1266" y="461"/>
                </a:cubicBezTo>
                <a:cubicBezTo>
                  <a:pt x="1114" y="641"/>
                  <a:pt x="970" y="829"/>
                  <a:pt x="835" y="1018"/>
                </a:cubicBezTo>
                <a:lnTo>
                  <a:pt x="692" y="93"/>
                </a:lnTo>
                <a:cubicBezTo>
                  <a:pt x="683" y="30"/>
                  <a:pt x="632" y="0"/>
                  <a:pt x="5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6" name="Google Shape;2646;p40"/>
          <p:cNvSpPr/>
          <p:nvPr/>
        </p:nvSpPr>
        <p:spPr>
          <a:xfrm>
            <a:off x="6507878" y="2860595"/>
            <a:ext cx="1639275" cy="57525"/>
          </a:xfrm>
          <a:custGeom>
            <a:avLst/>
            <a:gdLst/>
            <a:ahLst/>
            <a:cxnLst/>
            <a:rect l="l" t="t" r="r" b="b"/>
            <a:pathLst>
              <a:path w="65571" h="2301" extrusionOk="0">
                <a:moveTo>
                  <a:pt x="0" y="908"/>
                </a:moveTo>
                <a:cubicBezTo>
                  <a:pt x="4292" y="775"/>
                  <a:pt x="17388" y="-110"/>
                  <a:pt x="25750" y="111"/>
                </a:cubicBezTo>
                <a:cubicBezTo>
                  <a:pt x="34112" y="332"/>
                  <a:pt x="43537" y="2102"/>
                  <a:pt x="50174" y="2235"/>
                </a:cubicBezTo>
                <a:cubicBezTo>
                  <a:pt x="56811" y="2368"/>
                  <a:pt x="63005" y="1129"/>
                  <a:pt x="65571" y="908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47" name="Google Shape;2647;p40"/>
          <p:cNvSpPr/>
          <p:nvPr/>
        </p:nvSpPr>
        <p:spPr>
          <a:xfrm>
            <a:off x="6231453" y="3366335"/>
            <a:ext cx="236577" cy="257222"/>
          </a:xfrm>
          <a:custGeom>
            <a:avLst/>
            <a:gdLst/>
            <a:ahLst/>
            <a:cxnLst/>
            <a:rect l="l" t="t" r="r" b="b"/>
            <a:pathLst>
              <a:path w="2037" h="2215" extrusionOk="0">
                <a:moveTo>
                  <a:pt x="582" y="0"/>
                </a:moveTo>
                <a:cubicBezTo>
                  <a:pt x="525" y="0"/>
                  <a:pt x="471" y="39"/>
                  <a:pt x="485" y="111"/>
                </a:cubicBezTo>
                <a:cubicBezTo>
                  <a:pt x="521" y="371"/>
                  <a:pt x="557" y="623"/>
                  <a:pt x="593" y="883"/>
                </a:cubicBezTo>
                <a:cubicBezTo>
                  <a:pt x="458" y="784"/>
                  <a:pt x="323" y="685"/>
                  <a:pt x="180" y="596"/>
                </a:cubicBezTo>
                <a:cubicBezTo>
                  <a:pt x="160" y="580"/>
                  <a:pt x="137" y="573"/>
                  <a:pt x="114" y="573"/>
                </a:cubicBezTo>
                <a:cubicBezTo>
                  <a:pt x="85" y="573"/>
                  <a:pt x="56" y="585"/>
                  <a:pt x="36" y="605"/>
                </a:cubicBezTo>
                <a:cubicBezTo>
                  <a:pt x="0" y="650"/>
                  <a:pt x="0" y="721"/>
                  <a:pt x="45" y="757"/>
                </a:cubicBezTo>
                <a:cubicBezTo>
                  <a:pt x="225" y="874"/>
                  <a:pt x="395" y="991"/>
                  <a:pt x="566" y="1117"/>
                </a:cubicBezTo>
                <a:cubicBezTo>
                  <a:pt x="449" y="1117"/>
                  <a:pt x="341" y="1108"/>
                  <a:pt x="234" y="1099"/>
                </a:cubicBezTo>
                <a:cubicBezTo>
                  <a:pt x="231" y="1098"/>
                  <a:pt x="228" y="1098"/>
                  <a:pt x="225" y="1098"/>
                </a:cubicBezTo>
                <a:cubicBezTo>
                  <a:pt x="98" y="1098"/>
                  <a:pt x="66" y="1296"/>
                  <a:pt x="198" y="1305"/>
                </a:cubicBezTo>
                <a:cubicBezTo>
                  <a:pt x="332" y="1323"/>
                  <a:pt x="476" y="1332"/>
                  <a:pt x="620" y="1332"/>
                </a:cubicBezTo>
                <a:cubicBezTo>
                  <a:pt x="539" y="1458"/>
                  <a:pt x="449" y="1592"/>
                  <a:pt x="368" y="1727"/>
                </a:cubicBezTo>
                <a:cubicBezTo>
                  <a:pt x="362" y="1801"/>
                  <a:pt x="423" y="1854"/>
                  <a:pt x="486" y="1854"/>
                </a:cubicBezTo>
                <a:cubicBezTo>
                  <a:pt x="514" y="1854"/>
                  <a:pt x="543" y="1842"/>
                  <a:pt x="566" y="1817"/>
                </a:cubicBezTo>
                <a:cubicBezTo>
                  <a:pt x="611" y="1736"/>
                  <a:pt x="656" y="1664"/>
                  <a:pt x="701" y="1592"/>
                </a:cubicBezTo>
                <a:cubicBezTo>
                  <a:pt x="728" y="1772"/>
                  <a:pt x="754" y="1943"/>
                  <a:pt x="781" y="2122"/>
                </a:cubicBezTo>
                <a:cubicBezTo>
                  <a:pt x="794" y="2185"/>
                  <a:pt x="846" y="2215"/>
                  <a:pt x="895" y="2215"/>
                </a:cubicBezTo>
                <a:cubicBezTo>
                  <a:pt x="952" y="2215"/>
                  <a:pt x="1006" y="2176"/>
                  <a:pt x="997" y="2104"/>
                </a:cubicBezTo>
                <a:cubicBezTo>
                  <a:pt x="961" y="1853"/>
                  <a:pt x="925" y="1610"/>
                  <a:pt x="880" y="1359"/>
                </a:cubicBezTo>
                <a:lnTo>
                  <a:pt x="880" y="1359"/>
                </a:lnTo>
                <a:cubicBezTo>
                  <a:pt x="1069" y="1503"/>
                  <a:pt x="1248" y="1655"/>
                  <a:pt x="1428" y="1808"/>
                </a:cubicBezTo>
                <a:cubicBezTo>
                  <a:pt x="1448" y="1826"/>
                  <a:pt x="1470" y="1834"/>
                  <a:pt x="1492" y="1834"/>
                </a:cubicBezTo>
                <a:cubicBezTo>
                  <a:pt x="1575" y="1834"/>
                  <a:pt x="1648" y="1718"/>
                  <a:pt x="1563" y="1646"/>
                </a:cubicBezTo>
                <a:cubicBezTo>
                  <a:pt x="1428" y="1521"/>
                  <a:pt x="1293" y="1413"/>
                  <a:pt x="1150" y="1296"/>
                </a:cubicBezTo>
                <a:cubicBezTo>
                  <a:pt x="1410" y="1269"/>
                  <a:pt x="1661" y="1215"/>
                  <a:pt x="1913" y="1134"/>
                </a:cubicBezTo>
                <a:cubicBezTo>
                  <a:pt x="2036" y="1110"/>
                  <a:pt x="1986" y="942"/>
                  <a:pt x="1873" y="942"/>
                </a:cubicBezTo>
                <a:cubicBezTo>
                  <a:pt x="1863" y="942"/>
                  <a:pt x="1852" y="943"/>
                  <a:pt x="1841" y="946"/>
                </a:cubicBezTo>
                <a:cubicBezTo>
                  <a:pt x="1581" y="1027"/>
                  <a:pt x="1311" y="1081"/>
                  <a:pt x="1042" y="1108"/>
                </a:cubicBezTo>
                <a:cubicBezTo>
                  <a:pt x="1168" y="928"/>
                  <a:pt x="1293" y="757"/>
                  <a:pt x="1428" y="596"/>
                </a:cubicBezTo>
                <a:cubicBezTo>
                  <a:pt x="1463" y="518"/>
                  <a:pt x="1399" y="441"/>
                  <a:pt x="1327" y="441"/>
                </a:cubicBezTo>
                <a:cubicBezTo>
                  <a:pt x="1307" y="441"/>
                  <a:pt x="1286" y="447"/>
                  <a:pt x="1266" y="461"/>
                </a:cubicBezTo>
                <a:cubicBezTo>
                  <a:pt x="1114" y="641"/>
                  <a:pt x="970" y="829"/>
                  <a:pt x="835" y="1018"/>
                </a:cubicBezTo>
                <a:lnTo>
                  <a:pt x="692" y="93"/>
                </a:lnTo>
                <a:cubicBezTo>
                  <a:pt x="683" y="30"/>
                  <a:pt x="632" y="0"/>
                  <a:pt x="5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8" name="Google Shape;2648;p40"/>
          <p:cNvSpPr/>
          <p:nvPr/>
        </p:nvSpPr>
        <p:spPr>
          <a:xfrm>
            <a:off x="6507878" y="3623570"/>
            <a:ext cx="1639275" cy="57525"/>
          </a:xfrm>
          <a:custGeom>
            <a:avLst/>
            <a:gdLst/>
            <a:ahLst/>
            <a:cxnLst/>
            <a:rect l="l" t="t" r="r" b="b"/>
            <a:pathLst>
              <a:path w="65571" h="2301" extrusionOk="0">
                <a:moveTo>
                  <a:pt x="0" y="908"/>
                </a:moveTo>
                <a:cubicBezTo>
                  <a:pt x="4292" y="775"/>
                  <a:pt x="17388" y="-110"/>
                  <a:pt x="25750" y="111"/>
                </a:cubicBezTo>
                <a:cubicBezTo>
                  <a:pt x="34112" y="332"/>
                  <a:pt x="43537" y="2102"/>
                  <a:pt x="50174" y="2235"/>
                </a:cubicBezTo>
                <a:cubicBezTo>
                  <a:pt x="56811" y="2368"/>
                  <a:pt x="63005" y="1129"/>
                  <a:pt x="65571" y="908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49" name="Google Shape;2649;p40"/>
          <p:cNvSpPr/>
          <p:nvPr/>
        </p:nvSpPr>
        <p:spPr>
          <a:xfrm>
            <a:off x="6231453" y="4129310"/>
            <a:ext cx="236577" cy="257222"/>
          </a:xfrm>
          <a:custGeom>
            <a:avLst/>
            <a:gdLst/>
            <a:ahLst/>
            <a:cxnLst/>
            <a:rect l="l" t="t" r="r" b="b"/>
            <a:pathLst>
              <a:path w="2037" h="2215" extrusionOk="0">
                <a:moveTo>
                  <a:pt x="582" y="0"/>
                </a:moveTo>
                <a:cubicBezTo>
                  <a:pt x="525" y="0"/>
                  <a:pt x="471" y="39"/>
                  <a:pt x="485" y="111"/>
                </a:cubicBezTo>
                <a:cubicBezTo>
                  <a:pt x="521" y="371"/>
                  <a:pt x="557" y="623"/>
                  <a:pt x="593" y="883"/>
                </a:cubicBezTo>
                <a:cubicBezTo>
                  <a:pt x="458" y="784"/>
                  <a:pt x="323" y="685"/>
                  <a:pt x="180" y="596"/>
                </a:cubicBezTo>
                <a:cubicBezTo>
                  <a:pt x="160" y="580"/>
                  <a:pt x="137" y="573"/>
                  <a:pt x="114" y="573"/>
                </a:cubicBezTo>
                <a:cubicBezTo>
                  <a:pt x="85" y="573"/>
                  <a:pt x="56" y="585"/>
                  <a:pt x="36" y="605"/>
                </a:cubicBezTo>
                <a:cubicBezTo>
                  <a:pt x="0" y="650"/>
                  <a:pt x="0" y="721"/>
                  <a:pt x="45" y="757"/>
                </a:cubicBezTo>
                <a:cubicBezTo>
                  <a:pt x="225" y="874"/>
                  <a:pt x="395" y="991"/>
                  <a:pt x="566" y="1117"/>
                </a:cubicBezTo>
                <a:cubicBezTo>
                  <a:pt x="449" y="1117"/>
                  <a:pt x="341" y="1108"/>
                  <a:pt x="234" y="1099"/>
                </a:cubicBezTo>
                <a:cubicBezTo>
                  <a:pt x="231" y="1098"/>
                  <a:pt x="228" y="1098"/>
                  <a:pt x="225" y="1098"/>
                </a:cubicBezTo>
                <a:cubicBezTo>
                  <a:pt x="98" y="1098"/>
                  <a:pt x="66" y="1296"/>
                  <a:pt x="198" y="1305"/>
                </a:cubicBezTo>
                <a:cubicBezTo>
                  <a:pt x="332" y="1323"/>
                  <a:pt x="476" y="1332"/>
                  <a:pt x="620" y="1332"/>
                </a:cubicBezTo>
                <a:cubicBezTo>
                  <a:pt x="539" y="1458"/>
                  <a:pt x="449" y="1592"/>
                  <a:pt x="368" y="1727"/>
                </a:cubicBezTo>
                <a:cubicBezTo>
                  <a:pt x="362" y="1801"/>
                  <a:pt x="423" y="1854"/>
                  <a:pt x="486" y="1854"/>
                </a:cubicBezTo>
                <a:cubicBezTo>
                  <a:pt x="514" y="1854"/>
                  <a:pt x="543" y="1842"/>
                  <a:pt x="566" y="1817"/>
                </a:cubicBezTo>
                <a:cubicBezTo>
                  <a:pt x="611" y="1736"/>
                  <a:pt x="656" y="1664"/>
                  <a:pt x="701" y="1592"/>
                </a:cubicBezTo>
                <a:cubicBezTo>
                  <a:pt x="728" y="1772"/>
                  <a:pt x="754" y="1943"/>
                  <a:pt x="781" y="2122"/>
                </a:cubicBezTo>
                <a:cubicBezTo>
                  <a:pt x="794" y="2185"/>
                  <a:pt x="846" y="2215"/>
                  <a:pt x="895" y="2215"/>
                </a:cubicBezTo>
                <a:cubicBezTo>
                  <a:pt x="952" y="2215"/>
                  <a:pt x="1006" y="2176"/>
                  <a:pt x="997" y="2104"/>
                </a:cubicBezTo>
                <a:cubicBezTo>
                  <a:pt x="961" y="1853"/>
                  <a:pt x="925" y="1610"/>
                  <a:pt x="880" y="1359"/>
                </a:cubicBezTo>
                <a:lnTo>
                  <a:pt x="880" y="1359"/>
                </a:lnTo>
                <a:cubicBezTo>
                  <a:pt x="1069" y="1503"/>
                  <a:pt x="1248" y="1655"/>
                  <a:pt x="1428" y="1808"/>
                </a:cubicBezTo>
                <a:cubicBezTo>
                  <a:pt x="1448" y="1826"/>
                  <a:pt x="1470" y="1834"/>
                  <a:pt x="1492" y="1834"/>
                </a:cubicBezTo>
                <a:cubicBezTo>
                  <a:pt x="1575" y="1834"/>
                  <a:pt x="1648" y="1718"/>
                  <a:pt x="1563" y="1646"/>
                </a:cubicBezTo>
                <a:cubicBezTo>
                  <a:pt x="1428" y="1521"/>
                  <a:pt x="1293" y="1413"/>
                  <a:pt x="1150" y="1296"/>
                </a:cubicBezTo>
                <a:cubicBezTo>
                  <a:pt x="1410" y="1269"/>
                  <a:pt x="1661" y="1215"/>
                  <a:pt x="1913" y="1134"/>
                </a:cubicBezTo>
                <a:cubicBezTo>
                  <a:pt x="2036" y="1110"/>
                  <a:pt x="1986" y="942"/>
                  <a:pt x="1873" y="942"/>
                </a:cubicBezTo>
                <a:cubicBezTo>
                  <a:pt x="1863" y="942"/>
                  <a:pt x="1852" y="943"/>
                  <a:pt x="1841" y="946"/>
                </a:cubicBezTo>
                <a:cubicBezTo>
                  <a:pt x="1581" y="1027"/>
                  <a:pt x="1311" y="1081"/>
                  <a:pt x="1042" y="1108"/>
                </a:cubicBezTo>
                <a:cubicBezTo>
                  <a:pt x="1168" y="928"/>
                  <a:pt x="1293" y="757"/>
                  <a:pt x="1428" y="596"/>
                </a:cubicBezTo>
                <a:cubicBezTo>
                  <a:pt x="1463" y="518"/>
                  <a:pt x="1399" y="441"/>
                  <a:pt x="1327" y="441"/>
                </a:cubicBezTo>
                <a:cubicBezTo>
                  <a:pt x="1307" y="441"/>
                  <a:pt x="1286" y="447"/>
                  <a:pt x="1266" y="461"/>
                </a:cubicBezTo>
                <a:cubicBezTo>
                  <a:pt x="1114" y="641"/>
                  <a:pt x="970" y="829"/>
                  <a:pt x="835" y="1018"/>
                </a:cubicBezTo>
                <a:lnTo>
                  <a:pt x="692" y="93"/>
                </a:lnTo>
                <a:cubicBezTo>
                  <a:pt x="683" y="30"/>
                  <a:pt x="632" y="0"/>
                  <a:pt x="5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0" name="Google Shape;2650;p40"/>
          <p:cNvSpPr/>
          <p:nvPr/>
        </p:nvSpPr>
        <p:spPr>
          <a:xfrm>
            <a:off x="6507878" y="4386545"/>
            <a:ext cx="1639275" cy="57525"/>
          </a:xfrm>
          <a:custGeom>
            <a:avLst/>
            <a:gdLst/>
            <a:ahLst/>
            <a:cxnLst/>
            <a:rect l="l" t="t" r="r" b="b"/>
            <a:pathLst>
              <a:path w="65571" h="2301" extrusionOk="0">
                <a:moveTo>
                  <a:pt x="0" y="908"/>
                </a:moveTo>
                <a:cubicBezTo>
                  <a:pt x="4292" y="775"/>
                  <a:pt x="17388" y="-110"/>
                  <a:pt x="25750" y="111"/>
                </a:cubicBezTo>
                <a:cubicBezTo>
                  <a:pt x="34112" y="332"/>
                  <a:pt x="43537" y="2102"/>
                  <a:pt x="50174" y="2235"/>
                </a:cubicBezTo>
                <a:cubicBezTo>
                  <a:pt x="56811" y="2368"/>
                  <a:pt x="63005" y="1129"/>
                  <a:pt x="65571" y="908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51" name="Google Shape;2651;p40"/>
          <p:cNvSpPr/>
          <p:nvPr/>
        </p:nvSpPr>
        <p:spPr>
          <a:xfrm rot="583250">
            <a:off x="5577395" y="1528878"/>
            <a:ext cx="439530" cy="405305"/>
          </a:xfrm>
          <a:custGeom>
            <a:avLst/>
            <a:gdLst/>
            <a:ahLst/>
            <a:cxnLst/>
            <a:rect l="l" t="t" r="r" b="b"/>
            <a:pathLst>
              <a:path w="7346" h="6774" extrusionOk="0">
                <a:moveTo>
                  <a:pt x="4509" y="2507"/>
                </a:moveTo>
                <a:cubicBezTo>
                  <a:pt x="4596" y="2507"/>
                  <a:pt x="4683" y="2550"/>
                  <a:pt x="4741" y="2622"/>
                </a:cubicBezTo>
                <a:cubicBezTo>
                  <a:pt x="4795" y="2694"/>
                  <a:pt x="4795" y="2802"/>
                  <a:pt x="4741" y="2883"/>
                </a:cubicBezTo>
                <a:cubicBezTo>
                  <a:pt x="4535" y="3080"/>
                  <a:pt x="4445" y="3251"/>
                  <a:pt x="4167" y="3386"/>
                </a:cubicBezTo>
                <a:cubicBezTo>
                  <a:pt x="4095" y="3422"/>
                  <a:pt x="4014" y="3448"/>
                  <a:pt x="3933" y="3475"/>
                </a:cubicBezTo>
                <a:cubicBezTo>
                  <a:pt x="3969" y="3341"/>
                  <a:pt x="4023" y="3206"/>
                  <a:pt x="4068" y="3071"/>
                </a:cubicBezTo>
                <a:cubicBezTo>
                  <a:pt x="4131" y="2883"/>
                  <a:pt x="4203" y="2559"/>
                  <a:pt x="4445" y="2515"/>
                </a:cubicBezTo>
                <a:cubicBezTo>
                  <a:pt x="4466" y="2509"/>
                  <a:pt x="4487" y="2507"/>
                  <a:pt x="4509" y="2507"/>
                </a:cubicBezTo>
                <a:close/>
                <a:moveTo>
                  <a:pt x="5846" y="4542"/>
                </a:moveTo>
                <a:cubicBezTo>
                  <a:pt x="5871" y="4542"/>
                  <a:pt x="5897" y="4546"/>
                  <a:pt x="5927" y="4553"/>
                </a:cubicBezTo>
                <a:cubicBezTo>
                  <a:pt x="6277" y="4643"/>
                  <a:pt x="6151" y="5074"/>
                  <a:pt x="6016" y="5280"/>
                </a:cubicBezTo>
                <a:cubicBezTo>
                  <a:pt x="5927" y="5406"/>
                  <a:pt x="5810" y="5514"/>
                  <a:pt x="5675" y="5603"/>
                </a:cubicBezTo>
                <a:cubicBezTo>
                  <a:pt x="5648" y="5496"/>
                  <a:pt x="5621" y="5397"/>
                  <a:pt x="5612" y="5289"/>
                </a:cubicBezTo>
                <a:cubicBezTo>
                  <a:pt x="5587" y="5081"/>
                  <a:pt x="5539" y="4542"/>
                  <a:pt x="5846" y="4542"/>
                </a:cubicBezTo>
                <a:close/>
                <a:moveTo>
                  <a:pt x="629" y="0"/>
                </a:moveTo>
                <a:cubicBezTo>
                  <a:pt x="584" y="0"/>
                  <a:pt x="548" y="36"/>
                  <a:pt x="521" y="72"/>
                </a:cubicBezTo>
                <a:cubicBezTo>
                  <a:pt x="0" y="809"/>
                  <a:pt x="162" y="1922"/>
                  <a:pt x="611" y="2658"/>
                </a:cubicBezTo>
                <a:cubicBezTo>
                  <a:pt x="1024" y="3350"/>
                  <a:pt x="1697" y="3924"/>
                  <a:pt x="2505" y="4086"/>
                </a:cubicBezTo>
                <a:cubicBezTo>
                  <a:pt x="2681" y="4119"/>
                  <a:pt x="2863" y="4138"/>
                  <a:pt x="3046" y="4138"/>
                </a:cubicBezTo>
                <a:cubicBezTo>
                  <a:pt x="3162" y="4138"/>
                  <a:pt x="3279" y="4130"/>
                  <a:pt x="3394" y="4113"/>
                </a:cubicBezTo>
                <a:lnTo>
                  <a:pt x="3394" y="4113"/>
                </a:lnTo>
                <a:cubicBezTo>
                  <a:pt x="3376" y="4688"/>
                  <a:pt x="3511" y="5235"/>
                  <a:pt x="3906" y="5684"/>
                </a:cubicBezTo>
                <a:cubicBezTo>
                  <a:pt x="4209" y="6006"/>
                  <a:pt x="4627" y="6178"/>
                  <a:pt x="5052" y="6178"/>
                </a:cubicBezTo>
                <a:cubicBezTo>
                  <a:pt x="5244" y="6178"/>
                  <a:pt x="5437" y="6143"/>
                  <a:pt x="5621" y="6070"/>
                </a:cubicBezTo>
                <a:cubicBezTo>
                  <a:pt x="5973" y="6518"/>
                  <a:pt x="6503" y="6774"/>
                  <a:pt x="7065" y="6774"/>
                </a:cubicBezTo>
                <a:cubicBezTo>
                  <a:pt x="7134" y="6774"/>
                  <a:pt x="7204" y="6770"/>
                  <a:pt x="7273" y="6762"/>
                </a:cubicBezTo>
                <a:cubicBezTo>
                  <a:pt x="7345" y="6753"/>
                  <a:pt x="7336" y="6627"/>
                  <a:pt x="7256" y="6627"/>
                </a:cubicBezTo>
                <a:cubicBezTo>
                  <a:pt x="7221" y="6629"/>
                  <a:pt x="7186" y="6631"/>
                  <a:pt x="7152" y="6631"/>
                </a:cubicBezTo>
                <a:cubicBezTo>
                  <a:pt x="6641" y="6631"/>
                  <a:pt x="6149" y="6383"/>
                  <a:pt x="5855" y="5954"/>
                </a:cubicBezTo>
                <a:cubicBezTo>
                  <a:pt x="5918" y="5909"/>
                  <a:pt x="5989" y="5864"/>
                  <a:pt x="6052" y="5810"/>
                </a:cubicBezTo>
                <a:cubicBezTo>
                  <a:pt x="6411" y="5469"/>
                  <a:pt x="6672" y="4840"/>
                  <a:pt x="6501" y="4364"/>
                </a:cubicBezTo>
                <a:cubicBezTo>
                  <a:pt x="6404" y="4108"/>
                  <a:pt x="6198" y="3951"/>
                  <a:pt x="5985" y="3951"/>
                </a:cubicBezTo>
                <a:cubicBezTo>
                  <a:pt x="5826" y="3951"/>
                  <a:pt x="5664" y="4039"/>
                  <a:pt x="5540" y="4239"/>
                </a:cubicBezTo>
                <a:cubicBezTo>
                  <a:pt x="5343" y="4562"/>
                  <a:pt x="5262" y="4948"/>
                  <a:pt x="5307" y="5325"/>
                </a:cubicBezTo>
                <a:cubicBezTo>
                  <a:pt x="5325" y="5469"/>
                  <a:pt x="5361" y="5603"/>
                  <a:pt x="5415" y="5738"/>
                </a:cubicBezTo>
                <a:cubicBezTo>
                  <a:pt x="5361" y="5756"/>
                  <a:pt x="5298" y="5774"/>
                  <a:pt x="5235" y="5783"/>
                </a:cubicBezTo>
                <a:cubicBezTo>
                  <a:pt x="5161" y="5796"/>
                  <a:pt x="5089" y="5803"/>
                  <a:pt x="5020" y="5803"/>
                </a:cubicBezTo>
                <a:cubicBezTo>
                  <a:pt x="4200" y="5803"/>
                  <a:pt x="3774" y="4911"/>
                  <a:pt x="3807" y="4158"/>
                </a:cubicBezTo>
                <a:cubicBezTo>
                  <a:pt x="3807" y="4113"/>
                  <a:pt x="3807" y="4068"/>
                  <a:pt x="3816" y="4032"/>
                </a:cubicBezTo>
                <a:cubicBezTo>
                  <a:pt x="4140" y="3933"/>
                  <a:pt x="4445" y="3781"/>
                  <a:pt x="4714" y="3565"/>
                </a:cubicBezTo>
                <a:cubicBezTo>
                  <a:pt x="5136" y="3233"/>
                  <a:pt x="5783" y="2389"/>
                  <a:pt x="5136" y="1940"/>
                </a:cubicBezTo>
                <a:cubicBezTo>
                  <a:pt x="4984" y="1833"/>
                  <a:pt x="4838" y="1788"/>
                  <a:pt x="4700" y="1788"/>
                </a:cubicBezTo>
                <a:cubicBezTo>
                  <a:pt x="4210" y="1788"/>
                  <a:pt x="3823" y="2361"/>
                  <a:pt x="3655" y="2802"/>
                </a:cubicBezTo>
                <a:cubicBezTo>
                  <a:pt x="3565" y="3062"/>
                  <a:pt x="3493" y="3323"/>
                  <a:pt x="3448" y="3592"/>
                </a:cubicBezTo>
                <a:lnTo>
                  <a:pt x="3439" y="3592"/>
                </a:lnTo>
                <a:cubicBezTo>
                  <a:pt x="3372" y="3599"/>
                  <a:pt x="3307" y="3602"/>
                  <a:pt x="3242" y="3602"/>
                </a:cubicBezTo>
                <a:cubicBezTo>
                  <a:pt x="2710" y="3602"/>
                  <a:pt x="2262" y="3375"/>
                  <a:pt x="1886" y="2991"/>
                </a:cubicBezTo>
                <a:cubicBezTo>
                  <a:pt x="1482" y="2586"/>
                  <a:pt x="1518" y="1940"/>
                  <a:pt x="1733" y="1437"/>
                </a:cubicBezTo>
                <a:cubicBezTo>
                  <a:pt x="1850" y="1141"/>
                  <a:pt x="2057" y="871"/>
                  <a:pt x="2119" y="557"/>
                </a:cubicBezTo>
                <a:cubicBezTo>
                  <a:pt x="2137" y="530"/>
                  <a:pt x="2137" y="485"/>
                  <a:pt x="2119" y="458"/>
                </a:cubicBezTo>
                <a:cubicBezTo>
                  <a:pt x="2096" y="418"/>
                  <a:pt x="2054" y="407"/>
                  <a:pt x="2008" y="407"/>
                </a:cubicBezTo>
                <a:cubicBezTo>
                  <a:pt x="1983" y="407"/>
                  <a:pt x="1956" y="410"/>
                  <a:pt x="1931" y="413"/>
                </a:cubicBezTo>
                <a:cubicBezTo>
                  <a:pt x="1679" y="476"/>
                  <a:pt x="1428" y="548"/>
                  <a:pt x="1177" y="638"/>
                </a:cubicBezTo>
                <a:cubicBezTo>
                  <a:pt x="1150" y="656"/>
                  <a:pt x="1118" y="665"/>
                  <a:pt x="1087" y="665"/>
                </a:cubicBezTo>
                <a:cubicBezTo>
                  <a:pt x="1055" y="665"/>
                  <a:pt x="1024" y="656"/>
                  <a:pt x="997" y="638"/>
                </a:cubicBezTo>
                <a:cubicBezTo>
                  <a:pt x="970" y="620"/>
                  <a:pt x="952" y="584"/>
                  <a:pt x="943" y="557"/>
                </a:cubicBezTo>
                <a:cubicBezTo>
                  <a:pt x="889" y="378"/>
                  <a:pt x="799" y="207"/>
                  <a:pt x="701" y="63"/>
                </a:cubicBezTo>
                <a:cubicBezTo>
                  <a:pt x="683" y="27"/>
                  <a:pt x="656" y="9"/>
                  <a:pt x="6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2" name="Google Shape;2652;p40"/>
          <p:cNvSpPr/>
          <p:nvPr/>
        </p:nvSpPr>
        <p:spPr>
          <a:xfrm rot="1487078">
            <a:off x="5614666" y="1944366"/>
            <a:ext cx="406323" cy="208174"/>
          </a:xfrm>
          <a:custGeom>
            <a:avLst/>
            <a:gdLst/>
            <a:ahLst/>
            <a:cxnLst/>
            <a:rect l="l" t="t" r="r" b="b"/>
            <a:pathLst>
              <a:path w="6791" h="2869" extrusionOk="0">
                <a:moveTo>
                  <a:pt x="3341" y="549"/>
                </a:moveTo>
                <a:cubicBezTo>
                  <a:pt x="3403" y="549"/>
                  <a:pt x="3466" y="603"/>
                  <a:pt x="3484" y="666"/>
                </a:cubicBezTo>
                <a:cubicBezTo>
                  <a:pt x="3493" y="863"/>
                  <a:pt x="3556" y="998"/>
                  <a:pt x="3493" y="1204"/>
                </a:cubicBezTo>
                <a:cubicBezTo>
                  <a:pt x="3484" y="1267"/>
                  <a:pt x="3457" y="1321"/>
                  <a:pt x="3439" y="1375"/>
                </a:cubicBezTo>
                <a:cubicBezTo>
                  <a:pt x="3386" y="1303"/>
                  <a:pt x="3332" y="1213"/>
                  <a:pt x="3278" y="1124"/>
                </a:cubicBezTo>
                <a:lnTo>
                  <a:pt x="3278" y="1133"/>
                </a:lnTo>
                <a:cubicBezTo>
                  <a:pt x="3206" y="1007"/>
                  <a:pt x="3053" y="818"/>
                  <a:pt x="3143" y="666"/>
                </a:cubicBezTo>
                <a:cubicBezTo>
                  <a:pt x="3179" y="594"/>
                  <a:pt x="3260" y="549"/>
                  <a:pt x="3341" y="549"/>
                </a:cubicBezTo>
                <a:close/>
                <a:moveTo>
                  <a:pt x="5075" y="736"/>
                </a:moveTo>
                <a:cubicBezTo>
                  <a:pt x="5225" y="736"/>
                  <a:pt x="5344" y="926"/>
                  <a:pt x="5379" y="1061"/>
                </a:cubicBezTo>
                <a:cubicBezTo>
                  <a:pt x="5415" y="1177"/>
                  <a:pt x="5415" y="1285"/>
                  <a:pt x="5406" y="1402"/>
                </a:cubicBezTo>
                <a:cubicBezTo>
                  <a:pt x="5334" y="1366"/>
                  <a:pt x="5262" y="1330"/>
                  <a:pt x="5199" y="1285"/>
                </a:cubicBezTo>
                <a:lnTo>
                  <a:pt x="5199" y="1294"/>
                </a:lnTo>
                <a:cubicBezTo>
                  <a:pt x="5074" y="1204"/>
                  <a:pt x="4705" y="953"/>
                  <a:pt x="4948" y="782"/>
                </a:cubicBezTo>
                <a:cubicBezTo>
                  <a:pt x="4992" y="750"/>
                  <a:pt x="5034" y="736"/>
                  <a:pt x="5075" y="736"/>
                </a:cubicBezTo>
                <a:close/>
                <a:moveTo>
                  <a:pt x="3277" y="1"/>
                </a:moveTo>
                <a:cubicBezTo>
                  <a:pt x="3235" y="1"/>
                  <a:pt x="3191" y="7"/>
                  <a:pt x="3143" y="19"/>
                </a:cubicBezTo>
                <a:cubicBezTo>
                  <a:pt x="2568" y="181"/>
                  <a:pt x="2730" y="854"/>
                  <a:pt x="2946" y="1231"/>
                </a:cubicBezTo>
                <a:cubicBezTo>
                  <a:pt x="3044" y="1393"/>
                  <a:pt x="3161" y="1555"/>
                  <a:pt x="3287" y="1707"/>
                </a:cubicBezTo>
                <a:cubicBezTo>
                  <a:pt x="3053" y="2048"/>
                  <a:pt x="2667" y="2264"/>
                  <a:pt x="2245" y="2282"/>
                </a:cubicBezTo>
                <a:cubicBezTo>
                  <a:pt x="2224" y="2284"/>
                  <a:pt x="2203" y="2285"/>
                  <a:pt x="2182" y="2285"/>
                </a:cubicBezTo>
                <a:cubicBezTo>
                  <a:pt x="1806" y="2285"/>
                  <a:pt x="1490" y="1986"/>
                  <a:pt x="1320" y="1662"/>
                </a:cubicBezTo>
                <a:cubicBezTo>
                  <a:pt x="1213" y="1456"/>
                  <a:pt x="1159" y="1222"/>
                  <a:pt x="1024" y="1043"/>
                </a:cubicBezTo>
                <a:cubicBezTo>
                  <a:pt x="1006" y="1025"/>
                  <a:pt x="988" y="1007"/>
                  <a:pt x="961" y="998"/>
                </a:cubicBezTo>
                <a:cubicBezTo>
                  <a:pt x="957" y="997"/>
                  <a:pt x="953" y="997"/>
                  <a:pt x="950" y="997"/>
                </a:cubicBezTo>
                <a:cubicBezTo>
                  <a:pt x="903" y="997"/>
                  <a:pt x="878" y="1046"/>
                  <a:pt x="853" y="1088"/>
                </a:cubicBezTo>
                <a:cubicBezTo>
                  <a:pt x="764" y="1249"/>
                  <a:pt x="692" y="1429"/>
                  <a:pt x="629" y="1608"/>
                </a:cubicBezTo>
                <a:cubicBezTo>
                  <a:pt x="611" y="1644"/>
                  <a:pt x="593" y="1698"/>
                  <a:pt x="548" y="1707"/>
                </a:cubicBezTo>
                <a:cubicBezTo>
                  <a:pt x="521" y="1707"/>
                  <a:pt x="503" y="1698"/>
                  <a:pt x="476" y="1689"/>
                </a:cubicBezTo>
                <a:cubicBezTo>
                  <a:pt x="351" y="1644"/>
                  <a:pt x="225" y="1617"/>
                  <a:pt x="90" y="1608"/>
                </a:cubicBezTo>
                <a:cubicBezTo>
                  <a:pt x="82" y="1606"/>
                  <a:pt x="75" y="1605"/>
                  <a:pt x="69" y="1605"/>
                </a:cubicBezTo>
                <a:cubicBezTo>
                  <a:pt x="53" y="1605"/>
                  <a:pt x="40" y="1611"/>
                  <a:pt x="27" y="1617"/>
                </a:cubicBezTo>
                <a:cubicBezTo>
                  <a:pt x="0" y="1644"/>
                  <a:pt x="9" y="1680"/>
                  <a:pt x="18" y="1707"/>
                </a:cubicBezTo>
                <a:cubicBezTo>
                  <a:pt x="189" y="2327"/>
                  <a:pt x="871" y="2749"/>
                  <a:pt x="1473" y="2839"/>
                </a:cubicBezTo>
                <a:cubicBezTo>
                  <a:pt x="1599" y="2858"/>
                  <a:pt x="1728" y="2869"/>
                  <a:pt x="1856" y="2869"/>
                </a:cubicBezTo>
                <a:cubicBezTo>
                  <a:pt x="2312" y="2869"/>
                  <a:pt x="2768" y="2740"/>
                  <a:pt x="3125" y="2453"/>
                </a:cubicBezTo>
                <a:cubicBezTo>
                  <a:pt x="3287" y="2318"/>
                  <a:pt x="3430" y="2156"/>
                  <a:pt x="3547" y="1977"/>
                </a:cubicBezTo>
                <a:cubicBezTo>
                  <a:pt x="3827" y="2248"/>
                  <a:pt x="4209" y="2408"/>
                  <a:pt x="4610" y="2408"/>
                </a:cubicBezTo>
                <a:cubicBezTo>
                  <a:pt x="4621" y="2408"/>
                  <a:pt x="4632" y="2408"/>
                  <a:pt x="4643" y="2408"/>
                </a:cubicBezTo>
                <a:cubicBezTo>
                  <a:pt x="5101" y="2381"/>
                  <a:pt x="5496" y="2075"/>
                  <a:pt x="5639" y="1635"/>
                </a:cubicBezTo>
                <a:cubicBezTo>
                  <a:pt x="5656" y="1636"/>
                  <a:pt x="5673" y="1636"/>
                  <a:pt x="5689" y="1636"/>
                </a:cubicBezTo>
                <a:cubicBezTo>
                  <a:pt x="6120" y="1636"/>
                  <a:pt x="6529" y="1415"/>
                  <a:pt x="6771" y="1052"/>
                </a:cubicBezTo>
                <a:cubicBezTo>
                  <a:pt x="6790" y="1019"/>
                  <a:pt x="6757" y="981"/>
                  <a:pt x="6724" y="981"/>
                </a:cubicBezTo>
                <a:cubicBezTo>
                  <a:pt x="6712" y="981"/>
                  <a:pt x="6699" y="986"/>
                  <a:pt x="6690" y="998"/>
                </a:cubicBezTo>
                <a:cubicBezTo>
                  <a:pt x="6472" y="1299"/>
                  <a:pt x="6123" y="1468"/>
                  <a:pt x="5757" y="1468"/>
                </a:cubicBezTo>
                <a:cubicBezTo>
                  <a:pt x="5730" y="1468"/>
                  <a:pt x="5702" y="1467"/>
                  <a:pt x="5675" y="1465"/>
                </a:cubicBezTo>
                <a:cubicBezTo>
                  <a:pt x="5684" y="1402"/>
                  <a:pt x="5684" y="1348"/>
                  <a:pt x="5684" y="1285"/>
                </a:cubicBezTo>
                <a:cubicBezTo>
                  <a:pt x="5666" y="935"/>
                  <a:pt x="5442" y="504"/>
                  <a:pt x="5101" y="378"/>
                </a:cubicBezTo>
                <a:cubicBezTo>
                  <a:pt x="5037" y="357"/>
                  <a:pt x="4976" y="347"/>
                  <a:pt x="4919" y="347"/>
                </a:cubicBezTo>
                <a:cubicBezTo>
                  <a:pt x="4667" y="347"/>
                  <a:pt x="4494" y="545"/>
                  <a:pt x="4589" y="845"/>
                </a:cubicBezTo>
                <a:cubicBezTo>
                  <a:pt x="4679" y="1106"/>
                  <a:pt x="4858" y="1321"/>
                  <a:pt x="5083" y="1474"/>
                </a:cubicBezTo>
                <a:cubicBezTo>
                  <a:pt x="5172" y="1528"/>
                  <a:pt x="5262" y="1564"/>
                  <a:pt x="5361" y="1600"/>
                </a:cubicBezTo>
                <a:cubicBezTo>
                  <a:pt x="5352" y="1635"/>
                  <a:pt x="5334" y="1680"/>
                  <a:pt x="5307" y="1716"/>
                </a:cubicBezTo>
                <a:cubicBezTo>
                  <a:pt x="5143" y="1998"/>
                  <a:pt x="4888" y="2111"/>
                  <a:pt x="4618" y="2111"/>
                </a:cubicBezTo>
                <a:cubicBezTo>
                  <a:pt x="4312" y="2111"/>
                  <a:pt x="3987" y="1966"/>
                  <a:pt x="3754" y="1761"/>
                </a:cubicBezTo>
                <a:cubicBezTo>
                  <a:pt x="3736" y="1743"/>
                  <a:pt x="3718" y="1716"/>
                  <a:pt x="3691" y="1698"/>
                </a:cubicBezTo>
                <a:cubicBezTo>
                  <a:pt x="3790" y="1474"/>
                  <a:pt x="3843" y="1240"/>
                  <a:pt x="3843" y="998"/>
                </a:cubicBezTo>
                <a:cubicBezTo>
                  <a:pt x="3852" y="645"/>
                  <a:pt x="3718" y="1"/>
                  <a:pt x="3277" y="1"/>
                </a:cubicBezTo>
                <a:close/>
              </a:path>
            </a:pathLst>
          </a:custGeom>
          <a:solidFill>
            <a:srgbClr val="FBBC0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3" name="Google Shape;2653;p40"/>
          <p:cNvSpPr/>
          <p:nvPr/>
        </p:nvSpPr>
        <p:spPr>
          <a:xfrm>
            <a:off x="8647920" y="4129310"/>
            <a:ext cx="339430" cy="495772"/>
          </a:xfrm>
          <a:custGeom>
            <a:avLst/>
            <a:gdLst/>
            <a:ahLst/>
            <a:cxnLst/>
            <a:rect l="l" t="t" r="r" b="b"/>
            <a:pathLst>
              <a:path w="5673" h="8286" extrusionOk="0">
                <a:moveTo>
                  <a:pt x="1708" y="3435"/>
                </a:moveTo>
                <a:cubicBezTo>
                  <a:pt x="1946" y="3435"/>
                  <a:pt x="2085" y="3711"/>
                  <a:pt x="2207" y="3876"/>
                </a:cubicBezTo>
                <a:cubicBezTo>
                  <a:pt x="2288" y="3993"/>
                  <a:pt x="2368" y="4110"/>
                  <a:pt x="2440" y="4235"/>
                </a:cubicBezTo>
                <a:cubicBezTo>
                  <a:pt x="2359" y="4226"/>
                  <a:pt x="2270" y="4217"/>
                  <a:pt x="2189" y="4208"/>
                </a:cubicBezTo>
                <a:cubicBezTo>
                  <a:pt x="1884" y="4155"/>
                  <a:pt x="1749" y="4011"/>
                  <a:pt x="1506" y="3867"/>
                </a:cubicBezTo>
                <a:cubicBezTo>
                  <a:pt x="1426" y="3813"/>
                  <a:pt x="1399" y="3715"/>
                  <a:pt x="1435" y="3625"/>
                </a:cubicBezTo>
                <a:cubicBezTo>
                  <a:pt x="1479" y="3517"/>
                  <a:pt x="1569" y="3445"/>
                  <a:pt x="1686" y="3436"/>
                </a:cubicBezTo>
                <a:cubicBezTo>
                  <a:pt x="1694" y="3436"/>
                  <a:pt x="1701" y="3435"/>
                  <a:pt x="1708" y="3435"/>
                </a:cubicBezTo>
                <a:close/>
                <a:moveTo>
                  <a:pt x="929" y="5759"/>
                </a:moveTo>
                <a:cubicBezTo>
                  <a:pt x="1178" y="5759"/>
                  <a:pt x="1269" y="6232"/>
                  <a:pt x="1300" y="6417"/>
                </a:cubicBezTo>
                <a:cubicBezTo>
                  <a:pt x="1318" y="6525"/>
                  <a:pt x="1318" y="6633"/>
                  <a:pt x="1318" y="6741"/>
                </a:cubicBezTo>
                <a:cubicBezTo>
                  <a:pt x="1165" y="6696"/>
                  <a:pt x="1031" y="6624"/>
                  <a:pt x="905" y="6516"/>
                </a:cubicBezTo>
                <a:cubicBezTo>
                  <a:pt x="716" y="6354"/>
                  <a:pt x="483" y="5977"/>
                  <a:pt x="797" y="5798"/>
                </a:cubicBezTo>
                <a:cubicBezTo>
                  <a:pt x="845" y="5771"/>
                  <a:pt x="889" y="5759"/>
                  <a:pt x="929" y="5759"/>
                </a:cubicBezTo>
                <a:close/>
                <a:moveTo>
                  <a:pt x="4746" y="0"/>
                </a:moveTo>
                <a:cubicBezTo>
                  <a:pt x="4738" y="0"/>
                  <a:pt x="4729" y="2"/>
                  <a:pt x="4721" y="6"/>
                </a:cubicBezTo>
                <a:cubicBezTo>
                  <a:pt x="4694" y="24"/>
                  <a:pt x="4676" y="51"/>
                  <a:pt x="4667" y="78"/>
                </a:cubicBezTo>
                <a:cubicBezTo>
                  <a:pt x="4604" y="258"/>
                  <a:pt x="4568" y="437"/>
                  <a:pt x="4559" y="626"/>
                </a:cubicBezTo>
                <a:cubicBezTo>
                  <a:pt x="4559" y="662"/>
                  <a:pt x="4550" y="698"/>
                  <a:pt x="4532" y="724"/>
                </a:cubicBezTo>
                <a:cubicBezTo>
                  <a:pt x="4505" y="765"/>
                  <a:pt x="4453" y="770"/>
                  <a:pt x="4406" y="770"/>
                </a:cubicBezTo>
                <a:cubicBezTo>
                  <a:pt x="4390" y="770"/>
                  <a:pt x="4375" y="769"/>
                  <a:pt x="4362" y="769"/>
                </a:cubicBezTo>
                <a:cubicBezTo>
                  <a:pt x="4188" y="752"/>
                  <a:pt x="4018" y="742"/>
                  <a:pt x="3846" y="742"/>
                </a:cubicBezTo>
                <a:cubicBezTo>
                  <a:pt x="3752" y="742"/>
                  <a:pt x="3658" y="745"/>
                  <a:pt x="3563" y="751"/>
                </a:cubicBezTo>
                <a:cubicBezTo>
                  <a:pt x="3500" y="751"/>
                  <a:pt x="3410" y="769"/>
                  <a:pt x="3392" y="832"/>
                </a:cubicBezTo>
                <a:cubicBezTo>
                  <a:pt x="3392" y="868"/>
                  <a:pt x="3401" y="904"/>
                  <a:pt x="3419" y="940"/>
                </a:cubicBezTo>
                <a:cubicBezTo>
                  <a:pt x="3563" y="1218"/>
                  <a:pt x="3832" y="1425"/>
                  <a:pt x="4030" y="1676"/>
                </a:cubicBezTo>
                <a:cubicBezTo>
                  <a:pt x="4362" y="2107"/>
                  <a:pt x="4568" y="2727"/>
                  <a:pt x="4290" y="3221"/>
                </a:cubicBezTo>
                <a:cubicBezTo>
                  <a:pt x="3994" y="3742"/>
                  <a:pt x="3563" y="4101"/>
                  <a:pt x="2952" y="4208"/>
                </a:cubicBezTo>
                <a:lnTo>
                  <a:pt x="2943" y="4208"/>
                </a:lnTo>
                <a:cubicBezTo>
                  <a:pt x="2826" y="3966"/>
                  <a:pt x="2683" y="3724"/>
                  <a:pt x="2530" y="3508"/>
                </a:cubicBezTo>
                <a:cubicBezTo>
                  <a:pt x="2289" y="3168"/>
                  <a:pt x="1852" y="2777"/>
                  <a:pt x="1428" y="2777"/>
                </a:cubicBezTo>
                <a:cubicBezTo>
                  <a:pt x="1236" y="2777"/>
                  <a:pt x="1046" y="2858"/>
                  <a:pt x="878" y="3059"/>
                </a:cubicBezTo>
                <a:cubicBezTo>
                  <a:pt x="366" y="3661"/>
                  <a:pt x="1219" y="4307"/>
                  <a:pt x="1713" y="4514"/>
                </a:cubicBezTo>
                <a:cubicBezTo>
                  <a:pt x="2027" y="4648"/>
                  <a:pt x="2359" y="4720"/>
                  <a:pt x="2701" y="4729"/>
                </a:cubicBezTo>
                <a:cubicBezTo>
                  <a:pt x="2710" y="4765"/>
                  <a:pt x="2728" y="4801"/>
                  <a:pt x="2737" y="4837"/>
                </a:cubicBezTo>
                <a:cubicBezTo>
                  <a:pt x="2988" y="5627"/>
                  <a:pt x="2764" y="6696"/>
                  <a:pt x="1794" y="6785"/>
                </a:cubicBezTo>
                <a:cubicBezTo>
                  <a:pt x="1762" y="6790"/>
                  <a:pt x="1731" y="6792"/>
                  <a:pt x="1699" y="6792"/>
                </a:cubicBezTo>
                <a:cubicBezTo>
                  <a:pt x="1668" y="6792"/>
                  <a:pt x="1637" y="6790"/>
                  <a:pt x="1605" y="6785"/>
                </a:cubicBezTo>
                <a:cubicBezTo>
                  <a:pt x="1623" y="6651"/>
                  <a:pt x="1623" y="6507"/>
                  <a:pt x="1614" y="6363"/>
                </a:cubicBezTo>
                <a:cubicBezTo>
                  <a:pt x="1551" y="5986"/>
                  <a:pt x="1372" y="5636"/>
                  <a:pt x="1093" y="5376"/>
                </a:cubicBezTo>
                <a:cubicBezTo>
                  <a:pt x="964" y="5255"/>
                  <a:pt x="829" y="5202"/>
                  <a:pt x="704" y="5202"/>
                </a:cubicBezTo>
                <a:cubicBezTo>
                  <a:pt x="448" y="5202"/>
                  <a:pt x="235" y="5427"/>
                  <a:pt x="204" y="5753"/>
                </a:cubicBezTo>
                <a:cubicBezTo>
                  <a:pt x="168" y="6256"/>
                  <a:pt x="582" y="6794"/>
                  <a:pt x="1022" y="7019"/>
                </a:cubicBezTo>
                <a:cubicBezTo>
                  <a:pt x="1093" y="7055"/>
                  <a:pt x="1174" y="7091"/>
                  <a:pt x="1246" y="7118"/>
                </a:cubicBezTo>
                <a:cubicBezTo>
                  <a:pt x="1057" y="7639"/>
                  <a:pt x="617" y="8025"/>
                  <a:pt x="70" y="8141"/>
                </a:cubicBezTo>
                <a:cubicBezTo>
                  <a:pt x="0" y="8167"/>
                  <a:pt x="15" y="8285"/>
                  <a:pt x="89" y="8285"/>
                </a:cubicBezTo>
                <a:cubicBezTo>
                  <a:pt x="91" y="8285"/>
                  <a:pt x="94" y="8285"/>
                  <a:pt x="97" y="8285"/>
                </a:cubicBezTo>
                <a:cubicBezTo>
                  <a:pt x="725" y="8186"/>
                  <a:pt x="1255" y="7764"/>
                  <a:pt x="1497" y="7181"/>
                </a:cubicBezTo>
                <a:cubicBezTo>
                  <a:pt x="1555" y="7187"/>
                  <a:pt x="1613" y="7190"/>
                  <a:pt x="1670" y="7190"/>
                </a:cubicBezTo>
                <a:cubicBezTo>
                  <a:pt x="2245" y="7190"/>
                  <a:pt x="2781" y="6869"/>
                  <a:pt x="3051" y="6354"/>
                </a:cubicBezTo>
                <a:cubicBezTo>
                  <a:pt x="3320" y="5825"/>
                  <a:pt x="3302" y="5250"/>
                  <a:pt x="3132" y="4702"/>
                </a:cubicBezTo>
                <a:cubicBezTo>
                  <a:pt x="3428" y="4666"/>
                  <a:pt x="3715" y="4577"/>
                  <a:pt x="3985" y="4442"/>
                </a:cubicBezTo>
                <a:cubicBezTo>
                  <a:pt x="4721" y="4074"/>
                  <a:pt x="5224" y="3346"/>
                  <a:pt x="5439" y="2565"/>
                </a:cubicBezTo>
                <a:cubicBezTo>
                  <a:pt x="5673" y="1739"/>
                  <a:pt x="5529" y="617"/>
                  <a:pt x="4829" y="42"/>
                </a:cubicBezTo>
                <a:cubicBezTo>
                  <a:pt x="4808" y="21"/>
                  <a:pt x="4776" y="0"/>
                  <a:pt x="4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4" name="Google Shape;2654;p40"/>
          <p:cNvSpPr/>
          <p:nvPr/>
        </p:nvSpPr>
        <p:spPr>
          <a:xfrm>
            <a:off x="8652946" y="4589000"/>
            <a:ext cx="402673" cy="163343"/>
          </a:xfrm>
          <a:custGeom>
            <a:avLst/>
            <a:gdLst/>
            <a:ahLst/>
            <a:cxnLst/>
            <a:rect l="l" t="t" r="r" b="b"/>
            <a:pathLst>
              <a:path w="6730" h="2730" extrusionOk="0">
                <a:moveTo>
                  <a:pt x="3270" y="556"/>
                </a:moveTo>
                <a:cubicBezTo>
                  <a:pt x="3327" y="556"/>
                  <a:pt x="3385" y="581"/>
                  <a:pt x="3425" y="620"/>
                </a:cubicBezTo>
                <a:cubicBezTo>
                  <a:pt x="3550" y="746"/>
                  <a:pt x="3461" y="961"/>
                  <a:pt x="3416" y="1105"/>
                </a:cubicBezTo>
                <a:cubicBezTo>
                  <a:pt x="3389" y="1204"/>
                  <a:pt x="3362" y="1302"/>
                  <a:pt x="3335" y="1410"/>
                </a:cubicBezTo>
                <a:lnTo>
                  <a:pt x="3335" y="1401"/>
                </a:lnTo>
                <a:cubicBezTo>
                  <a:pt x="3299" y="1347"/>
                  <a:pt x="3263" y="1302"/>
                  <a:pt x="3236" y="1249"/>
                </a:cubicBezTo>
                <a:cubicBezTo>
                  <a:pt x="3119" y="1060"/>
                  <a:pt x="3146" y="916"/>
                  <a:pt x="3102" y="719"/>
                </a:cubicBezTo>
                <a:cubicBezTo>
                  <a:pt x="3102" y="656"/>
                  <a:pt x="3137" y="593"/>
                  <a:pt x="3209" y="566"/>
                </a:cubicBezTo>
                <a:cubicBezTo>
                  <a:pt x="3229" y="559"/>
                  <a:pt x="3249" y="556"/>
                  <a:pt x="3270" y="556"/>
                </a:cubicBezTo>
                <a:close/>
                <a:moveTo>
                  <a:pt x="1629" y="1193"/>
                </a:moveTo>
                <a:cubicBezTo>
                  <a:pt x="1656" y="1193"/>
                  <a:pt x="1686" y="1199"/>
                  <a:pt x="1719" y="1213"/>
                </a:cubicBezTo>
                <a:cubicBezTo>
                  <a:pt x="1997" y="1311"/>
                  <a:pt x="1710" y="1653"/>
                  <a:pt x="1611" y="1769"/>
                </a:cubicBezTo>
                <a:cubicBezTo>
                  <a:pt x="1557" y="1832"/>
                  <a:pt x="1503" y="1877"/>
                  <a:pt x="1440" y="1931"/>
                </a:cubicBezTo>
                <a:lnTo>
                  <a:pt x="1440" y="1922"/>
                </a:lnTo>
                <a:cubicBezTo>
                  <a:pt x="1395" y="1823"/>
                  <a:pt x="1378" y="1706"/>
                  <a:pt x="1378" y="1599"/>
                </a:cubicBezTo>
                <a:cubicBezTo>
                  <a:pt x="1378" y="1443"/>
                  <a:pt x="1452" y="1193"/>
                  <a:pt x="1629" y="1193"/>
                </a:cubicBezTo>
                <a:close/>
                <a:moveTo>
                  <a:pt x="3263" y="0"/>
                </a:moveTo>
                <a:cubicBezTo>
                  <a:pt x="2697" y="0"/>
                  <a:pt x="2733" y="764"/>
                  <a:pt x="2841" y="1123"/>
                </a:cubicBezTo>
                <a:cubicBezTo>
                  <a:pt x="2913" y="1356"/>
                  <a:pt x="3030" y="1572"/>
                  <a:pt x="3182" y="1760"/>
                </a:cubicBezTo>
                <a:cubicBezTo>
                  <a:pt x="3164" y="1787"/>
                  <a:pt x="3146" y="1814"/>
                  <a:pt x="3137" y="1832"/>
                </a:cubicBezTo>
                <a:cubicBezTo>
                  <a:pt x="2928" y="2161"/>
                  <a:pt x="2548" y="2434"/>
                  <a:pt x="2171" y="2434"/>
                </a:cubicBezTo>
                <a:cubicBezTo>
                  <a:pt x="1982" y="2434"/>
                  <a:pt x="1794" y="2365"/>
                  <a:pt x="1629" y="2200"/>
                </a:cubicBezTo>
                <a:cubicBezTo>
                  <a:pt x="1593" y="2173"/>
                  <a:pt x="1566" y="2138"/>
                  <a:pt x="1548" y="2102"/>
                </a:cubicBezTo>
                <a:cubicBezTo>
                  <a:pt x="1871" y="1904"/>
                  <a:pt x="2078" y="1554"/>
                  <a:pt x="2087" y="1177"/>
                </a:cubicBezTo>
                <a:cubicBezTo>
                  <a:pt x="2105" y="912"/>
                  <a:pt x="1947" y="770"/>
                  <a:pt x="1753" y="770"/>
                </a:cubicBezTo>
                <a:cubicBezTo>
                  <a:pt x="1664" y="770"/>
                  <a:pt x="1567" y="800"/>
                  <a:pt x="1476" y="862"/>
                </a:cubicBezTo>
                <a:cubicBezTo>
                  <a:pt x="1189" y="1060"/>
                  <a:pt x="1072" y="1545"/>
                  <a:pt x="1153" y="1886"/>
                </a:cubicBezTo>
                <a:cubicBezTo>
                  <a:pt x="1162" y="1949"/>
                  <a:pt x="1180" y="2003"/>
                  <a:pt x="1207" y="2057"/>
                </a:cubicBezTo>
                <a:cubicBezTo>
                  <a:pt x="1080" y="2102"/>
                  <a:pt x="949" y="2124"/>
                  <a:pt x="820" y="2124"/>
                </a:cubicBezTo>
                <a:cubicBezTo>
                  <a:pt x="563" y="2124"/>
                  <a:pt x="311" y="2038"/>
                  <a:pt x="102" y="1877"/>
                </a:cubicBezTo>
                <a:cubicBezTo>
                  <a:pt x="96" y="1875"/>
                  <a:pt x="89" y="1874"/>
                  <a:pt x="83" y="1874"/>
                </a:cubicBezTo>
                <a:cubicBezTo>
                  <a:pt x="37" y="1874"/>
                  <a:pt x="0" y="1926"/>
                  <a:pt x="40" y="1958"/>
                </a:cubicBezTo>
                <a:cubicBezTo>
                  <a:pt x="274" y="2174"/>
                  <a:pt x="581" y="2286"/>
                  <a:pt x="896" y="2286"/>
                </a:cubicBezTo>
                <a:cubicBezTo>
                  <a:pt x="1026" y="2286"/>
                  <a:pt x="1159" y="2267"/>
                  <a:pt x="1288" y="2227"/>
                </a:cubicBezTo>
                <a:cubicBezTo>
                  <a:pt x="1495" y="2545"/>
                  <a:pt x="1842" y="2729"/>
                  <a:pt x="2208" y="2729"/>
                </a:cubicBezTo>
                <a:cubicBezTo>
                  <a:pt x="2287" y="2729"/>
                  <a:pt x="2367" y="2721"/>
                  <a:pt x="2446" y="2703"/>
                </a:cubicBezTo>
                <a:cubicBezTo>
                  <a:pt x="2841" y="2604"/>
                  <a:pt x="3182" y="2353"/>
                  <a:pt x="3389" y="1994"/>
                </a:cubicBezTo>
                <a:cubicBezTo>
                  <a:pt x="3550" y="2138"/>
                  <a:pt x="3730" y="2263"/>
                  <a:pt x="3928" y="2344"/>
                </a:cubicBezTo>
                <a:cubicBezTo>
                  <a:pt x="4162" y="2447"/>
                  <a:pt x="4416" y="2494"/>
                  <a:pt x="4673" y="2494"/>
                </a:cubicBezTo>
                <a:cubicBezTo>
                  <a:pt x="4995" y="2494"/>
                  <a:pt x="5321" y="2420"/>
                  <a:pt x="5616" y="2290"/>
                </a:cubicBezTo>
                <a:cubicBezTo>
                  <a:pt x="6181" y="2039"/>
                  <a:pt x="6729" y="1455"/>
                  <a:pt x="6729" y="809"/>
                </a:cubicBezTo>
                <a:cubicBezTo>
                  <a:pt x="6729" y="773"/>
                  <a:pt x="6729" y="737"/>
                  <a:pt x="6693" y="728"/>
                </a:cubicBezTo>
                <a:cubicBezTo>
                  <a:pt x="6684" y="723"/>
                  <a:pt x="6673" y="721"/>
                  <a:pt x="6662" y="721"/>
                </a:cubicBezTo>
                <a:cubicBezTo>
                  <a:pt x="6651" y="721"/>
                  <a:pt x="6639" y="723"/>
                  <a:pt x="6630" y="728"/>
                </a:cubicBezTo>
                <a:cubicBezTo>
                  <a:pt x="6505" y="773"/>
                  <a:pt x="6388" y="836"/>
                  <a:pt x="6280" y="907"/>
                </a:cubicBezTo>
                <a:cubicBezTo>
                  <a:pt x="6262" y="925"/>
                  <a:pt x="6235" y="934"/>
                  <a:pt x="6208" y="943"/>
                </a:cubicBezTo>
                <a:cubicBezTo>
                  <a:pt x="6163" y="943"/>
                  <a:pt x="6137" y="907"/>
                  <a:pt x="6110" y="871"/>
                </a:cubicBezTo>
                <a:cubicBezTo>
                  <a:pt x="6002" y="710"/>
                  <a:pt x="5885" y="557"/>
                  <a:pt x="5759" y="422"/>
                </a:cubicBezTo>
                <a:cubicBezTo>
                  <a:pt x="5731" y="394"/>
                  <a:pt x="5697" y="360"/>
                  <a:pt x="5662" y="360"/>
                </a:cubicBezTo>
                <a:cubicBezTo>
                  <a:pt x="5653" y="360"/>
                  <a:pt x="5643" y="363"/>
                  <a:pt x="5634" y="369"/>
                </a:cubicBezTo>
                <a:cubicBezTo>
                  <a:pt x="5607" y="378"/>
                  <a:pt x="5598" y="396"/>
                  <a:pt x="5589" y="422"/>
                </a:cubicBezTo>
                <a:cubicBezTo>
                  <a:pt x="5499" y="638"/>
                  <a:pt x="5508" y="871"/>
                  <a:pt x="5463" y="1096"/>
                </a:cubicBezTo>
                <a:cubicBezTo>
                  <a:pt x="5373" y="1482"/>
                  <a:pt x="5131" y="1877"/>
                  <a:pt x="4727" y="1949"/>
                </a:cubicBezTo>
                <a:cubicBezTo>
                  <a:pt x="4633" y="1970"/>
                  <a:pt x="4538" y="1980"/>
                  <a:pt x="4443" y="1980"/>
                </a:cubicBezTo>
                <a:cubicBezTo>
                  <a:pt x="4129" y="1980"/>
                  <a:pt x="3819" y="1868"/>
                  <a:pt x="3577" y="1662"/>
                </a:cubicBezTo>
                <a:cubicBezTo>
                  <a:pt x="3658" y="1482"/>
                  <a:pt x="3721" y="1302"/>
                  <a:pt x="3775" y="1114"/>
                </a:cubicBezTo>
                <a:cubicBezTo>
                  <a:pt x="3883" y="692"/>
                  <a:pt x="3865" y="0"/>
                  <a:pt x="32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87E760-116F-1E03-D52B-62D8A2EFBFF6}"/>
              </a:ext>
            </a:extLst>
          </p:cNvPr>
          <p:cNvSpPr/>
          <p:nvPr/>
        </p:nvSpPr>
        <p:spPr>
          <a:xfrm>
            <a:off x="270188" y="1728661"/>
            <a:ext cx="6492269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Are you interested in festivals?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Do you eat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banh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chung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at Tet?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 you cook any traditional food?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Did you see a fireworks display last year?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Does your family gather together at Tet?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DACDBA-6273-7AF8-2F71-356712BE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30621"/>
          </a:xfrm>
        </p:spPr>
        <p:txBody>
          <a:bodyPr/>
          <a:lstStyle/>
          <a:p>
            <a:r>
              <a:rPr lang="en-US" b="1" i="0" dirty="0">
                <a:solidFill>
                  <a:srgbClr val="0070C0"/>
                </a:solidFill>
                <a:effectLst/>
                <a:latin typeface="Google Sans"/>
              </a:rPr>
              <a:t>Some well-known festivals </a:t>
            </a:r>
            <a:r>
              <a:rPr lang="en-US" b="1" dirty="0">
                <a:solidFill>
                  <a:srgbClr val="0070C0"/>
                </a:solidFill>
                <a:latin typeface="Google Sans"/>
              </a:rPr>
              <a:t>in </a:t>
            </a:r>
            <a:r>
              <a:rPr lang="en-US" b="1">
                <a:solidFill>
                  <a:srgbClr val="0070C0"/>
                </a:solidFill>
                <a:latin typeface="Google Sans"/>
              </a:rPr>
              <a:t>the world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 descr="Songkran - Lễ hội té nước sôi động của Thái Lan">
            <a:extLst>
              <a:ext uri="{FF2B5EF4-FFF2-40B4-BE49-F238E27FC236}">
                <a16:creationId xmlns:a16="http://schemas.microsoft.com/office/drawing/2014/main" id="{2B76BEC2-DE72-F711-BAF3-E97EFA62A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3" y="630620"/>
            <a:ext cx="2810466" cy="180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84C458-21C5-AB44-3AD4-79677D4CD2BE}"/>
              </a:ext>
            </a:extLst>
          </p:cNvPr>
          <p:cNvSpPr txBox="1"/>
          <p:nvPr/>
        </p:nvSpPr>
        <p:spPr>
          <a:xfrm>
            <a:off x="452471" y="2417861"/>
            <a:ext cx="24525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212121"/>
                </a:solidFill>
                <a:effectLst/>
                <a:latin typeface="Averta"/>
              </a:rPr>
              <a:t>Songkran in Thailand</a:t>
            </a:r>
            <a:endParaRPr lang="en-US" sz="2000" b="1" i="0" dirty="0">
              <a:solidFill>
                <a:srgbClr val="212121"/>
              </a:solidFill>
              <a:effectLst/>
              <a:latin typeface="Averta"/>
            </a:endParaRPr>
          </a:p>
        </p:txBody>
      </p:sp>
      <p:pic>
        <p:nvPicPr>
          <p:cNvPr id="1028" name="Picture 4" descr="Lễ hội hoa đăng Pingxi, còn được gọi là &quot;Lễ hội thả đèn trời&quot;">
            <a:extLst>
              <a:ext uri="{FF2B5EF4-FFF2-40B4-BE49-F238E27FC236}">
                <a16:creationId xmlns:a16="http://schemas.microsoft.com/office/drawing/2014/main" id="{435FC846-19A0-F978-8912-BABC174DC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058" y="630620"/>
            <a:ext cx="3333884" cy="180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8BA97ADE-4739-74AD-58CE-7E08615AF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716" y="2440502"/>
            <a:ext cx="3094244" cy="30393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Pingxi lanterns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inTaiwan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Picture 7" descr="Lễ hội ngắm hoa anh đào, Nhật Bản">
            <a:extLst>
              <a:ext uri="{FF2B5EF4-FFF2-40B4-BE49-F238E27FC236}">
                <a16:creationId xmlns:a16="http://schemas.microsoft.com/office/drawing/2014/main" id="{554C32BA-A16F-40A4-25F3-71999FB2A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42" y="630619"/>
            <a:ext cx="2905058" cy="18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5CF51A32-115C-9315-87DA-70BACFB5B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862" y="2465948"/>
            <a:ext cx="2799956" cy="30393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cherry blossom in Japan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5" name="Picture 11" descr="Lễ hội hóa trang Rio Carnival tại Brazil">
            <a:extLst>
              <a:ext uri="{FF2B5EF4-FFF2-40B4-BE49-F238E27FC236}">
                <a16:creationId xmlns:a16="http://schemas.microsoft.com/office/drawing/2014/main" id="{1A189269-E426-B15F-C9BF-DE7664C68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7133"/>
            <a:ext cx="4300834" cy="205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B1EB38-E3D2-87D6-0C73-BA9E868B96E3}"/>
              </a:ext>
            </a:extLst>
          </p:cNvPr>
          <p:cNvSpPr txBox="1"/>
          <p:nvPr/>
        </p:nvSpPr>
        <p:spPr>
          <a:xfrm>
            <a:off x="718907" y="4817555"/>
            <a:ext cx="33864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263238"/>
                </a:solidFill>
                <a:effectLst/>
                <a:latin typeface="Averta"/>
              </a:rPr>
              <a:t>Rio Carnival Brazil</a:t>
            </a:r>
          </a:p>
        </p:txBody>
      </p:sp>
      <p:pic>
        <p:nvPicPr>
          <p:cNvPr id="1037" name="Picture 13" descr="Lễ hội ném bột màu Holi (Ấn Độ)">
            <a:extLst>
              <a:ext uri="{FF2B5EF4-FFF2-40B4-BE49-F238E27FC236}">
                <a16:creationId xmlns:a16="http://schemas.microsoft.com/office/drawing/2014/main" id="{F79937E0-2D92-B4B1-1630-82A74E6A6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426" y="2747144"/>
            <a:ext cx="4748573" cy="205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867495-E9F4-A9A6-75B2-9962CC3754C8}"/>
              </a:ext>
            </a:extLst>
          </p:cNvPr>
          <p:cNvSpPr txBox="1"/>
          <p:nvPr/>
        </p:nvSpPr>
        <p:spPr>
          <a:xfrm>
            <a:off x="4891697" y="4748185"/>
            <a:ext cx="46319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263238"/>
                </a:solidFill>
                <a:effectLst/>
                <a:latin typeface="Averta"/>
              </a:rPr>
              <a:t>Festival of Colors in India</a:t>
            </a:r>
            <a:endParaRPr lang="en-US" sz="2000" b="1" dirty="0">
              <a:latin typeface="Averta"/>
            </a:endParaRPr>
          </a:p>
        </p:txBody>
      </p:sp>
    </p:spTree>
    <p:extLst>
      <p:ext uri="{BB962C8B-B14F-4D97-AF65-F5344CB8AC3E}">
        <p14:creationId xmlns:p14="http://schemas.microsoft.com/office/powerpoint/2010/main" val="1189375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71738" y="891248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124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5300" y="155749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302698" y="1028475"/>
            <a:ext cx="880408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Think </a:t>
            </a:r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 new festival that you would like to celebrate. Discuss the following points: </a:t>
            </a:r>
            <a:endParaRPr lang="en-US"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Name of the festival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Time and place of the festival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Festival activities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C4E21-B3CB-4743-A803-5FDC9E755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01" y="2367302"/>
            <a:ext cx="8337266" cy="277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Google Shape;2390;p35"/>
          <p:cNvSpPr txBox="1">
            <a:spLocks noGrp="1"/>
          </p:cNvSpPr>
          <p:nvPr>
            <p:ph type="title"/>
          </p:nvPr>
        </p:nvSpPr>
        <p:spPr>
          <a:xfrm>
            <a:off x="1901717" y="1921425"/>
            <a:ext cx="5837280" cy="15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grpSp>
        <p:nvGrpSpPr>
          <p:cNvPr id="2391" name="Google Shape;2391;p35"/>
          <p:cNvGrpSpPr/>
          <p:nvPr/>
        </p:nvGrpSpPr>
        <p:grpSpPr>
          <a:xfrm>
            <a:off x="6920460" y="2579905"/>
            <a:ext cx="321823" cy="1342894"/>
            <a:chOff x="2925875" y="914075"/>
            <a:chExt cx="321823" cy="1342894"/>
          </a:xfrm>
        </p:grpSpPr>
        <p:sp>
          <p:nvSpPr>
            <p:cNvPr id="2392" name="Google Shape;2392;p35"/>
            <p:cNvSpPr/>
            <p:nvPr/>
          </p:nvSpPr>
          <p:spPr>
            <a:xfrm>
              <a:off x="3060098" y="1047101"/>
              <a:ext cx="117525" cy="1209868"/>
            </a:xfrm>
            <a:custGeom>
              <a:avLst/>
              <a:gdLst/>
              <a:ahLst/>
              <a:cxnLst/>
              <a:rect l="l" t="t" r="r" b="b"/>
              <a:pathLst>
                <a:path w="1409" h="6537" extrusionOk="0">
                  <a:moveTo>
                    <a:pt x="92" y="0"/>
                  </a:moveTo>
                  <a:cubicBezTo>
                    <a:pt x="47" y="0"/>
                    <a:pt x="1" y="49"/>
                    <a:pt x="26" y="93"/>
                  </a:cubicBezTo>
                  <a:lnTo>
                    <a:pt x="35" y="93"/>
                  </a:lnTo>
                  <a:cubicBezTo>
                    <a:pt x="1283" y="1979"/>
                    <a:pt x="1095" y="4349"/>
                    <a:pt x="673" y="6459"/>
                  </a:cubicBezTo>
                  <a:cubicBezTo>
                    <a:pt x="662" y="6508"/>
                    <a:pt x="703" y="6537"/>
                    <a:pt x="739" y="6537"/>
                  </a:cubicBezTo>
                  <a:cubicBezTo>
                    <a:pt x="763" y="6537"/>
                    <a:pt x="786" y="6524"/>
                    <a:pt x="789" y="6495"/>
                  </a:cubicBezTo>
                  <a:cubicBezTo>
                    <a:pt x="1220" y="4349"/>
                    <a:pt x="1409" y="1943"/>
                    <a:pt x="143" y="30"/>
                  </a:cubicBezTo>
                  <a:cubicBezTo>
                    <a:pt x="129" y="9"/>
                    <a:pt x="111" y="0"/>
                    <a:pt x="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5"/>
            <p:cNvSpPr/>
            <p:nvPr/>
          </p:nvSpPr>
          <p:spPr>
            <a:xfrm>
              <a:off x="3056122" y="914075"/>
              <a:ext cx="191576" cy="145120"/>
            </a:xfrm>
            <a:custGeom>
              <a:avLst/>
              <a:gdLst/>
              <a:ahLst/>
              <a:cxnLst/>
              <a:rect l="l" t="t" r="r" b="b"/>
              <a:pathLst>
                <a:path w="2297" h="1740" extrusionOk="0">
                  <a:moveTo>
                    <a:pt x="1526" y="145"/>
                  </a:moveTo>
                  <a:cubicBezTo>
                    <a:pt x="1676" y="145"/>
                    <a:pt x="1696" y="343"/>
                    <a:pt x="1641" y="467"/>
                  </a:cubicBezTo>
                  <a:cubicBezTo>
                    <a:pt x="1587" y="548"/>
                    <a:pt x="1525" y="628"/>
                    <a:pt x="1453" y="691"/>
                  </a:cubicBezTo>
                  <a:cubicBezTo>
                    <a:pt x="1309" y="826"/>
                    <a:pt x="1165" y="952"/>
                    <a:pt x="1004" y="1068"/>
                  </a:cubicBezTo>
                  <a:cubicBezTo>
                    <a:pt x="746" y="1260"/>
                    <a:pt x="473" y="1435"/>
                    <a:pt x="192" y="1582"/>
                  </a:cubicBezTo>
                  <a:lnTo>
                    <a:pt x="192" y="1582"/>
                  </a:lnTo>
                  <a:cubicBezTo>
                    <a:pt x="469" y="996"/>
                    <a:pt x="809" y="407"/>
                    <a:pt x="1444" y="161"/>
                  </a:cubicBezTo>
                  <a:cubicBezTo>
                    <a:pt x="1475" y="150"/>
                    <a:pt x="1502" y="145"/>
                    <a:pt x="1526" y="145"/>
                  </a:cubicBezTo>
                  <a:close/>
                  <a:moveTo>
                    <a:pt x="1548" y="1"/>
                  </a:moveTo>
                  <a:cubicBezTo>
                    <a:pt x="1311" y="1"/>
                    <a:pt x="990" y="258"/>
                    <a:pt x="860" y="359"/>
                  </a:cubicBezTo>
                  <a:cubicBezTo>
                    <a:pt x="465" y="691"/>
                    <a:pt x="232" y="1167"/>
                    <a:pt x="25" y="1625"/>
                  </a:cubicBezTo>
                  <a:cubicBezTo>
                    <a:pt x="0" y="1674"/>
                    <a:pt x="44" y="1720"/>
                    <a:pt x="85" y="1720"/>
                  </a:cubicBezTo>
                  <a:cubicBezTo>
                    <a:pt x="93" y="1720"/>
                    <a:pt x="102" y="1718"/>
                    <a:pt x="109" y="1713"/>
                  </a:cubicBezTo>
                  <a:lnTo>
                    <a:pt x="109" y="1713"/>
                  </a:lnTo>
                  <a:cubicBezTo>
                    <a:pt x="122" y="1729"/>
                    <a:pt x="139" y="1740"/>
                    <a:pt x="159" y="1740"/>
                  </a:cubicBezTo>
                  <a:cubicBezTo>
                    <a:pt x="168" y="1740"/>
                    <a:pt x="177" y="1738"/>
                    <a:pt x="187" y="1733"/>
                  </a:cubicBezTo>
                  <a:cubicBezTo>
                    <a:pt x="510" y="1562"/>
                    <a:pt x="2297" y="583"/>
                    <a:pt x="1704" y="54"/>
                  </a:cubicBezTo>
                  <a:cubicBezTo>
                    <a:pt x="1660" y="16"/>
                    <a:pt x="1607" y="1"/>
                    <a:pt x="1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5"/>
            <p:cNvSpPr/>
            <p:nvPr/>
          </p:nvSpPr>
          <p:spPr>
            <a:xfrm>
              <a:off x="2925875" y="953524"/>
              <a:ext cx="148707" cy="104920"/>
            </a:xfrm>
            <a:custGeom>
              <a:avLst/>
              <a:gdLst/>
              <a:ahLst/>
              <a:cxnLst/>
              <a:rect l="l" t="t" r="r" b="b"/>
              <a:pathLst>
                <a:path w="1783" h="1258" extrusionOk="0">
                  <a:moveTo>
                    <a:pt x="429" y="145"/>
                  </a:moveTo>
                  <a:cubicBezTo>
                    <a:pt x="560" y="145"/>
                    <a:pt x="720" y="185"/>
                    <a:pt x="755" y="200"/>
                  </a:cubicBezTo>
                  <a:cubicBezTo>
                    <a:pt x="916" y="254"/>
                    <a:pt x="1060" y="344"/>
                    <a:pt x="1186" y="470"/>
                  </a:cubicBezTo>
                  <a:cubicBezTo>
                    <a:pt x="1374" y="641"/>
                    <a:pt x="1524" y="857"/>
                    <a:pt x="1617" y="1097"/>
                  </a:cubicBezTo>
                  <a:lnTo>
                    <a:pt x="1617" y="1097"/>
                  </a:lnTo>
                  <a:lnTo>
                    <a:pt x="908" y="802"/>
                  </a:lnTo>
                  <a:cubicBezTo>
                    <a:pt x="656" y="694"/>
                    <a:pt x="297" y="568"/>
                    <a:pt x="252" y="254"/>
                  </a:cubicBezTo>
                  <a:cubicBezTo>
                    <a:pt x="240" y="171"/>
                    <a:pt x="325" y="145"/>
                    <a:pt x="429" y="145"/>
                  </a:cubicBezTo>
                  <a:close/>
                  <a:moveTo>
                    <a:pt x="463" y="1"/>
                  </a:moveTo>
                  <a:cubicBezTo>
                    <a:pt x="377" y="1"/>
                    <a:pt x="298" y="20"/>
                    <a:pt x="234" y="66"/>
                  </a:cubicBezTo>
                  <a:cubicBezTo>
                    <a:pt x="1" y="236"/>
                    <a:pt x="216" y="533"/>
                    <a:pt x="378" y="667"/>
                  </a:cubicBezTo>
                  <a:cubicBezTo>
                    <a:pt x="521" y="775"/>
                    <a:pt x="683" y="856"/>
                    <a:pt x="845" y="910"/>
                  </a:cubicBezTo>
                  <a:lnTo>
                    <a:pt x="1644" y="1251"/>
                  </a:lnTo>
                  <a:cubicBezTo>
                    <a:pt x="1653" y="1256"/>
                    <a:pt x="1662" y="1258"/>
                    <a:pt x="1671" y="1258"/>
                  </a:cubicBezTo>
                  <a:cubicBezTo>
                    <a:pt x="1699" y="1258"/>
                    <a:pt x="1723" y="1236"/>
                    <a:pt x="1733" y="1211"/>
                  </a:cubicBezTo>
                  <a:lnTo>
                    <a:pt x="1733" y="1211"/>
                  </a:lnTo>
                  <a:cubicBezTo>
                    <a:pt x="1762" y="1200"/>
                    <a:pt x="1782" y="1172"/>
                    <a:pt x="1770" y="1134"/>
                  </a:cubicBezTo>
                  <a:lnTo>
                    <a:pt x="1770" y="1134"/>
                  </a:lnTo>
                  <a:lnTo>
                    <a:pt x="1770" y="1143"/>
                  </a:lnTo>
                  <a:cubicBezTo>
                    <a:pt x="1653" y="802"/>
                    <a:pt x="1437" y="506"/>
                    <a:pt x="1159" y="281"/>
                  </a:cubicBezTo>
                  <a:cubicBezTo>
                    <a:pt x="1012" y="161"/>
                    <a:pt x="711" y="1"/>
                    <a:pt x="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5" name="Google Shape;2395;p35"/>
          <p:cNvGrpSpPr/>
          <p:nvPr/>
        </p:nvGrpSpPr>
        <p:grpSpPr>
          <a:xfrm>
            <a:off x="3311029" y="2629269"/>
            <a:ext cx="2596896" cy="180772"/>
            <a:chOff x="3273554" y="2331419"/>
            <a:chExt cx="2596896" cy="180772"/>
          </a:xfrm>
        </p:grpSpPr>
        <p:grpSp>
          <p:nvGrpSpPr>
            <p:cNvPr id="2396" name="Google Shape;2396;p35"/>
            <p:cNvGrpSpPr/>
            <p:nvPr/>
          </p:nvGrpSpPr>
          <p:grpSpPr>
            <a:xfrm>
              <a:off x="3273554" y="2331419"/>
              <a:ext cx="230802" cy="180772"/>
              <a:chOff x="6872416" y="539494"/>
              <a:chExt cx="230802" cy="180772"/>
            </a:xfrm>
          </p:grpSpPr>
          <p:sp>
            <p:nvSpPr>
              <p:cNvPr id="2397" name="Google Shape;2397;p35"/>
              <p:cNvSpPr/>
              <p:nvPr/>
            </p:nvSpPr>
            <p:spPr>
              <a:xfrm>
                <a:off x="6916807" y="686224"/>
                <a:ext cx="129532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477" extrusionOk="0">
                    <a:moveTo>
                      <a:pt x="203" y="1"/>
                    </a:moveTo>
                    <a:cubicBezTo>
                      <a:pt x="163" y="1"/>
                      <a:pt x="122" y="4"/>
                      <a:pt x="81" y="9"/>
                    </a:cubicBezTo>
                    <a:cubicBezTo>
                      <a:pt x="9" y="18"/>
                      <a:pt x="0" y="117"/>
                      <a:pt x="54" y="153"/>
                    </a:cubicBezTo>
                    <a:cubicBezTo>
                      <a:pt x="306" y="297"/>
                      <a:pt x="620" y="314"/>
                      <a:pt x="898" y="359"/>
                    </a:cubicBezTo>
                    <a:cubicBezTo>
                      <a:pt x="1186" y="404"/>
                      <a:pt x="1473" y="440"/>
                      <a:pt x="1760" y="476"/>
                    </a:cubicBezTo>
                    <a:cubicBezTo>
                      <a:pt x="1814" y="476"/>
                      <a:pt x="1814" y="404"/>
                      <a:pt x="1778" y="386"/>
                    </a:cubicBezTo>
                    <a:lnTo>
                      <a:pt x="1778" y="386"/>
                    </a:lnTo>
                    <a:lnTo>
                      <a:pt x="1778" y="395"/>
                    </a:lnTo>
                    <a:cubicBezTo>
                      <a:pt x="1464" y="297"/>
                      <a:pt x="1159" y="207"/>
                      <a:pt x="844" y="126"/>
                    </a:cubicBezTo>
                    <a:cubicBezTo>
                      <a:pt x="625" y="73"/>
                      <a:pt x="419" y="1"/>
                      <a:pt x="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35"/>
              <p:cNvSpPr/>
              <p:nvPr/>
            </p:nvSpPr>
            <p:spPr>
              <a:xfrm>
                <a:off x="687241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187" y="0"/>
                    </a:moveTo>
                    <a:cubicBezTo>
                      <a:pt x="70" y="0"/>
                      <a:pt x="1" y="137"/>
                      <a:pt x="84" y="228"/>
                    </a:cubicBezTo>
                    <a:cubicBezTo>
                      <a:pt x="398" y="614"/>
                      <a:pt x="892" y="829"/>
                      <a:pt x="1314" y="1072"/>
                    </a:cubicBezTo>
                    <a:cubicBezTo>
                      <a:pt x="1790" y="1341"/>
                      <a:pt x="2257" y="1610"/>
                      <a:pt x="2741" y="1853"/>
                    </a:cubicBezTo>
                    <a:cubicBezTo>
                      <a:pt x="2752" y="1859"/>
                      <a:pt x="2763" y="1862"/>
                      <a:pt x="2774" y="1862"/>
                    </a:cubicBezTo>
                    <a:cubicBezTo>
                      <a:pt x="2825" y="1862"/>
                      <a:pt x="2867" y="1799"/>
                      <a:pt x="2822" y="1754"/>
                    </a:cubicBezTo>
                    <a:lnTo>
                      <a:pt x="2813" y="1754"/>
                    </a:lnTo>
                    <a:cubicBezTo>
                      <a:pt x="2409" y="1431"/>
                      <a:pt x="1987" y="1117"/>
                      <a:pt x="1565" y="820"/>
                    </a:cubicBezTo>
                    <a:cubicBezTo>
                      <a:pt x="1134" y="515"/>
                      <a:pt x="721" y="138"/>
                      <a:pt x="218" y="3"/>
                    </a:cubicBezTo>
                    <a:cubicBezTo>
                      <a:pt x="208" y="1"/>
                      <a:pt x="197" y="0"/>
                      <a:pt x="1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35"/>
              <p:cNvSpPr/>
              <p:nvPr/>
            </p:nvSpPr>
            <p:spPr>
              <a:xfrm>
                <a:off x="7022144" y="539494"/>
                <a:ext cx="81073" cy="135313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896" extrusionOk="0">
                    <a:moveTo>
                      <a:pt x="160" y="1"/>
                    </a:moveTo>
                    <a:cubicBezTo>
                      <a:pt x="78" y="1"/>
                      <a:pt x="1" y="51"/>
                      <a:pt x="6" y="153"/>
                    </a:cubicBezTo>
                    <a:cubicBezTo>
                      <a:pt x="33" y="790"/>
                      <a:pt x="572" y="1419"/>
                      <a:pt x="976" y="1877"/>
                    </a:cubicBezTo>
                    <a:cubicBezTo>
                      <a:pt x="993" y="1890"/>
                      <a:pt x="1012" y="1895"/>
                      <a:pt x="1031" y="1895"/>
                    </a:cubicBezTo>
                    <a:cubicBezTo>
                      <a:pt x="1087" y="1895"/>
                      <a:pt x="1135" y="1841"/>
                      <a:pt x="1101" y="1787"/>
                    </a:cubicBezTo>
                    <a:cubicBezTo>
                      <a:pt x="931" y="1517"/>
                      <a:pt x="787" y="1239"/>
                      <a:pt x="661" y="952"/>
                    </a:cubicBezTo>
                    <a:cubicBezTo>
                      <a:pt x="545" y="664"/>
                      <a:pt x="482" y="332"/>
                      <a:pt x="311" y="72"/>
                    </a:cubicBezTo>
                    <a:cubicBezTo>
                      <a:pt x="275" y="24"/>
                      <a:pt x="216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0" name="Google Shape;2400;p35"/>
            <p:cNvGrpSpPr/>
            <p:nvPr/>
          </p:nvGrpSpPr>
          <p:grpSpPr>
            <a:xfrm>
              <a:off x="5639219" y="2331419"/>
              <a:ext cx="231231" cy="180772"/>
              <a:chOff x="7771356" y="539494"/>
              <a:chExt cx="231231" cy="180772"/>
            </a:xfrm>
          </p:grpSpPr>
          <p:sp>
            <p:nvSpPr>
              <p:cNvPr id="2401" name="Google Shape;2401;p35"/>
              <p:cNvSpPr/>
              <p:nvPr/>
            </p:nvSpPr>
            <p:spPr>
              <a:xfrm>
                <a:off x="7828664" y="686224"/>
                <a:ext cx="128890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77" extrusionOk="0">
                    <a:moveTo>
                      <a:pt x="1612" y="1"/>
                    </a:moveTo>
                    <a:cubicBezTo>
                      <a:pt x="1396" y="1"/>
                      <a:pt x="1190" y="73"/>
                      <a:pt x="971" y="126"/>
                    </a:cubicBezTo>
                    <a:cubicBezTo>
                      <a:pt x="656" y="207"/>
                      <a:pt x="351" y="297"/>
                      <a:pt x="37" y="395"/>
                    </a:cubicBezTo>
                    <a:lnTo>
                      <a:pt x="37" y="386"/>
                    </a:lnTo>
                    <a:lnTo>
                      <a:pt x="37" y="386"/>
                    </a:lnTo>
                    <a:cubicBezTo>
                      <a:pt x="1" y="404"/>
                      <a:pt x="10" y="476"/>
                      <a:pt x="55" y="476"/>
                    </a:cubicBezTo>
                    <a:cubicBezTo>
                      <a:pt x="342" y="440"/>
                      <a:pt x="629" y="404"/>
                      <a:pt x="917" y="359"/>
                    </a:cubicBezTo>
                    <a:cubicBezTo>
                      <a:pt x="1195" y="314"/>
                      <a:pt x="1509" y="297"/>
                      <a:pt x="1761" y="153"/>
                    </a:cubicBezTo>
                    <a:cubicBezTo>
                      <a:pt x="1806" y="117"/>
                      <a:pt x="1806" y="18"/>
                      <a:pt x="1734" y="9"/>
                    </a:cubicBezTo>
                    <a:cubicBezTo>
                      <a:pt x="1693" y="4"/>
                      <a:pt x="1652" y="1"/>
                      <a:pt x="1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35"/>
              <p:cNvSpPr/>
              <p:nvPr/>
            </p:nvSpPr>
            <p:spPr>
              <a:xfrm>
                <a:off x="779797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2680" y="0"/>
                    </a:moveTo>
                    <a:cubicBezTo>
                      <a:pt x="2670" y="0"/>
                      <a:pt x="2659" y="1"/>
                      <a:pt x="2649" y="3"/>
                    </a:cubicBezTo>
                    <a:cubicBezTo>
                      <a:pt x="2146" y="138"/>
                      <a:pt x="1733" y="515"/>
                      <a:pt x="1302" y="820"/>
                    </a:cubicBezTo>
                    <a:cubicBezTo>
                      <a:pt x="880" y="1117"/>
                      <a:pt x="467" y="1431"/>
                      <a:pt x="54" y="1754"/>
                    </a:cubicBezTo>
                    <a:lnTo>
                      <a:pt x="45" y="1754"/>
                    </a:lnTo>
                    <a:cubicBezTo>
                      <a:pt x="0" y="1799"/>
                      <a:pt x="42" y="1862"/>
                      <a:pt x="93" y="1862"/>
                    </a:cubicBezTo>
                    <a:cubicBezTo>
                      <a:pt x="104" y="1862"/>
                      <a:pt x="115" y="1859"/>
                      <a:pt x="126" y="1853"/>
                    </a:cubicBezTo>
                    <a:cubicBezTo>
                      <a:pt x="610" y="1610"/>
                      <a:pt x="1077" y="1341"/>
                      <a:pt x="1553" y="1072"/>
                    </a:cubicBezTo>
                    <a:cubicBezTo>
                      <a:pt x="1975" y="829"/>
                      <a:pt x="2469" y="614"/>
                      <a:pt x="2783" y="228"/>
                    </a:cubicBezTo>
                    <a:cubicBezTo>
                      <a:pt x="2866" y="137"/>
                      <a:pt x="2796" y="0"/>
                      <a:pt x="26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35"/>
              <p:cNvSpPr/>
              <p:nvPr/>
            </p:nvSpPr>
            <p:spPr>
              <a:xfrm>
                <a:off x="7771356" y="539494"/>
                <a:ext cx="81502" cy="13588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04" extrusionOk="0">
                    <a:moveTo>
                      <a:pt x="978" y="1"/>
                    </a:moveTo>
                    <a:cubicBezTo>
                      <a:pt x="922" y="1"/>
                      <a:pt x="864" y="24"/>
                      <a:pt x="831" y="72"/>
                    </a:cubicBezTo>
                    <a:cubicBezTo>
                      <a:pt x="660" y="332"/>
                      <a:pt x="597" y="664"/>
                      <a:pt x="481" y="952"/>
                    </a:cubicBezTo>
                    <a:cubicBezTo>
                      <a:pt x="355" y="1239"/>
                      <a:pt x="211" y="1517"/>
                      <a:pt x="41" y="1787"/>
                    </a:cubicBezTo>
                    <a:cubicBezTo>
                      <a:pt x="1" y="1840"/>
                      <a:pt x="49" y="1903"/>
                      <a:pt x="107" y="1903"/>
                    </a:cubicBezTo>
                    <a:cubicBezTo>
                      <a:pt x="127" y="1903"/>
                      <a:pt x="148" y="1895"/>
                      <a:pt x="166" y="1877"/>
                    </a:cubicBezTo>
                    <a:cubicBezTo>
                      <a:pt x="570" y="1419"/>
                      <a:pt x="1109" y="790"/>
                      <a:pt x="1136" y="153"/>
                    </a:cubicBezTo>
                    <a:cubicBezTo>
                      <a:pt x="1141" y="51"/>
                      <a:pt x="1061" y="1"/>
                      <a:pt x="9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04" name="Google Shape;2404;p35"/>
          <p:cNvSpPr/>
          <p:nvPr/>
        </p:nvSpPr>
        <p:spPr>
          <a:xfrm rot="318173">
            <a:off x="3852953" y="4569511"/>
            <a:ext cx="1934809" cy="234649"/>
          </a:xfrm>
          <a:custGeom>
            <a:avLst/>
            <a:gdLst/>
            <a:ahLst/>
            <a:cxnLst/>
            <a:rect l="l" t="t" r="r" b="b"/>
            <a:pathLst>
              <a:path w="11136" h="2484" extrusionOk="0">
                <a:moveTo>
                  <a:pt x="6773" y="0"/>
                </a:moveTo>
                <a:cubicBezTo>
                  <a:pt x="6760" y="0"/>
                  <a:pt x="6747" y="1"/>
                  <a:pt x="6733" y="2"/>
                </a:cubicBezTo>
                <a:cubicBezTo>
                  <a:pt x="6158" y="55"/>
                  <a:pt x="6176" y="693"/>
                  <a:pt x="5952" y="1070"/>
                </a:cubicBezTo>
                <a:cubicBezTo>
                  <a:pt x="5786" y="1339"/>
                  <a:pt x="5640" y="1440"/>
                  <a:pt x="5504" y="1440"/>
                </a:cubicBezTo>
                <a:cubicBezTo>
                  <a:pt x="5118" y="1440"/>
                  <a:pt x="4819" y="624"/>
                  <a:pt x="4408" y="531"/>
                </a:cubicBezTo>
                <a:cubicBezTo>
                  <a:pt x="4365" y="522"/>
                  <a:pt x="4325" y="517"/>
                  <a:pt x="4288" y="517"/>
                </a:cubicBezTo>
                <a:cubicBezTo>
                  <a:pt x="3881" y="517"/>
                  <a:pt x="3795" y="1067"/>
                  <a:pt x="3572" y="1330"/>
                </a:cubicBezTo>
                <a:cubicBezTo>
                  <a:pt x="3390" y="1554"/>
                  <a:pt x="3233" y="1637"/>
                  <a:pt x="3090" y="1637"/>
                </a:cubicBezTo>
                <a:cubicBezTo>
                  <a:pt x="2686" y="1637"/>
                  <a:pt x="2395" y="974"/>
                  <a:pt x="1965" y="974"/>
                </a:cubicBezTo>
                <a:cubicBezTo>
                  <a:pt x="1889" y="974"/>
                  <a:pt x="1809" y="994"/>
                  <a:pt x="1723" y="1043"/>
                </a:cubicBezTo>
                <a:cubicBezTo>
                  <a:pt x="1624" y="1106"/>
                  <a:pt x="1543" y="1205"/>
                  <a:pt x="1507" y="1321"/>
                </a:cubicBezTo>
                <a:cubicBezTo>
                  <a:pt x="1444" y="1465"/>
                  <a:pt x="1435" y="1627"/>
                  <a:pt x="1373" y="1770"/>
                </a:cubicBezTo>
                <a:cubicBezTo>
                  <a:pt x="1240" y="2070"/>
                  <a:pt x="926" y="2358"/>
                  <a:pt x="610" y="2358"/>
                </a:cubicBezTo>
                <a:cubicBezTo>
                  <a:pt x="433" y="2358"/>
                  <a:pt x="255" y="2268"/>
                  <a:pt x="106" y="2040"/>
                </a:cubicBezTo>
                <a:cubicBezTo>
                  <a:pt x="96" y="2027"/>
                  <a:pt x="82" y="2021"/>
                  <a:pt x="68" y="2021"/>
                </a:cubicBezTo>
                <a:cubicBezTo>
                  <a:pt x="34" y="2021"/>
                  <a:pt x="0" y="2055"/>
                  <a:pt x="26" y="2094"/>
                </a:cubicBezTo>
                <a:cubicBezTo>
                  <a:pt x="163" y="2344"/>
                  <a:pt x="418" y="2483"/>
                  <a:pt x="682" y="2483"/>
                </a:cubicBezTo>
                <a:cubicBezTo>
                  <a:pt x="816" y="2483"/>
                  <a:pt x="952" y="2448"/>
                  <a:pt x="1076" y="2372"/>
                </a:cubicBezTo>
                <a:cubicBezTo>
                  <a:pt x="1364" y="2201"/>
                  <a:pt x="1507" y="1869"/>
                  <a:pt x="1669" y="1600"/>
                </a:cubicBezTo>
                <a:cubicBezTo>
                  <a:pt x="1714" y="1528"/>
                  <a:pt x="1768" y="1456"/>
                  <a:pt x="1839" y="1402"/>
                </a:cubicBezTo>
                <a:cubicBezTo>
                  <a:pt x="1911" y="1366"/>
                  <a:pt x="1992" y="1348"/>
                  <a:pt x="2073" y="1348"/>
                </a:cubicBezTo>
                <a:cubicBezTo>
                  <a:pt x="2288" y="1366"/>
                  <a:pt x="2495" y="1456"/>
                  <a:pt x="2648" y="1609"/>
                </a:cubicBezTo>
                <a:cubicBezTo>
                  <a:pt x="2775" y="1736"/>
                  <a:pt x="2950" y="1807"/>
                  <a:pt x="3128" y="1807"/>
                </a:cubicBezTo>
                <a:cubicBezTo>
                  <a:pt x="3138" y="1807"/>
                  <a:pt x="3149" y="1807"/>
                  <a:pt x="3159" y="1806"/>
                </a:cubicBezTo>
                <a:cubicBezTo>
                  <a:pt x="3492" y="1752"/>
                  <a:pt x="3671" y="1357"/>
                  <a:pt x="3860" y="1115"/>
                </a:cubicBezTo>
                <a:cubicBezTo>
                  <a:pt x="4055" y="859"/>
                  <a:pt x="4210" y="762"/>
                  <a:pt x="4344" y="762"/>
                </a:cubicBezTo>
                <a:cubicBezTo>
                  <a:pt x="4753" y="762"/>
                  <a:pt x="4965" y="1656"/>
                  <a:pt x="5495" y="1656"/>
                </a:cubicBezTo>
                <a:cubicBezTo>
                  <a:pt x="5529" y="1656"/>
                  <a:pt x="5565" y="1653"/>
                  <a:pt x="5602" y="1645"/>
                </a:cubicBezTo>
                <a:cubicBezTo>
                  <a:pt x="5781" y="1591"/>
                  <a:pt x="5934" y="1465"/>
                  <a:pt x="6024" y="1304"/>
                </a:cubicBezTo>
                <a:cubicBezTo>
                  <a:pt x="6224" y="1003"/>
                  <a:pt x="6395" y="224"/>
                  <a:pt x="6744" y="224"/>
                </a:cubicBezTo>
                <a:cubicBezTo>
                  <a:pt x="6863" y="224"/>
                  <a:pt x="7003" y="315"/>
                  <a:pt x="7173" y="549"/>
                </a:cubicBezTo>
                <a:cubicBezTo>
                  <a:pt x="7406" y="865"/>
                  <a:pt x="7593" y="1551"/>
                  <a:pt x="8075" y="1551"/>
                </a:cubicBezTo>
                <a:cubicBezTo>
                  <a:pt x="8114" y="1551"/>
                  <a:pt x="8154" y="1546"/>
                  <a:pt x="8197" y="1537"/>
                </a:cubicBezTo>
                <a:cubicBezTo>
                  <a:pt x="8421" y="1492"/>
                  <a:pt x="8583" y="1277"/>
                  <a:pt x="8682" y="1088"/>
                </a:cubicBezTo>
                <a:cubicBezTo>
                  <a:pt x="8727" y="989"/>
                  <a:pt x="8762" y="881"/>
                  <a:pt x="8798" y="783"/>
                </a:cubicBezTo>
                <a:cubicBezTo>
                  <a:pt x="8861" y="477"/>
                  <a:pt x="9068" y="307"/>
                  <a:pt x="9418" y="280"/>
                </a:cubicBezTo>
                <a:cubicBezTo>
                  <a:pt x="9624" y="361"/>
                  <a:pt x="9813" y="477"/>
                  <a:pt x="9975" y="621"/>
                </a:cubicBezTo>
                <a:cubicBezTo>
                  <a:pt x="10177" y="764"/>
                  <a:pt x="10404" y="877"/>
                  <a:pt x="10616" y="877"/>
                </a:cubicBezTo>
                <a:cubicBezTo>
                  <a:pt x="10790" y="877"/>
                  <a:pt x="10955" y="801"/>
                  <a:pt x="11088" y="603"/>
                </a:cubicBezTo>
                <a:cubicBezTo>
                  <a:pt x="11135" y="536"/>
                  <a:pt x="11066" y="458"/>
                  <a:pt x="10994" y="458"/>
                </a:cubicBezTo>
                <a:cubicBezTo>
                  <a:pt x="10970" y="458"/>
                  <a:pt x="10947" y="466"/>
                  <a:pt x="10926" y="486"/>
                </a:cubicBezTo>
                <a:cubicBezTo>
                  <a:pt x="10831" y="580"/>
                  <a:pt x="10729" y="618"/>
                  <a:pt x="10624" y="618"/>
                </a:cubicBezTo>
                <a:cubicBezTo>
                  <a:pt x="10203" y="618"/>
                  <a:pt x="9713" y="25"/>
                  <a:pt x="9247" y="25"/>
                </a:cubicBezTo>
                <a:cubicBezTo>
                  <a:pt x="9181" y="25"/>
                  <a:pt x="9115" y="37"/>
                  <a:pt x="9050" y="64"/>
                </a:cubicBezTo>
                <a:cubicBezTo>
                  <a:pt x="8843" y="154"/>
                  <a:pt x="8736" y="352"/>
                  <a:pt x="8646" y="549"/>
                </a:cubicBezTo>
                <a:cubicBezTo>
                  <a:pt x="8601" y="648"/>
                  <a:pt x="8574" y="765"/>
                  <a:pt x="8529" y="864"/>
                </a:cubicBezTo>
                <a:cubicBezTo>
                  <a:pt x="8466" y="971"/>
                  <a:pt x="8403" y="1097"/>
                  <a:pt x="8331" y="1214"/>
                </a:cubicBezTo>
                <a:cubicBezTo>
                  <a:pt x="8238" y="1242"/>
                  <a:pt x="8153" y="1256"/>
                  <a:pt x="8076" y="1256"/>
                </a:cubicBezTo>
                <a:cubicBezTo>
                  <a:pt x="7854" y="1256"/>
                  <a:pt x="7697" y="1141"/>
                  <a:pt x="7604" y="908"/>
                </a:cubicBezTo>
                <a:cubicBezTo>
                  <a:pt x="7395" y="594"/>
                  <a:pt x="7228" y="0"/>
                  <a:pt x="67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5" name="Google Shape;2405;p35"/>
          <p:cNvGrpSpPr/>
          <p:nvPr/>
        </p:nvGrpSpPr>
        <p:grpSpPr>
          <a:xfrm>
            <a:off x="2498850" y="2326404"/>
            <a:ext cx="677122" cy="1073055"/>
            <a:chOff x="3898084" y="287941"/>
            <a:chExt cx="677122" cy="1073055"/>
          </a:xfrm>
        </p:grpSpPr>
        <p:sp>
          <p:nvSpPr>
            <p:cNvPr id="2406" name="Google Shape;2406;p35"/>
            <p:cNvSpPr/>
            <p:nvPr/>
          </p:nvSpPr>
          <p:spPr>
            <a:xfrm rot="670885">
              <a:off x="4146539" y="907077"/>
              <a:ext cx="108843" cy="447614"/>
            </a:xfrm>
            <a:custGeom>
              <a:avLst/>
              <a:gdLst/>
              <a:ahLst/>
              <a:cxnLst/>
              <a:rect l="l" t="t" r="r" b="b"/>
              <a:pathLst>
                <a:path w="1335" h="5490" extrusionOk="0">
                  <a:moveTo>
                    <a:pt x="69" y="0"/>
                  </a:moveTo>
                  <a:cubicBezTo>
                    <a:pt x="34" y="0"/>
                    <a:pt x="0" y="29"/>
                    <a:pt x="6" y="78"/>
                  </a:cubicBezTo>
                  <a:cubicBezTo>
                    <a:pt x="140" y="545"/>
                    <a:pt x="15" y="1038"/>
                    <a:pt x="33" y="1514"/>
                  </a:cubicBezTo>
                  <a:cubicBezTo>
                    <a:pt x="60" y="1981"/>
                    <a:pt x="149" y="2448"/>
                    <a:pt x="302" y="2888"/>
                  </a:cubicBezTo>
                  <a:cubicBezTo>
                    <a:pt x="580" y="3750"/>
                    <a:pt x="1146" y="4504"/>
                    <a:pt x="1209" y="5429"/>
                  </a:cubicBezTo>
                  <a:cubicBezTo>
                    <a:pt x="1209" y="5470"/>
                    <a:pt x="1240" y="5490"/>
                    <a:pt x="1272" y="5490"/>
                  </a:cubicBezTo>
                  <a:cubicBezTo>
                    <a:pt x="1303" y="5490"/>
                    <a:pt x="1335" y="5470"/>
                    <a:pt x="1335" y="5429"/>
                  </a:cubicBezTo>
                  <a:cubicBezTo>
                    <a:pt x="1281" y="4522"/>
                    <a:pt x="751" y="3777"/>
                    <a:pt x="455" y="2933"/>
                  </a:cubicBezTo>
                  <a:cubicBezTo>
                    <a:pt x="275" y="2448"/>
                    <a:pt x="176" y="1945"/>
                    <a:pt x="158" y="1424"/>
                  </a:cubicBezTo>
                  <a:cubicBezTo>
                    <a:pt x="140" y="958"/>
                    <a:pt x="257" y="500"/>
                    <a:pt x="131" y="42"/>
                  </a:cubicBezTo>
                  <a:cubicBezTo>
                    <a:pt x="117" y="13"/>
                    <a:pt x="93" y="0"/>
                    <a:pt x="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07" name="Google Shape;2407;p35"/>
            <p:cNvGrpSpPr/>
            <p:nvPr/>
          </p:nvGrpSpPr>
          <p:grpSpPr>
            <a:xfrm>
              <a:off x="3898084" y="287941"/>
              <a:ext cx="677122" cy="713504"/>
              <a:chOff x="1457346" y="3261277"/>
              <a:chExt cx="488474" cy="514720"/>
            </a:xfrm>
          </p:grpSpPr>
          <p:sp>
            <p:nvSpPr>
              <p:cNvPr id="2408" name="Google Shape;2408;p35"/>
              <p:cNvSpPr/>
              <p:nvPr/>
            </p:nvSpPr>
            <p:spPr>
              <a:xfrm rot="1263139">
                <a:off x="1518968" y="3313161"/>
                <a:ext cx="365229" cy="410952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16439" extrusionOk="0">
                    <a:moveTo>
                      <a:pt x="6996" y="0"/>
                    </a:moveTo>
                    <a:cubicBezTo>
                      <a:pt x="6630" y="0"/>
                      <a:pt x="6260" y="35"/>
                      <a:pt x="5890" y="105"/>
                    </a:cubicBezTo>
                    <a:cubicBezTo>
                      <a:pt x="2281" y="788"/>
                      <a:pt x="0" y="4703"/>
                      <a:pt x="790" y="8842"/>
                    </a:cubicBezTo>
                    <a:cubicBezTo>
                      <a:pt x="1483" y="12482"/>
                      <a:pt x="3367" y="15257"/>
                      <a:pt x="7091" y="15257"/>
                    </a:cubicBezTo>
                    <a:cubicBezTo>
                      <a:pt x="7418" y="15257"/>
                      <a:pt x="7761" y="15235"/>
                      <a:pt x="8117" y="15191"/>
                    </a:cubicBezTo>
                    <a:lnTo>
                      <a:pt x="8117" y="15191"/>
                    </a:lnTo>
                    <a:cubicBezTo>
                      <a:pt x="8099" y="15263"/>
                      <a:pt x="8081" y="15325"/>
                      <a:pt x="8063" y="15397"/>
                    </a:cubicBezTo>
                    <a:cubicBezTo>
                      <a:pt x="7983" y="15640"/>
                      <a:pt x="7902" y="15873"/>
                      <a:pt x="7812" y="16107"/>
                    </a:cubicBezTo>
                    <a:cubicBezTo>
                      <a:pt x="7745" y="16280"/>
                      <a:pt x="7897" y="16439"/>
                      <a:pt x="8053" y="16439"/>
                    </a:cubicBezTo>
                    <a:cubicBezTo>
                      <a:pt x="8107" y="16439"/>
                      <a:pt x="8161" y="16420"/>
                      <a:pt x="8207" y="16376"/>
                    </a:cubicBezTo>
                    <a:lnTo>
                      <a:pt x="8656" y="15936"/>
                    </a:lnTo>
                    <a:lnTo>
                      <a:pt x="8827" y="16223"/>
                    </a:lnTo>
                    <a:cubicBezTo>
                      <a:pt x="8878" y="16321"/>
                      <a:pt x="8971" y="16369"/>
                      <a:pt x="9064" y="16369"/>
                    </a:cubicBezTo>
                    <a:cubicBezTo>
                      <a:pt x="9167" y="16369"/>
                      <a:pt x="9269" y="16310"/>
                      <a:pt x="9312" y="16196"/>
                    </a:cubicBezTo>
                    <a:cubicBezTo>
                      <a:pt x="9338" y="16125"/>
                      <a:pt x="9365" y="16053"/>
                      <a:pt x="9392" y="15990"/>
                    </a:cubicBezTo>
                    <a:lnTo>
                      <a:pt x="9428" y="16008"/>
                    </a:lnTo>
                    <a:lnTo>
                      <a:pt x="9482" y="16035"/>
                    </a:lnTo>
                    <a:lnTo>
                      <a:pt x="9500" y="16044"/>
                    </a:lnTo>
                    <a:cubicBezTo>
                      <a:pt x="9527" y="16062"/>
                      <a:pt x="9545" y="16071"/>
                      <a:pt x="9572" y="16080"/>
                    </a:cubicBezTo>
                    <a:cubicBezTo>
                      <a:pt x="9620" y="16096"/>
                      <a:pt x="9671" y="16104"/>
                      <a:pt x="9722" y="16104"/>
                    </a:cubicBezTo>
                    <a:cubicBezTo>
                      <a:pt x="9945" y="16104"/>
                      <a:pt x="10162" y="15950"/>
                      <a:pt x="10111" y="15694"/>
                    </a:cubicBezTo>
                    <a:cubicBezTo>
                      <a:pt x="10075" y="15577"/>
                      <a:pt x="10012" y="15469"/>
                      <a:pt x="9922" y="15379"/>
                    </a:cubicBezTo>
                    <a:lnTo>
                      <a:pt x="9698" y="15119"/>
                    </a:lnTo>
                    <a:cubicBezTo>
                      <a:pt x="9635" y="15047"/>
                      <a:pt x="9572" y="14984"/>
                      <a:pt x="9518" y="14912"/>
                    </a:cubicBezTo>
                    <a:cubicBezTo>
                      <a:pt x="13945" y="13736"/>
                      <a:pt x="14609" y="10270"/>
                      <a:pt x="13864" y="6346"/>
                    </a:cubicBezTo>
                    <a:cubicBezTo>
                      <a:pt x="13155" y="2631"/>
                      <a:pt x="10203" y="0"/>
                      <a:pt x="69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35"/>
              <p:cNvSpPr/>
              <p:nvPr/>
            </p:nvSpPr>
            <p:spPr>
              <a:xfrm rot="1263139">
                <a:off x="1645589" y="3669998"/>
                <a:ext cx="58397" cy="44722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789" extrusionOk="0">
                    <a:moveTo>
                      <a:pt x="1449" y="88"/>
                    </a:moveTo>
                    <a:cubicBezTo>
                      <a:pt x="1507" y="88"/>
                      <a:pt x="1553" y="147"/>
                      <a:pt x="1536" y="214"/>
                    </a:cubicBezTo>
                    <a:cubicBezTo>
                      <a:pt x="1527" y="295"/>
                      <a:pt x="1500" y="367"/>
                      <a:pt x="1455" y="439"/>
                    </a:cubicBezTo>
                    <a:cubicBezTo>
                      <a:pt x="1374" y="574"/>
                      <a:pt x="1266" y="699"/>
                      <a:pt x="1132" y="789"/>
                    </a:cubicBezTo>
                    <a:lnTo>
                      <a:pt x="1069" y="834"/>
                    </a:lnTo>
                    <a:lnTo>
                      <a:pt x="925" y="870"/>
                    </a:lnTo>
                    <a:lnTo>
                      <a:pt x="898" y="834"/>
                    </a:lnTo>
                    <a:cubicBezTo>
                      <a:pt x="898" y="798"/>
                      <a:pt x="898" y="753"/>
                      <a:pt x="907" y="708"/>
                    </a:cubicBezTo>
                    <a:cubicBezTo>
                      <a:pt x="916" y="636"/>
                      <a:pt x="934" y="556"/>
                      <a:pt x="970" y="484"/>
                    </a:cubicBezTo>
                    <a:cubicBezTo>
                      <a:pt x="1024" y="349"/>
                      <a:pt x="1123" y="232"/>
                      <a:pt x="1249" y="152"/>
                    </a:cubicBezTo>
                    <a:cubicBezTo>
                      <a:pt x="1302" y="107"/>
                      <a:pt x="1365" y="89"/>
                      <a:pt x="1437" y="89"/>
                    </a:cubicBezTo>
                    <a:cubicBezTo>
                      <a:pt x="1441" y="88"/>
                      <a:pt x="1445" y="88"/>
                      <a:pt x="1449" y="88"/>
                    </a:cubicBezTo>
                    <a:close/>
                    <a:moveTo>
                      <a:pt x="348" y="507"/>
                    </a:moveTo>
                    <a:cubicBezTo>
                      <a:pt x="447" y="507"/>
                      <a:pt x="542" y="550"/>
                      <a:pt x="611" y="619"/>
                    </a:cubicBezTo>
                    <a:cubicBezTo>
                      <a:pt x="674" y="672"/>
                      <a:pt x="719" y="726"/>
                      <a:pt x="764" y="798"/>
                    </a:cubicBezTo>
                    <a:cubicBezTo>
                      <a:pt x="782" y="825"/>
                      <a:pt x="809" y="861"/>
                      <a:pt x="826" y="888"/>
                    </a:cubicBezTo>
                    <a:lnTo>
                      <a:pt x="826" y="897"/>
                    </a:lnTo>
                    <a:lnTo>
                      <a:pt x="800" y="906"/>
                    </a:lnTo>
                    <a:lnTo>
                      <a:pt x="746" y="915"/>
                    </a:lnTo>
                    <a:lnTo>
                      <a:pt x="737" y="915"/>
                    </a:lnTo>
                    <a:cubicBezTo>
                      <a:pt x="674" y="915"/>
                      <a:pt x="602" y="906"/>
                      <a:pt x="530" y="897"/>
                    </a:cubicBezTo>
                    <a:cubicBezTo>
                      <a:pt x="395" y="870"/>
                      <a:pt x="261" y="816"/>
                      <a:pt x="144" y="726"/>
                    </a:cubicBezTo>
                    <a:cubicBezTo>
                      <a:pt x="117" y="717"/>
                      <a:pt x="99" y="681"/>
                      <a:pt x="108" y="645"/>
                    </a:cubicBezTo>
                    <a:cubicBezTo>
                      <a:pt x="117" y="619"/>
                      <a:pt x="126" y="592"/>
                      <a:pt x="153" y="565"/>
                    </a:cubicBezTo>
                    <a:cubicBezTo>
                      <a:pt x="198" y="529"/>
                      <a:pt x="243" y="511"/>
                      <a:pt x="297" y="511"/>
                    </a:cubicBezTo>
                    <a:cubicBezTo>
                      <a:pt x="314" y="508"/>
                      <a:pt x="331" y="507"/>
                      <a:pt x="348" y="507"/>
                    </a:cubicBezTo>
                    <a:close/>
                    <a:moveTo>
                      <a:pt x="1433" y="1"/>
                    </a:moveTo>
                    <a:cubicBezTo>
                      <a:pt x="1389" y="1"/>
                      <a:pt x="1344" y="10"/>
                      <a:pt x="1302" y="26"/>
                    </a:cubicBezTo>
                    <a:cubicBezTo>
                      <a:pt x="1150" y="98"/>
                      <a:pt x="1015" y="223"/>
                      <a:pt x="943" y="376"/>
                    </a:cubicBezTo>
                    <a:cubicBezTo>
                      <a:pt x="889" y="457"/>
                      <a:pt x="862" y="556"/>
                      <a:pt x="844" y="645"/>
                    </a:cubicBezTo>
                    <a:cubicBezTo>
                      <a:pt x="844" y="672"/>
                      <a:pt x="835" y="708"/>
                      <a:pt x="835" y="735"/>
                    </a:cubicBezTo>
                    <a:cubicBezTo>
                      <a:pt x="791" y="663"/>
                      <a:pt x="737" y="601"/>
                      <a:pt x="674" y="547"/>
                    </a:cubicBezTo>
                    <a:cubicBezTo>
                      <a:pt x="582" y="470"/>
                      <a:pt x="470" y="426"/>
                      <a:pt x="350" y="426"/>
                    </a:cubicBezTo>
                    <a:cubicBezTo>
                      <a:pt x="329" y="426"/>
                      <a:pt x="309" y="427"/>
                      <a:pt x="288" y="430"/>
                    </a:cubicBezTo>
                    <a:cubicBezTo>
                      <a:pt x="162" y="439"/>
                      <a:pt x="0" y="547"/>
                      <a:pt x="27" y="699"/>
                    </a:cubicBezTo>
                    <a:cubicBezTo>
                      <a:pt x="36" y="771"/>
                      <a:pt x="117" y="816"/>
                      <a:pt x="180" y="861"/>
                    </a:cubicBezTo>
                    <a:cubicBezTo>
                      <a:pt x="252" y="897"/>
                      <a:pt x="333" y="933"/>
                      <a:pt x="413" y="960"/>
                    </a:cubicBezTo>
                    <a:cubicBezTo>
                      <a:pt x="458" y="969"/>
                      <a:pt x="503" y="987"/>
                      <a:pt x="548" y="996"/>
                    </a:cubicBezTo>
                    <a:cubicBezTo>
                      <a:pt x="476" y="1023"/>
                      <a:pt x="395" y="1059"/>
                      <a:pt x="324" y="1103"/>
                    </a:cubicBezTo>
                    <a:cubicBezTo>
                      <a:pt x="308" y="1119"/>
                      <a:pt x="313" y="1150"/>
                      <a:pt x="334" y="1150"/>
                    </a:cubicBezTo>
                    <a:cubicBezTo>
                      <a:pt x="336" y="1150"/>
                      <a:pt x="339" y="1149"/>
                      <a:pt x="342" y="1148"/>
                    </a:cubicBezTo>
                    <a:cubicBezTo>
                      <a:pt x="512" y="1130"/>
                      <a:pt x="674" y="1068"/>
                      <a:pt x="835" y="1023"/>
                    </a:cubicBezTo>
                    <a:lnTo>
                      <a:pt x="844" y="1023"/>
                    </a:lnTo>
                    <a:cubicBezTo>
                      <a:pt x="835" y="1068"/>
                      <a:pt x="818" y="1103"/>
                      <a:pt x="809" y="1148"/>
                    </a:cubicBezTo>
                    <a:cubicBezTo>
                      <a:pt x="782" y="1220"/>
                      <a:pt x="755" y="1292"/>
                      <a:pt x="719" y="1364"/>
                    </a:cubicBezTo>
                    <a:cubicBezTo>
                      <a:pt x="683" y="1427"/>
                      <a:pt x="647" y="1499"/>
                      <a:pt x="602" y="1561"/>
                    </a:cubicBezTo>
                    <a:cubicBezTo>
                      <a:pt x="557" y="1615"/>
                      <a:pt x="512" y="1678"/>
                      <a:pt x="485" y="1750"/>
                    </a:cubicBezTo>
                    <a:cubicBezTo>
                      <a:pt x="478" y="1772"/>
                      <a:pt x="501" y="1788"/>
                      <a:pt x="519" y="1788"/>
                    </a:cubicBezTo>
                    <a:cubicBezTo>
                      <a:pt x="523" y="1788"/>
                      <a:pt x="527" y="1787"/>
                      <a:pt x="530" y="1786"/>
                    </a:cubicBezTo>
                    <a:cubicBezTo>
                      <a:pt x="602" y="1741"/>
                      <a:pt x="656" y="1687"/>
                      <a:pt x="701" y="1615"/>
                    </a:cubicBezTo>
                    <a:cubicBezTo>
                      <a:pt x="737" y="1552"/>
                      <a:pt x="782" y="1481"/>
                      <a:pt x="809" y="1400"/>
                    </a:cubicBezTo>
                    <a:cubicBezTo>
                      <a:pt x="844" y="1328"/>
                      <a:pt x="862" y="1256"/>
                      <a:pt x="880" y="1175"/>
                    </a:cubicBezTo>
                    <a:cubicBezTo>
                      <a:pt x="880" y="1157"/>
                      <a:pt x="889" y="1139"/>
                      <a:pt x="889" y="1112"/>
                    </a:cubicBezTo>
                    <a:cubicBezTo>
                      <a:pt x="961" y="1220"/>
                      <a:pt x="1060" y="1301"/>
                      <a:pt x="1177" y="1364"/>
                    </a:cubicBezTo>
                    <a:cubicBezTo>
                      <a:pt x="1249" y="1409"/>
                      <a:pt x="1338" y="1436"/>
                      <a:pt x="1428" y="1454"/>
                    </a:cubicBezTo>
                    <a:cubicBezTo>
                      <a:pt x="1451" y="1458"/>
                      <a:pt x="1473" y="1460"/>
                      <a:pt x="1495" y="1460"/>
                    </a:cubicBezTo>
                    <a:cubicBezTo>
                      <a:pt x="1518" y="1460"/>
                      <a:pt x="1540" y="1458"/>
                      <a:pt x="1563" y="1454"/>
                    </a:cubicBezTo>
                    <a:cubicBezTo>
                      <a:pt x="1599" y="1445"/>
                      <a:pt x="1644" y="1445"/>
                      <a:pt x="1689" y="1427"/>
                    </a:cubicBezTo>
                    <a:cubicBezTo>
                      <a:pt x="1706" y="1427"/>
                      <a:pt x="1697" y="1409"/>
                      <a:pt x="1689" y="1400"/>
                    </a:cubicBezTo>
                    <a:cubicBezTo>
                      <a:pt x="1608" y="1391"/>
                      <a:pt x="1527" y="1364"/>
                      <a:pt x="1455" y="1337"/>
                    </a:cubicBezTo>
                    <a:cubicBezTo>
                      <a:pt x="1374" y="1319"/>
                      <a:pt x="1302" y="1292"/>
                      <a:pt x="1231" y="1256"/>
                    </a:cubicBezTo>
                    <a:cubicBezTo>
                      <a:pt x="1105" y="1184"/>
                      <a:pt x="997" y="1103"/>
                      <a:pt x="907" y="1005"/>
                    </a:cubicBezTo>
                    <a:cubicBezTo>
                      <a:pt x="1051" y="978"/>
                      <a:pt x="1195" y="942"/>
                      <a:pt x="1347" y="924"/>
                    </a:cubicBezTo>
                    <a:cubicBezTo>
                      <a:pt x="1671" y="870"/>
                      <a:pt x="2048" y="897"/>
                      <a:pt x="2317" y="690"/>
                    </a:cubicBezTo>
                    <a:cubicBezTo>
                      <a:pt x="2335" y="681"/>
                      <a:pt x="2326" y="663"/>
                      <a:pt x="2308" y="663"/>
                    </a:cubicBezTo>
                    <a:cubicBezTo>
                      <a:pt x="2137" y="690"/>
                      <a:pt x="1967" y="699"/>
                      <a:pt x="1805" y="708"/>
                    </a:cubicBezTo>
                    <a:cubicBezTo>
                      <a:pt x="1635" y="726"/>
                      <a:pt x="1473" y="744"/>
                      <a:pt x="1311" y="780"/>
                    </a:cubicBezTo>
                    <a:cubicBezTo>
                      <a:pt x="1338" y="753"/>
                      <a:pt x="1365" y="726"/>
                      <a:pt x="1392" y="699"/>
                    </a:cubicBezTo>
                    <a:cubicBezTo>
                      <a:pt x="1446" y="628"/>
                      <a:pt x="1500" y="556"/>
                      <a:pt x="1545" y="475"/>
                    </a:cubicBezTo>
                    <a:cubicBezTo>
                      <a:pt x="1590" y="394"/>
                      <a:pt x="1617" y="304"/>
                      <a:pt x="1626" y="214"/>
                    </a:cubicBezTo>
                    <a:cubicBezTo>
                      <a:pt x="1644" y="134"/>
                      <a:pt x="1599" y="53"/>
                      <a:pt x="1527" y="17"/>
                    </a:cubicBezTo>
                    <a:cubicBezTo>
                      <a:pt x="1497" y="6"/>
                      <a:pt x="1465" y="1"/>
                      <a:pt x="14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e-K New Year's Eve Activities by Slidesgo">
  <a:themeElements>
    <a:clrScheme name="Simple Light">
      <a:dk1>
        <a:srgbClr val="000000"/>
      </a:dk1>
      <a:lt1>
        <a:srgbClr val="FFFFFF"/>
      </a:lt1>
      <a:dk2>
        <a:srgbClr val="F9B2A0"/>
      </a:dk2>
      <a:lt2>
        <a:srgbClr val="C6716D"/>
      </a:lt2>
      <a:accent1>
        <a:srgbClr val="FCFAF0"/>
      </a:accent1>
      <a:accent2>
        <a:srgbClr val="E2D2BF"/>
      </a:accent2>
      <a:accent3>
        <a:srgbClr val="B8E1DA"/>
      </a:accent3>
      <a:accent4>
        <a:srgbClr val="1E4F70"/>
      </a:accent4>
      <a:accent5>
        <a:srgbClr val="FEBC11"/>
      </a:accent5>
      <a:accent6>
        <a:srgbClr val="F05822"/>
      </a:accent6>
      <a:hlink>
        <a:srgbClr val="1E4F7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362</Words>
  <Application>Microsoft Office PowerPoint</Application>
  <PresentationFormat>On-screen Show (16:9)</PresentationFormat>
  <Paragraphs>51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Caveat Brush</vt:lpstr>
      <vt:lpstr>Algerian</vt:lpstr>
      <vt:lpstr>Myriad Pro</vt:lpstr>
      <vt:lpstr>Averta</vt:lpstr>
      <vt:lpstr>Arial</vt:lpstr>
      <vt:lpstr>Montserrat</vt:lpstr>
      <vt:lpstr>inherit</vt:lpstr>
      <vt:lpstr>Calibri</vt:lpstr>
      <vt:lpstr>Google Sans</vt:lpstr>
      <vt:lpstr>Pre-K New Year's Eve Activities by Slidesgo</vt:lpstr>
      <vt:lpstr>Unit 9:  FESTIVALS AROUND THE WORLD </vt:lpstr>
      <vt:lpstr>PowerPoint Presentation</vt:lpstr>
      <vt:lpstr>Complete each sentence by filling in the blank with a word or phrase in the box</vt:lpstr>
      <vt:lpstr>Choose the correct question A or B. </vt:lpstr>
      <vt:lpstr>Answer the following questions about yourself.</vt:lpstr>
      <vt:lpstr>Some well-known festivals in the world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9:  FESTIVALS AROUND THE WORLD </dc:title>
  <dc:creator>nhi tran</dc:creator>
  <cp:lastModifiedBy>Hồ Nguyễn Gia Bảo</cp:lastModifiedBy>
  <cp:revision>7</cp:revision>
  <dcterms:modified xsi:type="dcterms:W3CDTF">2025-03-12T01:25:37Z</dcterms:modified>
</cp:coreProperties>
</file>